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1"/>
  </p:sldMasterIdLst>
  <p:notesMasterIdLst>
    <p:notesMasterId r:id="rId20"/>
  </p:notesMasterIdLst>
  <p:sldIdLst>
    <p:sldId id="256" r:id="rId2"/>
    <p:sldId id="257" r:id="rId3"/>
    <p:sldId id="270" r:id="rId4"/>
    <p:sldId id="258" r:id="rId5"/>
    <p:sldId id="269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4526"/>
  </p:normalViewPr>
  <p:slideViewPr>
    <p:cSldViewPr snapToGrid="0" snapToObjects="1">
      <p:cViewPr varScale="1">
        <p:scale>
          <a:sx n="94" d="100"/>
          <a:sy n="94" d="100"/>
        </p:scale>
        <p:origin x="2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10288-01C8-514C-A903-64BC99392450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CB01C-EEA2-C24F-AED5-C775FACA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8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of Subjects to their Observers: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making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LabelledDisplay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ButtonItem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ButtonItemDisplay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concrete observer, VMCS can be freed of the complex methods required to refresh the display. Example –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DisplayDrinkStock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DisplayCoinStock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StoreViewer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attached appropriate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LabelledDisplay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necessary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StoreItem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handing over the responsibility of update.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triggers the update: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StoreItem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who is the concrete subject, triggers the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notifyChange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method whenever there is a change in quantity. This can be seen in property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accessor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S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setQuantity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 quantity) and methods increment(), decrement(), and store().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CB01C-EEA2-C24F-AED5-C775FACAE5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6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SG" dirty="0" smtClean="0"/>
              <a:t>Subject</a:t>
            </a:r>
            <a:endParaRPr lang="en-US" dirty="0" smtClean="0"/>
          </a:p>
          <a:p>
            <a:r>
              <a:rPr lang="en-SG" dirty="0" smtClean="0"/>
              <a:t>- Subject - abstract class</a:t>
            </a:r>
            <a:endParaRPr lang="en-US" dirty="0" smtClean="0"/>
          </a:p>
          <a:p>
            <a:r>
              <a:rPr lang="en-SG" dirty="0" smtClean="0"/>
              <a:t>- Knows its Observers. Any number of observers can observe the subject.</a:t>
            </a:r>
            <a:endParaRPr lang="en-US" dirty="0" smtClean="0"/>
          </a:p>
          <a:p>
            <a:r>
              <a:rPr lang="en-SG" dirty="0" smtClean="0"/>
              <a:t>- Provides a mechanism to attach and detach observers and to notify changes.</a:t>
            </a:r>
            <a:endParaRPr lang="en-US" dirty="0" smtClean="0"/>
          </a:p>
          <a:p>
            <a:pPr lvl="0"/>
            <a:r>
              <a:rPr lang="en-SG" dirty="0" smtClean="0"/>
              <a:t>Concrete Subject</a:t>
            </a:r>
            <a:endParaRPr lang="en-US" dirty="0" smtClean="0"/>
          </a:p>
          <a:p>
            <a:r>
              <a:rPr lang="en-SG" dirty="0" smtClean="0"/>
              <a:t>- </a:t>
            </a:r>
            <a:r>
              <a:rPr lang="en-SG" dirty="0" err="1" smtClean="0"/>
              <a:t>StoreItem</a:t>
            </a:r>
            <a:r>
              <a:rPr lang="en-SG" dirty="0" smtClean="0"/>
              <a:t> (</a:t>
            </a:r>
            <a:r>
              <a:rPr lang="en-SG" dirty="0" err="1" smtClean="0"/>
              <a:t>CashStoreItem</a:t>
            </a:r>
            <a:r>
              <a:rPr lang="en-SG" dirty="0" smtClean="0"/>
              <a:t>, and </a:t>
            </a:r>
            <a:r>
              <a:rPr lang="en-SG" dirty="0" err="1" smtClean="0"/>
              <a:t>DrinkStoreItem</a:t>
            </a:r>
            <a:r>
              <a:rPr lang="en-SG" dirty="0" smtClean="0"/>
              <a:t> inherit this role)</a:t>
            </a:r>
            <a:endParaRPr lang="en-US" dirty="0" smtClean="0"/>
          </a:p>
          <a:p>
            <a:r>
              <a:rPr lang="en-SG" dirty="0" smtClean="0"/>
              <a:t>- Stores state of interest to </a:t>
            </a:r>
            <a:r>
              <a:rPr lang="en-SG" dirty="0" err="1" smtClean="0"/>
              <a:t>ConcreteObserver</a:t>
            </a:r>
            <a:r>
              <a:rPr lang="en-SG" dirty="0" smtClean="0"/>
              <a:t> objects.</a:t>
            </a:r>
            <a:endParaRPr lang="en-US" dirty="0" smtClean="0"/>
          </a:p>
          <a:p>
            <a:r>
              <a:rPr lang="en-SG" dirty="0" smtClean="0"/>
              <a:t>- Notifies observers when state changes.</a:t>
            </a:r>
            <a:endParaRPr lang="en-US" dirty="0" smtClean="0"/>
          </a:p>
          <a:p>
            <a:pPr lvl="0"/>
            <a:r>
              <a:rPr lang="en-SG" dirty="0" smtClean="0"/>
              <a:t>Observer</a:t>
            </a:r>
            <a:endParaRPr lang="en-US" dirty="0" smtClean="0"/>
          </a:p>
          <a:p>
            <a:r>
              <a:rPr lang="en-SG" dirty="0" smtClean="0"/>
              <a:t>- Observer - interface</a:t>
            </a:r>
            <a:endParaRPr lang="en-US" dirty="0" smtClean="0"/>
          </a:p>
          <a:p>
            <a:r>
              <a:rPr lang="en-SG" dirty="0" smtClean="0"/>
              <a:t>- Defines an updating interface for objects that should be notified of changes in a    subject.</a:t>
            </a:r>
            <a:endParaRPr lang="en-US" dirty="0" smtClean="0"/>
          </a:p>
          <a:p>
            <a:pPr lvl="0"/>
            <a:r>
              <a:rPr lang="en-SG" dirty="0" smtClean="0"/>
              <a:t>Concrete Observer</a:t>
            </a:r>
            <a:endParaRPr lang="en-US" dirty="0" smtClean="0"/>
          </a:p>
          <a:p>
            <a:r>
              <a:rPr lang="en-SG" dirty="0" smtClean="0"/>
              <a:t>- </a:t>
            </a:r>
            <a:r>
              <a:rPr lang="en-SG" dirty="0" err="1" smtClean="0"/>
              <a:t>LabelledDisplay</a:t>
            </a:r>
            <a:r>
              <a:rPr lang="en-SG" dirty="0" smtClean="0"/>
              <a:t>, </a:t>
            </a:r>
            <a:r>
              <a:rPr lang="en-SG" dirty="0" err="1" smtClean="0"/>
              <a:t>ButtonItem</a:t>
            </a:r>
            <a:r>
              <a:rPr lang="en-SG" dirty="0" smtClean="0"/>
              <a:t>, and </a:t>
            </a:r>
            <a:r>
              <a:rPr lang="en-SG" dirty="0" err="1" smtClean="0"/>
              <a:t>ButtonItemDisplay</a:t>
            </a:r>
            <a:endParaRPr lang="en-US" dirty="0" smtClean="0"/>
          </a:p>
          <a:p>
            <a:r>
              <a:rPr lang="en-SG" dirty="0" smtClean="0"/>
              <a:t>- Maintains a consistent reference to a </a:t>
            </a:r>
            <a:r>
              <a:rPr lang="en-SG" dirty="0" err="1" smtClean="0"/>
              <a:t>ConcreteSubjects</a:t>
            </a:r>
            <a:r>
              <a:rPr lang="en-SG" dirty="0" smtClean="0"/>
              <a:t> state.</a:t>
            </a:r>
            <a:endParaRPr lang="en-US" dirty="0" smtClean="0"/>
          </a:p>
          <a:p>
            <a:r>
              <a:rPr lang="en-SG" dirty="0" smtClean="0"/>
              <a:t>- Implements the Observer updating interface to keep its state consistent with the Subject’s.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CB01C-EEA2-C24F-AED5-C775FACAE5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3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0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4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07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4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6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3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5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6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VMCS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SG5208:</a:t>
            </a:r>
          </a:p>
          <a:p>
            <a:r>
              <a:rPr lang="en-US" dirty="0"/>
              <a:t>Object Oriented Design Patterns – Team PT01 </a:t>
            </a:r>
          </a:p>
        </p:txBody>
      </p:sp>
    </p:spTree>
    <p:extLst>
      <p:ext uri="{BB962C8B-B14F-4D97-AF65-F5344CB8AC3E}">
        <p14:creationId xmlns:p14="http://schemas.microsoft.com/office/powerpoint/2010/main" val="5473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Change in store item quantity needs to be reflected on multiple screens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tight coupling of UI elements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5146" y="1906581"/>
            <a:ext cx="2434916" cy="291107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90019" y="1906581"/>
            <a:ext cx="5149788" cy="40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Design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992780"/>
            <a:ext cx="7543800" cy="37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Sequence Diagram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" y="10616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1025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17" y="1659978"/>
            <a:ext cx="7627007" cy="464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" y="4785926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3289739" y="4785926"/>
            <a:ext cx="4792716" cy="1068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8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sequence diagram</a:t>
            </a:r>
            <a:endParaRPr lang="en-US" dirty="0"/>
          </a:p>
        </p:txBody>
      </p:sp>
      <p:pic>
        <p:nvPicPr>
          <p:cNvPr id="4" name="Content Placeholder 3" descr="D:\develop\BitBucket\vmcs_oodp\documents\diagrams (Nikhil)\TransferAllCash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6" y="1642117"/>
            <a:ext cx="7490374" cy="4537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8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SG" dirty="0" smtClean="0"/>
              <a:t> Mapping </a:t>
            </a:r>
            <a:r>
              <a:rPr lang="en-SG" dirty="0"/>
              <a:t>of Subjects to their </a:t>
            </a:r>
            <a:r>
              <a:rPr lang="en-SG" dirty="0" smtClean="0"/>
              <a:t>Observers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SG" dirty="0" smtClean="0"/>
              <a:t> Who </a:t>
            </a:r>
            <a:r>
              <a:rPr lang="en-SG" dirty="0"/>
              <a:t>triggers the </a:t>
            </a:r>
            <a:r>
              <a:rPr lang="en-SG" dirty="0" smtClean="0"/>
              <a:t>update?</a:t>
            </a:r>
          </a:p>
          <a:p>
            <a:pPr>
              <a:buFont typeface="Arial" charset="0"/>
              <a:buChar char="•"/>
            </a:pPr>
            <a:r>
              <a:rPr lang="en-SG" dirty="0" smtClean="0"/>
              <a:t>Avoid Observer specific update protocol using pull model</a:t>
            </a:r>
          </a:p>
          <a:p>
            <a:pPr>
              <a:buFont typeface="Arial" charset="0"/>
              <a:buChar char="•"/>
            </a:pPr>
            <a:r>
              <a:rPr lang="en-SG" dirty="0" smtClean="0"/>
              <a:t>Ensure subject state is changed before sending 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54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charset="0"/>
              <a:buChar char="•"/>
            </a:pPr>
            <a:r>
              <a:rPr lang="en-SG" dirty="0"/>
              <a:t>Subject</a:t>
            </a:r>
            <a:endParaRPr lang="en-US" dirty="0"/>
          </a:p>
          <a:p>
            <a:r>
              <a:rPr lang="en-SG" dirty="0"/>
              <a:t>- Subject - abstract </a:t>
            </a:r>
            <a:r>
              <a:rPr lang="en-SG" dirty="0" smtClean="0"/>
              <a:t>class</a:t>
            </a:r>
          </a:p>
          <a:p>
            <a:pPr>
              <a:buFont typeface="Arial" charset="0"/>
              <a:buChar char="•"/>
            </a:pPr>
            <a:r>
              <a:rPr lang="en-SG" dirty="0" smtClean="0"/>
              <a:t>Concrete </a:t>
            </a:r>
            <a:r>
              <a:rPr lang="en-SG" dirty="0"/>
              <a:t>Subject</a:t>
            </a:r>
            <a:endParaRPr lang="en-US" dirty="0"/>
          </a:p>
          <a:p>
            <a:r>
              <a:rPr lang="en-SG" dirty="0"/>
              <a:t>- </a:t>
            </a:r>
            <a:r>
              <a:rPr lang="en-SG" dirty="0" err="1"/>
              <a:t>StoreItem</a:t>
            </a:r>
            <a:r>
              <a:rPr lang="en-SG" dirty="0"/>
              <a:t> (</a:t>
            </a:r>
            <a:r>
              <a:rPr lang="en-SG" dirty="0" err="1"/>
              <a:t>CashStoreItem</a:t>
            </a:r>
            <a:r>
              <a:rPr lang="en-SG" dirty="0"/>
              <a:t>, and </a:t>
            </a:r>
            <a:r>
              <a:rPr lang="en-SG" dirty="0" err="1"/>
              <a:t>DrinkStoreItem</a:t>
            </a:r>
            <a:r>
              <a:rPr lang="en-SG" dirty="0"/>
              <a:t> inherit this role</a:t>
            </a:r>
            <a:r>
              <a:rPr lang="en-SG" dirty="0" smtClean="0"/>
              <a:t>)</a:t>
            </a:r>
            <a:endParaRPr lang="en-US" dirty="0"/>
          </a:p>
          <a:p>
            <a:pPr lvl="0">
              <a:buFont typeface="Arial" charset="0"/>
              <a:buChar char="•"/>
            </a:pPr>
            <a:r>
              <a:rPr lang="en-SG" dirty="0"/>
              <a:t>Observer</a:t>
            </a:r>
            <a:endParaRPr lang="en-US" dirty="0"/>
          </a:p>
          <a:p>
            <a:r>
              <a:rPr lang="en-SG" dirty="0"/>
              <a:t>- Observer - </a:t>
            </a:r>
            <a:r>
              <a:rPr lang="en-SG" dirty="0" smtClean="0"/>
              <a:t>interface</a:t>
            </a:r>
            <a:endParaRPr lang="en-US" dirty="0"/>
          </a:p>
          <a:p>
            <a:pPr lvl="0">
              <a:buFont typeface="Arial" charset="0"/>
              <a:buChar char="•"/>
            </a:pPr>
            <a:r>
              <a:rPr lang="en-SG" dirty="0"/>
              <a:t>Concrete Observer</a:t>
            </a:r>
            <a:endParaRPr lang="en-US" dirty="0"/>
          </a:p>
          <a:p>
            <a:r>
              <a:rPr lang="en-SG" dirty="0"/>
              <a:t>- </a:t>
            </a:r>
            <a:r>
              <a:rPr lang="en-SG" dirty="0" err="1"/>
              <a:t>LabelledDisplay</a:t>
            </a:r>
            <a:r>
              <a:rPr lang="en-SG" dirty="0"/>
              <a:t>, </a:t>
            </a:r>
            <a:r>
              <a:rPr lang="en-SG" dirty="0" err="1"/>
              <a:t>ButtonItem</a:t>
            </a:r>
            <a:r>
              <a:rPr lang="en-SG" dirty="0"/>
              <a:t>, and </a:t>
            </a:r>
            <a:r>
              <a:rPr lang="en-SG" dirty="0" err="1" smtClean="0"/>
              <a:t>ButtonItemDisplay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8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39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Team PT01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METRANI NIKHIL DILIP – A0135935</a:t>
            </a:r>
          </a:p>
          <a:p>
            <a:r>
              <a:rPr lang="en-US" dirty="0"/>
              <a:t>BARLA MARUTHI DATTATREYA – A0120530</a:t>
            </a:r>
          </a:p>
          <a:p>
            <a:r>
              <a:rPr lang="en-US" dirty="0"/>
              <a:t>JING DONG – A0135901</a:t>
            </a:r>
          </a:p>
          <a:p>
            <a:r>
              <a:rPr lang="en-US" dirty="0"/>
              <a:t>SITHIVINAYAGAM KOKULAKUMARAN – A0120490</a:t>
            </a:r>
          </a:p>
          <a:p>
            <a:r>
              <a:rPr lang="en-US" dirty="0"/>
              <a:t>SIVANANTHAMOORTHY JANAHAN – A0120591 </a:t>
            </a:r>
          </a:p>
        </p:txBody>
      </p:sp>
    </p:spTree>
    <p:extLst>
      <p:ext uri="{BB962C8B-B14F-4D97-AF65-F5344CB8AC3E}">
        <p14:creationId xmlns:p14="http://schemas.microsoft.com/office/powerpoint/2010/main" val="18452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SG" sz="1800" dirty="0"/>
              <a:t>Simplification of complex user interface update mechanisms (by </a:t>
            </a:r>
            <a:r>
              <a:rPr lang="en-SG" sz="1800" dirty="0" err="1"/>
              <a:t>Metrani</a:t>
            </a:r>
            <a:r>
              <a:rPr lang="en-SG" sz="1800" dirty="0"/>
              <a:t> Nikhil </a:t>
            </a:r>
            <a:r>
              <a:rPr lang="en-SG" sz="1800" dirty="0" err="1"/>
              <a:t>Dilip</a:t>
            </a:r>
            <a:r>
              <a:rPr lang="en-SG" sz="1800" dirty="0"/>
              <a:t> – A0135935</a:t>
            </a:r>
            <a:r>
              <a:rPr lang="en-SG" sz="1800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SG" sz="1800" dirty="0"/>
              <a:t>Multiple Store controller instance causes inconsistent of store data (by </a:t>
            </a:r>
            <a:r>
              <a:rPr lang="en-US" sz="1800" dirty="0"/>
              <a:t>BARLA MARUTHI DATTATREYA – A0120530</a:t>
            </a:r>
            <a:r>
              <a:rPr lang="en-US" sz="1800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SG" sz="1800" dirty="0"/>
              <a:t>Unexpected error causes inconsistency of data (by </a:t>
            </a:r>
            <a:r>
              <a:rPr lang="en-US" sz="1800" dirty="0"/>
              <a:t>BARLA MARUTHI DATTATREYA – A0120530</a:t>
            </a:r>
            <a:r>
              <a:rPr lang="en-US" sz="1800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SG" sz="1800" dirty="0"/>
              <a:t>Create a general purpose GUI component (by </a:t>
            </a:r>
            <a:r>
              <a:rPr lang="en-US" sz="1800" dirty="0"/>
              <a:t>JING DONG – A0135901</a:t>
            </a:r>
            <a:r>
              <a:rPr lang="en-SG" sz="1800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sz="1800" dirty="0"/>
              <a:t>Enabling multiple persistence mechanisms (by SITHIVINAYAGAM KOKULAKUMARAN - A0120490U)</a:t>
            </a:r>
            <a:endParaRPr lang="en-SG" sz="1800" dirty="0" smtClean="0"/>
          </a:p>
          <a:p>
            <a:pPr>
              <a:buFont typeface="Arial" charset="0"/>
              <a:buChar char="•"/>
            </a:pPr>
            <a:r>
              <a:rPr lang="en-US" sz="1800" dirty="0"/>
              <a:t>Decoupling UI subsystem and controller (by SIVANANTHAMOORTHY JANAHAN – A0120591)</a:t>
            </a:r>
            <a:endParaRPr lang="en-SG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7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Simplification of complex user interface update mechanisms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08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Multiple UI elements showing the same content (quantity)</a:t>
            </a:r>
          </a:p>
          <a:p>
            <a:endParaRPr lang="en-US" dirty="0" smtClean="0"/>
          </a:p>
          <a:p>
            <a:r>
              <a:rPr lang="en-US" dirty="0" smtClean="0"/>
              <a:t>Change of quantity done in one screen must reflect in all other screens</a:t>
            </a:r>
          </a:p>
          <a:p>
            <a:endParaRPr lang="en-US" dirty="0" smtClean="0"/>
          </a:p>
          <a:p>
            <a:r>
              <a:rPr lang="en-US" dirty="0" smtClean="0"/>
              <a:t>Explicit methods implemented to refresh UI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SG" dirty="0"/>
              <a:t>Command </a:t>
            </a:r>
            <a:r>
              <a:rPr lang="en-SG" dirty="0" smtClean="0"/>
              <a:t>Pattern</a:t>
            </a:r>
            <a:endParaRPr lang="en-US" dirty="0" smtClean="0"/>
          </a:p>
          <a:p>
            <a:pPr lvl="1"/>
            <a:r>
              <a:rPr lang="en-SG" dirty="0" smtClean="0"/>
              <a:t>Encapsulate a request as an object.</a:t>
            </a:r>
            <a:endParaRPr lang="en-US" dirty="0" smtClean="0"/>
          </a:p>
          <a:p>
            <a:pPr lvl="1"/>
            <a:r>
              <a:rPr lang="en-SG" dirty="0" smtClean="0"/>
              <a:t>Parameterize </a:t>
            </a:r>
            <a:r>
              <a:rPr lang="en-SG" dirty="0"/>
              <a:t>clients with different requests, queue or log requests.</a:t>
            </a:r>
            <a:endParaRPr lang="en-US" dirty="0"/>
          </a:p>
          <a:p>
            <a:pPr lvl="1"/>
            <a:r>
              <a:rPr lang="en-SG" dirty="0"/>
              <a:t>Support undoable operations</a:t>
            </a:r>
            <a:r>
              <a:rPr lang="en-SG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SG" dirty="0" smtClean="0"/>
              <a:t>Mediator Pattern</a:t>
            </a:r>
            <a:endParaRPr lang="en-US" dirty="0"/>
          </a:p>
          <a:p>
            <a:pPr lvl="1"/>
            <a:r>
              <a:rPr lang="en-SG" dirty="0"/>
              <a:t>Define an object that encapsulates how a set of objects interact.</a:t>
            </a:r>
            <a:endParaRPr lang="en-US" dirty="0"/>
          </a:p>
          <a:p>
            <a:pPr lvl="1"/>
            <a:r>
              <a:rPr lang="en-SG" dirty="0"/>
              <a:t>Promote loose coupling by keeping objects from referring to each other explicitly.</a:t>
            </a:r>
            <a:endParaRPr lang="en-US" dirty="0"/>
          </a:p>
          <a:p>
            <a:pPr lvl="1"/>
            <a:r>
              <a:rPr lang="en-SG" dirty="0"/>
              <a:t>Vary the interaction independently</a:t>
            </a:r>
            <a:r>
              <a:rPr lang="en-SG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SG" dirty="0" smtClean="0"/>
              <a:t>Observer Pattern</a:t>
            </a:r>
            <a:endParaRPr lang="en-US" dirty="0"/>
          </a:p>
          <a:p>
            <a:pPr lvl="1"/>
            <a:r>
              <a:rPr lang="en-SG" dirty="0"/>
              <a:t>Define one-to-many dependency between objects.</a:t>
            </a:r>
            <a:endParaRPr lang="en-US" dirty="0"/>
          </a:p>
          <a:p>
            <a:pPr lvl="1"/>
            <a:r>
              <a:rPr lang="en-SG" dirty="0"/>
              <a:t>Notify all dependents when object state changes.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Words>566</Words>
  <Application>Microsoft Macintosh PowerPoint</Application>
  <PresentationFormat>On-screen Show (4:3)</PresentationFormat>
  <Paragraphs>87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Retrospect</vt:lpstr>
      <vt:lpstr>VMCS</vt:lpstr>
      <vt:lpstr>Team PT01</vt:lpstr>
      <vt:lpstr>Implemented Patterns</vt:lpstr>
      <vt:lpstr>Design Problem</vt:lpstr>
      <vt:lpstr>Design Problem</vt:lpstr>
      <vt:lpstr>Design Pattern Selection</vt:lpstr>
      <vt:lpstr>Candidate Design Patterns</vt:lpstr>
      <vt:lpstr>Candidate Design Patterns</vt:lpstr>
      <vt:lpstr>Candidate Design Patterns</vt:lpstr>
      <vt:lpstr>Observer</vt:lpstr>
      <vt:lpstr>Initial Design</vt:lpstr>
      <vt:lpstr>Modified Design</vt:lpstr>
      <vt:lpstr>Initial Sequence Diagram</vt:lpstr>
      <vt:lpstr>Modified sequence diagram</vt:lpstr>
      <vt:lpstr>Implementation</vt:lpstr>
      <vt:lpstr>Participants </vt:lpstr>
      <vt:lpstr>Q&amp;A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VMCS</dc:title>
  <dc:creator>Nikhil Metrani</dc:creator>
  <cp:lastModifiedBy>Nikhil Metrani</cp:lastModifiedBy>
  <cp:revision>22</cp:revision>
  <dcterms:created xsi:type="dcterms:W3CDTF">2015-10-26T10:46:23Z</dcterms:created>
  <dcterms:modified xsi:type="dcterms:W3CDTF">2015-10-27T15:13:07Z</dcterms:modified>
</cp:coreProperties>
</file>