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5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1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8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7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5D05-5A55-41CD-8191-B6E29E3F4009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DC80-9736-4777-BAB8-FB43C0ADC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3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181" y="938009"/>
            <a:ext cx="1232076" cy="64609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entury" panose="02040604050505020304" pitchFamily="18" charset="0"/>
              </a:rPr>
              <a:t>user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50006" y="1622738"/>
            <a:ext cx="399245" cy="2962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43188" y="1918952"/>
            <a:ext cx="12879" cy="631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90788" y="2109988"/>
            <a:ext cx="150254" cy="10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8947" y="2109988"/>
            <a:ext cx="165277" cy="124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01520" y="2511380"/>
            <a:ext cx="296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0788" y="2741053"/>
            <a:ext cx="257577" cy="1107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50007" y="4078308"/>
            <a:ext cx="296212" cy="416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743199" y="2741052"/>
            <a:ext cx="257577" cy="1107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743199" y="4078308"/>
            <a:ext cx="257576" cy="416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838424" y="4078307"/>
            <a:ext cx="257576" cy="416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838424" y="2741052"/>
            <a:ext cx="257576" cy="416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838424" y="5207352"/>
            <a:ext cx="257576" cy="416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838424" y="6128187"/>
            <a:ext cx="257576" cy="416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918360" y="5207352"/>
            <a:ext cx="257576" cy="416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916212" y="6128187"/>
            <a:ext cx="257576" cy="416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2743199" y="6128187"/>
            <a:ext cx="257576" cy="416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08615" y="-52058"/>
            <a:ext cx="5059250" cy="888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UML Sequence Diagram</a:t>
            </a:r>
            <a:endParaRPr lang="en-IN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61399" y="1299692"/>
            <a:ext cx="1674251" cy="646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controller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547020" y="1299692"/>
            <a:ext cx="985230" cy="646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DB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255949" y="1580204"/>
            <a:ext cx="1453166" cy="365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Front End</a:t>
            </a:r>
            <a:endParaRPr lang="en-IN" sz="2000" dirty="0">
              <a:latin typeface="Century" panose="020406040505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055731" y="1872266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55731" y="2511380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68612" y="3268015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68612" y="4019282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55731" y="4731908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92965" y="1945784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92965" y="3415046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92965" y="4577898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84864" y="2109988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69834" y="5415021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2910" y="5652743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84864" y="4731908"/>
            <a:ext cx="0" cy="47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25638" y="3880300"/>
            <a:ext cx="1" cy="218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42117" y="3859902"/>
            <a:ext cx="1" cy="218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6276328" y="5724118"/>
            <a:ext cx="1560466" cy="9109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Fetch the data from database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6408324" y="4675837"/>
            <a:ext cx="1356562" cy="7160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lot </a:t>
            </a:r>
            <a:r>
              <a:rPr lang="en-US" sz="2000" dirty="0" smtClean="0">
                <a:latin typeface="Century" panose="02040604050505020304" pitchFamily="18" charset="0"/>
              </a:rPr>
              <a:t>id </a:t>
            </a:r>
            <a:r>
              <a:rPr lang="en-US" sz="2000" dirty="0" smtClean="0">
                <a:latin typeface="Century" panose="02040604050505020304" pitchFamily="18" charset="0"/>
              </a:rPr>
              <a:t>not present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3930200" y="2312826"/>
            <a:ext cx="1781578" cy="6460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Verify lot id and trim()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272851" y="2451807"/>
            <a:ext cx="1242821" cy="646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Enter lot id</a:t>
            </a:r>
            <a:endParaRPr lang="en-IN" sz="2000" dirty="0">
              <a:latin typeface="Century" panose="02040604050505020304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197734" y="3010443"/>
            <a:ext cx="1508975" cy="1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118831" y="4286516"/>
            <a:ext cx="2473814" cy="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72533" y="4257004"/>
            <a:ext cx="1534176" cy="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066243" y="3006429"/>
            <a:ext cx="2721746" cy="22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6222661" y="6291048"/>
            <a:ext cx="1534714" cy="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123126" y="6310354"/>
            <a:ext cx="2534971" cy="16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3339939" y="5652743"/>
            <a:ext cx="1462812" cy="58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Success page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1312566" y="3567444"/>
            <a:ext cx="1232076" cy="595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Invalid lot id 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094633" y="1371994"/>
            <a:ext cx="257576" cy="416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220486" y="2979583"/>
            <a:ext cx="1508975" cy="14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257005" y="5415021"/>
            <a:ext cx="1534714" cy="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74319" y="5207352"/>
            <a:ext cx="257576" cy="416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168742" y="5429903"/>
            <a:ext cx="2473814" cy="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9527157" y="542790"/>
            <a:ext cx="1462812" cy="395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Failure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094633" y="521590"/>
            <a:ext cx="257576" cy="416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3510577" y="4924692"/>
            <a:ext cx="1462812" cy="58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Failure page</a:t>
            </a:r>
            <a:endParaRPr lang="en-IN" sz="2000" dirty="0">
              <a:latin typeface="Century" panose="02040604050505020304" pitchFamily="18" charset="0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9653799" y="1358194"/>
            <a:ext cx="1336170" cy="430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Century" panose="02040604050505020304" pitchFamily="18" charset="0"/>
              </a:rPr>
              <a:t>Success</a:t>
            </a:r>
            <a:endParaRPr lang="en-IN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8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6208" y="0"/>
            <a:ext cx="5679583" cy="6034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entury" panose="02040604050505020304" pitchFamily="18" charset="0"/>
              </a:rPr>
              <a:t>Project Folder Structure</a:t>
            </a:r>
            <a:endParaRPr lang="en-IN" sz="36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152" y="603407"/>
            <a:ext cx="2030569" cy="468637"/>
          </a:xfrm>
        </p:spPr>
        <p:txBody>
          <a:bodyPr/>
          <a:lstStyle/>
          <a:p>
            <a:r>
              <a:rPr lang="en-US" dirty="0" smtClean="0"/>
              <a:t>Main folder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83346" y="1287887"/>
            <a:ext cx="1429555" cy="656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lotproject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91686" y="1970468"/>
            <a:ext cx="12875" cy="479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98123" y="2305320"/>
            <a:ext cx="1461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6314" y="1944710"/>
            <a:ext cx="1487511" cy="656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rc/main/java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290254" y="1358416"/>
            <a:ext cx="3715556" cy="3780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om.teamsankya.lotproject.controller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290254" y="1945098"/>
            <a:ext cx="3160154" cy="3348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com.teamsankya.lotproject.dto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290254" y="2406820"/>
            <a:ext cx="3160154" cy="3801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com.teamsankya.lotproject.dao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09037" y="2939079"/>
            <a:ext cx="3164444" cy="319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com.teamsankya.lotproject.util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>
            <a:off x="5874912" y="1547430"/>
            <a:ext cx="4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88327" y="2082420"/>
            <a:ext cx="4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74912" y="3079740"/>
            <a:ext cx="4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74912" y="2571146"/>
            <a:ext cx="4153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74913" y="1547429"/>
            <a:ext cx="13414" cy="1532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78806" y="3603939"/>
            <a:ext cx="1461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0559" y="3296836"/>
            <a:ext cx="2002664" cy="656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src/main/resources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40410" y="2317173"/>
            <a:ext cx="234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73003" y="3609197"/>
            <a:ext cx="234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80486" y="3437554"/>
            <a:ext cx="1916539" cy="319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files</a:t>
            </a:r>
            <a:endParaRPr lang="en-IN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974741" y="613450"/>
            <a:ext cx="2030569" cy="46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 folder</a:t>
            </a:r>
            <a:endParaRPr lang="en-IN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6748529" y="730279"/>
            <a:ext cx="2030569" cy="46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packages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678805" y="4619224"/>
            <a:ext cx="1461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3166" y="4276498"/>
            <a:ext cx="2002664" cy="6568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src/test/java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86418" y="4604909"/>
            <a:ext cx="234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80485" y="4444995"/>
            <a:ext cx="1916539" cy="319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cases class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04561" y="5338294"/>
            <a:ext cx="724438" cy="6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441875" y="5103637"/>
            <a:ext cx="718001" cy="4834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3441875" y="5698901"/>
            <a:ext cx="885426" cy="4311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717437" y="5891034"/>
            <a:ext cx="724438" cy="6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704561" y="6443774"/>
            <a:ext cx="724438" cy="6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41874" y="6267606"/>
            <a:ext cx="1068947" cy="319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Pom.xml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6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Theme</vt:lpstr>
      <vt:lpstr>user</vt:lpstr>
      <vt:lpstr>Project Folder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</dc:title>
  <dc:creator>Mehaboob Pasha</dc:creator>
  <cp:lastModifiedBy>Mehaboob Pasha</cp:lastModifiedBy>
  <cp:revision>14</cp:revision>
  <dcterms:created xsi:type="dcterms:W3CDTF">2018-10-08T17:13:58Z</dcterms:created>
  <dcterms:modified xsi:type="dcterms:W3CDTF">2018-10-09T04:14:31Z</dcterms:modified>
</cp:coreProperties>
</file>