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8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3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0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4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9" y="2218273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43317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10" y="0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61" y="656771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41852"/>
            <a:ext cx="5121277" cy="416033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39704" r="-168" b="37481"/>
          <a:stretch/>
        </p:blipFill>
        <p:spPr>
          <a:xfrm>
            <a:off x="914400" y="4876800"/>
            <a:ext cx="10439400" cy="1672046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2020-05-03T03:59:44Z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