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Nassa" initials="NN" lastIdx="1" clrIdx="0">
    <p:extLst>
      <p:ext uri="{19B8F6BF-5375-455C-9EA6-DF929625EA0E}">
        <p15:presenceInfo xmlns:p15="http://schemas.microsoft.com/office/powerpoint/2012/main" userId="Nikhil Nas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Test Automation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r"/>
            <a:r>
              <a:rPr lang="en-US" dirty="0">
                <a:solidFill>
                  <a:schemeClr val="tx1">
                    <a:lumMod val="85000"/>
                    <a:lumOff val="15000"/>
                  </a:schemeClr>
                </a:solidFill>
              </a:rPr>
              <a:t>- NIKHIL NASSA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B243-9A51-4151-8B84-165F4D32E69D}"/>
              </a:ext>
            </a:extLst>
          </p:cNvPr>
          <p:cNvSpPr>
            <a:spLocks noGrp="1"/>
          </p:cNvSpPr>
          <p:nvPr>
            <p:ph type="title"/>
          </p:nvPr>
        </p:nvSpPr>
        <p:spPr/>
        <p:txBody>
          <a:bodyPr/>
          <a:lstStyle/>
          <a:p>
            <a:r>
              <a:rPr lang="en-IN" dirty="0"/>
              <a:t>Automation on amazon.com</a:t>
            </a:r>
          </a:p>
        </p:txBody>
      </p:sp>
      <p:sp>
        <p:nvSpPr>
          <p:cNvPr id="3" name="Content Placeholder 2">
            <a:extLst>
              <a:ext uri="{FF2B5EF4-FFF2-40B4-BE49-F238E27FC236}">
                <a16:creationId xmlns:a16="http://schemas.microsoft.com/office/drawing/2014/main" id="{72D59E20-0314-45D3-B3B7-04D56023D3D6}"/>
              </a:ext>
            </a:extLst>
          </p:cNvPr>
          <p:cNvSpPr>
            <a:spLocks noGrp="1"/>
          </p:cNvSpPr>
          <p:nvPr>
            <p:ph idx="1"/>
          </p:nvPr>
        </p:nvSpPr>
        <p:spPr/>
        <p:txBody>
          <a:bodyPr>
            <a:normAutofit/>
          </a:bodyPr>
          <a:lstStyle/>
          <a:p>
            <a:r>
              <a:rPr lang="en-IN" sz="1800" dirty="0"/>
              <a:t>For this demo, I took amazon.com and ran 4 test cases :</a:t>
            </a:r>
          </a:p>
          <a:p>
            <a:pPr marL="514350" indent="-514350">
              <a:buFont typeface="+mj-lt"/>
              <a:buAutoNum type="romanUcPeriod"/>
            </a:pPr>
            <a:r>
              <a:rPr lang="en-IN" sz="1800" dirty="0"/>
              <a:t>Login</a:t>
            </a:r>
          </a:p>
          <a:p>
            <a:pPr marL="514350" indent="-514350">
              <a:buFont typeface="+mj-lt"/>
              <a:buAutoNum type="romanUcPeriod"/>
            </a:pPr>
            <a:r>
              <a:rPr lang="en-IN" sz="1800" dirty="0"/>
              <a:t>Search</a:t>
            </a:r>
          </a:p>
          <a:p>
            <a:pPr marL="514350" indent="-514350">
              <a:buFont typeface="+mj-lt"/>
              <a:buAutoNum type="romanUcPeriod"/>
            </a:pPr>
            <a:r>
              <a:rPr lang="en-IN" sz="1800" dirty="0"/>
              <a:t>Add to cart</a:t>
            </a:r>
          </a:p>
          <a:p>
            <a:pPr marL="514350" indent="-514350">
              <a:buFont typeface="+mj-lt"/>
              <a:buAutoNum type="romanUcPeriod"/>
            </a:pPr>
            <a:r>
              <a:rPr lang="en-IN" sz="1800" dirty="0"/>
              <a:t>Logout.</a:t>
            </a:r>
          </a:p>
          <a:p>
            <a:pPr marL="0" indent="0">
              <a:buNone/>
            </a:pPr>
            <a:r>
              <a:rPr lang="en-IN" sz="1800" dirty="0"/>
              <a:t>Hybrid framework is being used for the automation, as TDD (test driven development) is used to achieve BDD (behaviour driven development). The IDE used for the same is Eclipse IDE. TestNG as test framework, Maven to configure dependencies and POM model as design repository, to enhance code reusability.</a:t>
            </a:r>
          </a:p>
          <a:p>
            <a:pPr marL="0" indent="0">
              <a:buNone/>
            </a:pPr>
            <a:endParaRPr lang="en-IN" dirty="0"/>
          </a:p>
        </p:txBody>
      </p:sp>
    </p:spTree>
    <p:extLst>
      <p:ext uri="{BB962C8B-B14F-4D97-AF65-F5344CB8AC3E}">
        <p14:creationId xmlns:p14="http://schemas.microsoft.com/office/powerpoint/2010/main" val="173342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5E794-BA92-427F-9E9C-55F5DAD5BB57}"/>
              </a:ext>
            </a:extLst>
          </p:cNvPr>
          <p:cNvSpPr>
            <a:spLocks noGrp="1"/>
          </p:cNvSpPr>
          <p:nvPr>
            <p:ph type="title"/>
          </p:nvPr>
        </p:nvSpPr>
        <p:spPr/>
        <p:txBody>
          <a:bodyPr/>
          <a:lstStyle/>
          <a:p>
            <a:r>
              <a:rPr lang="en-IN" dirty="0"/>
              <a:t>Login : First test case</a:t>
            </a:r>
          </a:p>
        </p:txBody>
      </p:sp>
      <p:sp>
        <p:nvSpPr>
          <p:cNvPr id="3" name="Content Placeholder 2">
            <a:extLst>
              <a:ext uri="{FF2B5EF4-FFF2-40B4-BE49-F238E27FC236}">
                <a16:creationId xmlns:a16="http://schemas.microsoft.com/office/drawing/2014/main" id="{0E5C7061-8D1A-4783-AAA9-A237C55BCA16}"/>
              </a:ext>
            </a:extLst>
          </p:cNvPr>
          <p:cNvSpPr>
            <a:spLocks noGrp="1"/>
          </p:cNvSpPr>
          <p:nvPr>
            <p:ph idx="1"/>
          </p:nvPr>
        </p:nvSpPr>
        <p:spPr/>
        <p:txBody>
          <a:bodyPr/>
          <a:lstStyle/>
          <a:p>
            <a:r>
              <a:rPr lang="en-IN" dirty="0"/>
              <a:t>1.  Open amazon.com</a:t>
            </a:r>
          </a:p>
          <a:p>
            <a:r>
              <a:rPr lang="en-IN" dirty="0"/>
              <a:t>2. MouseOver to sign in and click on sign in.</a:t>
            </a:r>
          </a:p>
          <a:p>
            <a:r>
              <a:rPr lang="en-IN" dirty="0"/>
              <a:t>3.  Popup layer with login page will come, enter username</a:t>
            </a:r>
          </a:p>
          <a:p>
            <a:r>
              <a:rPr lang="en-IN" dirty="0"/>
              <a:t>4. User name entered, enter password and submit.</a:t>
            </a:r>
          </a:p>
          <a:p>
            <a:r>
              <a:rPr lang="en-IN" dirty="0"/>
              <a:t>5. If OTP/Captcha is needed, tackle with “NOT VALID”.</a:t>
            </a:r>
          </a:p>
          <a:p>
            <a:r>
              <a:rPr lang="en-IN" dirty="0"/>
              <a:t>6. Validation of user name with screen name. (Hello Nikhil)</a:t>
            </a:r>
          </a:p>
          <a:p>
            <a:r>
              <a:rPr lang="en-IN" dirty="0"/>
              <a:t>7. Test case run complete.</a:t>
            </a:r>
          </a:p>
        </p:txBody>
      </p:sp>
    </p:spTree>
    <p:extLst>
      <p:ext uri="{BB962C8B-B14F-4D97-AF65-F5344CB8AC3E}">
        <p14:creationId xmlns:p14="http://schemas.microsoft.com/office/powerpoint/2010/main" val="117241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166D-3593-4E02-B3B2-92B659C60F13}"/>
              </a:ext>
            </a:extLst>
          </p:cNvPr>
          <p:cNvSpPr>
            <a:spLocks noGrp="1"/>
          </p:cNvSpPr>
          <p:nvPr>
            <p:ph type="title"/>
          </p:nvPr>
        </p:nvSpPr>
        <p:spPr/>
        <p:txBody>
          <a:bodyPr/>
          <a:lstStyle/>
          <a:p>
            <a:r>
              <a:rPr lang="en-IN" dirty="0"/>
              <a:t>Search</a:t>
            </a:r>
          </a:p>
        </p:txBody>
      </p:sp>
      <p:sp>
        <p:nvSpPr>
          <p:cNvPr id="3" name="Content Placeholder 2">
            <a:extLst>
              <a:ext uri="{FF2B5EF4-FFF2-40B4-BE49-F238E27FC236}">
                <a16:creationId xmlns:a16="http://schemas.microsoft.com/office/drawing/2014/main" id="{79822062-A895-4468-9DA6-BA3A2DCF0B0C}"/>
              </a:ext>
            </a:extLst>
          </p:cNvPr>
          <p:cNvSpPr>
            <a:spLocks noGrp="1"/>
          </p:cNvSpPr>
          <p:nvPr>
            <p:ph idx="1"/>
          </p:nvPr>
        </p:nvSpPr>
        <p:spPr/>
        <p:txBody>
          <a:bodyPr/>
          <a:lstStyle/>
          <a:p>
            <a:r>
              <a:rPr lang="en-IN" dirty="0"/>
              <a:t>1.  Open amazon.com and login.</a:t>
            </a:r>
          </a:p>
          <a:p>
            <a:r>
              <a:rPr lang="en-IN" dirty="0"/>
              <a:t>2.  Click on URL (search bar)</a:t>
            </a:r>
          </a:p>
          <a:p>
            <a:r>
              <a:rPr lang="en-IN" dirty="0"/>
              <a:t>3.  Search item (IPHONE) and click on submit.</a:t>
            </a:r>
          </a:p>
          <a:p>
            <a:r>
              <a:rPr lang="en-IN" dirty="0"/>
              <a:t>4.  Function (switchtochildwindow) used.</a:t>
            </a:r>
          </a:p>
          <a:p>
            <a:r>
              <a:rPr lang="en-IN" dirty="0"/>
              <a:t>5.  Validate Search page and check breadcrums (1/32)</a:t>
            </a:r>
          </a:p>
          <a:p>
            <a:r>
              <a:rPr lang="en-IN" dirty="0"/>
              <a:t>6.  Validate result.</a:t>
            </a:r>
          </a:p>
          <a:p>
            <a:r>
              <a:rPr lang="en-IN" dirty="0"/>
              <a:t>7.  Test case run complete.</a:t>
            </a:r>
          </a:p>
        </p:txBody>
      </p:sp>
    </p:spTree>
    <p:extLst>
      <p:ext uri="{BB962C8B-B14F-4D97-AF65-F5344CB8AC3E}">
        <p14:creationId xmlns:p14="http://schemas.microsoft.com/office/powerpoint/2010/main" val="196290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4511-CBB9-4D79-9781-A29279F513A8}"/>
              </a:ext>
            </a:extLst>
          </p:cNvPr>
          <p:cNvSpPr>
            <a:spLocks noGrp="1"/>
          </p:cNvSpPr>
          <p:nvPr>
            <p:ph type="title"/>
          </p:nvPr>
        </p:nvSpPr>
        <p:spPr/>
        <p:txBody>
          <a:bodyPr/>
          <a:lstStyle/>
          <a:p>
            <a:r>
              <a:rPr lang="en-IN" dirty="0"/>
              <a:t>Add to Cart</a:t>
            </a:r>
          </a:p>
        </p:txBody>
      </p:sp>
      <p:sp>
        <p:nvSpPr>
          <p:cNvPr id="3" name="Content Placeholder 2">
            <a:extLst>
              <a:ext uri="{FF2B5EF4-FFF2-40B4-BE49-F238E27FC236}">
                <a16:creationId xmlns:a16="http://schemas.microsoft.com/office/drawing/2014/main" id="{835E1876-7DF6-439A-BDB6-E6E2C05AEF75}"/>
              </a:ext>
            </a:extLst>
          </p:cNvPr>
          <p:cNvSpPr>
            <a:spLocks noGrp="1"/>
          </p:cNvSpPr>
          <p:nvPr>
            <p:ph idx="1"/>
          </p:nvPr>
        </p:nvSpPr>
        <p:spPr/>
        <p:txBody>
          <a:bodyPr/>
          <a:lstStyle/>
          <a:p>
            <a:r>
              <a:rPr lang="en-IN" dirty="0"/>
              <a:t>1. Go to amazon.com and search the Item.</a:t>
            </a:r>
          </a:p>
          <a:p>
            <a:r>
              <a:rPr lang="en-IN" dirty="0"/>
              <a:t>2. Click on first specified item.</a:t>
            </a:r>
          </a:p>
          <a:p>
            <a:r>
              <a:rPr lang="en-IN" dirty="0"/>
              <a:t>3. Click on Add to cart.</a:t>
            </a:r>
          </a:p>
          <a:p>
            <a:r>
              <a:rPr lang="en-IN" dirty="0"/>
              <a:t>4. Validate if selected item present in cart or not.</a:t>
            </a:r>
          </a:p>
          <a:p>
            <a:r>
              <a:rPr lang="en-IN" dirty="0"/>
              <a:t>5. Test case run complete.</a:t>
            </a:r>
          </a:p>
          <a:p>
            <a:endParaRPr lang="en-IN" dirty="0"/>
          </a:p>
          <a:p>
            <a:r>
              <a:rPr lang="en-IN" dirty="0"/>
              <a:t>Will not proceed to checkout, as it can’t be automated.</a:t>
            </a:r>
          </a:p>
        </p:txBody>
      </p:sp>
    </p:spTree>
    <p:extLst>
      <p:ext uri="{BB962C8B-B14F-4D97-AF65-F5344CB8AC3E}">
        <p14:creationId xmlns:p14="http://schemas.microsoft.com/office/powerpoint/2010/main" val="306494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7861-9D4B-4A10-9279-674EAD3A24D2}"/>
              </a:ext>
            </a:extLst>
          </p:cNvPr>
          <p:cNvSpPr>
            <a:spLocks noGrp="1"/>
          </p:cNvSpPr>
          <p:nvPr>
            <p:ph type="title"/>
          </p:nvPr>
        </p:nvSpPr>
        <p:spPr/>
        <p:txBody>
          <a:bodyPr/>
          <a:lstStyle/>
          <a:p>
            <a:r>
              <a:rPr lang="en-IN" dirty="0"/>
              <a:t>Logout</a:t>
            </a:r>
          </a:p>
        </p:txBody>
      </p:sp>
      <p:sp>
        <p:nvSpPr>
          <p:cNvPr id="3" name="Content Placeholder 2">
            <a:extLst>
              <a:ext uri="{FF2B5EF4-FFF2-40B4-BE49-F238E27FC236}">
                <a16:creationId xmlns:a16="http://schemas.microsoft.com/office/drawing/2014/main" id="{1B40D218-5B31-4692-A150-6C13AEBE4A79}"/>
              </a:ext>
            </a:extLst>
          </p:cNvPr>
          <p:cNvSpPr>
            <a:spLocks noGrp="1"/>
          </p:cNvSpPr>
          <p:nvPr>
            <p:ph idx="1"/>
          </p:nvPr>
        </p:nvSpPr>
        <p:spPr>
          <a:xfrm>
            <a:off x="3323645" y="1225607"/>
            <a:ext cx="10058400" cy="396459"/>
          </a:xfrm>
        </p:spPr>
        <p:txBody>
          <a:bodyPr>
            <a:normAutofit fontScale="92500" lnSpcReduction="10000"/>
          </a:bodyPr>
          <a:lstStyle/>
          <a:p>
            <a:r>
              <a:rPr lang="en-IN" dirty="0"/>
              <a:t> After the whole Login process, hover to logout and click on logout and validate.</a:t>
            </a:r>
          </a:p>
          <a:p>
            <a:endParaRPr lang="en-IN" dirty="0"/>
          </a:p>
        </p:txBody>
      </p:sp>
      <p:pic>
        <p:nvPicPr>
          <p:cNvPr id="5" name="Picture 4">
            <a:extLst>
              <a:ext uri="{FF2B5EF4-FFF2-40B4-BE49-F238E27FC236}">
                <a16:creationId xmlns:a16="http://schemas.microsoft.com/office/drawing/2014/main" id="{9CD67932-2AE3-42AC-AEEA-39F7D3265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544" y="2021263"/>
            <a:ext cx="7749872" cy="4359302"/>
          </a:xfrm>
          <a:prstGeom prst="rect">
            <a:avLst/>
          </a:prstGeom>
        </p:spPr>
      </p:pic>
    </p:spTree>
    <p:extLst>
      <p:ext uri="{BB962C8B-B14F-4D97-AF65-F5344CB8AC3E}">
        <p14:creationId xmlns:p14="http://schemas.microsoft.com/office/powerpoint/2010/main" val="263363191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{3A8F50A7-697C-42F3-9E56-15878B5106D3}tf56160789_win32</Template>
  <TotalTime>85</TotalTime>
  <Words>313</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Test Automation</vt:lpstr>
      <vt:lpstr>Automation on amazon.com</vt:lpstr>
      <vt:lpstr>Login : First test case</vt:lpstr>
      <vt:lpstr>Search</vt:lpstr>
      <vt:lpstr>Add to Cart</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dc:title>
  <dc:creator>Nikhil Nassa</dc:creator>
  <cp:lastModifiedBy>Nikhil Nassa</cp:lastModifiedBy>
  <cp:revision>9</cp:revision>
  <dcterms:created xsi:type="dcterms:W3CDTF">2021-01-22T18:01:34Z</dcterms:created>
  <dcterms:modified xsi:type="dcterms:W3CDTF">2021-01-22T19:28:03Z</dcterms:modified>
</cp:coreProperties>
</file>