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Noto Sans CJK SC Regular" charset="0"/>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Noto Sans CJK SC Regular"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Noto Sans CJK SC Regular"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Noto Sans CJK SC Regular"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Noto Sans CJK SC Regular"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Noto Sans CJK SC Regular"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Noto Sans CJK SC Regular"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Noto Sans CJK SC Regular"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4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1378499C-AED9-4390-B53F-AF3F557F0256}"/>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74" name="Rectangle 2">
            <a:extLst>
              <a:ext uri="{FF2B5EF4-FFF2-40B4-BE49-F238E27FC236}">
                <a16:creationId xmlns:a16="http://schemas.microsoft.com/office/drawing/2014/main" id="{B0CD810A-7F94-42F9-9BEE-17B4DFA23647}"/>
              </a:ext>
            </a:extLst>
          </p:cNvPr>
          <p:cNvSpPr>
            <a:spLocks noGrp="1" noChangeArrowheads="1"/>
          </p:cNvSpPr>
          <p:nvPr>
            <p:ph type="hd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DejaVu Sans" charset="0"/>
              </a:defRPr>
            </a:lvl1pPr>
          </a:lstStyle>
          <a:p>
            <a:endParaRPr lang="en-US" altLang="en-US"/>
          </a:p>
        </p:txBody>
      </p:sp>
      <p:sp>
        <p:nvSpPr>
          <p:cNvPr id="3075" name="Rectangle 3">
            <a:extLst>
              <a:ext uri="{FF2B5EF4-FFF2-40B4-BE49-F238E27FC236}">
                <a16:creationId xmlns:a16="http://schemas.microsoft.com/office/drawing/2014/main" id="{B0F2DD89-8E54-4CAC-9BC4-511F441A8EAB}"/>
              </a:ext>
            </a:extLst>
          </p:cNvPr>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DejaVu Sans" charset="0"/>
              </a:defRPr>
            </a:lvl1pPr>
          </a:lstStyle>
          <a:p>
            <a:endParaRPr lang="en-US" altLang="en-US"/>
          </a:p>
        </p:txBody>
      </p:sp>
      <p:sp>
        <p:nvSpPr>
          <p:cNvPr id="3076" name="Rectangle 4">
            <a:extLst>
              <a:ext uri="{FF2B5EF4-FFF2-40B4-BE49-F238E27FC236}">
                <a16:creationId xmlns:a16="http://schemas.microsoft.com/office/drawing/2014/main" id="{D568CCBA-F426-4AE1-8175-AD558DBF6464}"/>
              </a:ext>
            </a:extLst>
          </p:cNvPr>
          <p:cNvSpPr>
            <a:spLocks noGrp="1" noChangeArrowheads="1"/>
          </p:cNvSpPr>
          <p:nvPr>
            <p:ph type="sldImg"/>
          </p:nvPr>
        </p:nvSpPr>
        <p:spPr bwMode="auto">
          <a:xfrm>
            <a:off x="1143000" y="685800"/>
            <a:ext cx="4570413" cy="3427413"/>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7DD15C42-DFD4-4C6D-89DD-2C3BBDCA0C1E}"/>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a:p>
        </p:txBody>
      </p:sp>
      <p:sp>
        <p:nvSpPr>
          <p:cNvPr id="3078" name="Rectangle 6">
            <a:extLst>
              <a:ext uri="{FF2B5EF4-FFF2-40B4-BE49-F238E27FC236}">
                <a16:creationId xmlns:a16="http://schemas.microsoft.com/office/drawing/2014/main" id="{D1A063DE-75C5-4AC5-B6B1-3C40B56830B1}"/>
              </a:ext>
            </a:extLst>
          </p:cNvPr>
          <p:cNvSpPr>
            <a:spLocks noGrp="1" noChangeArrowheads="1"/>
          </p:cNvSpPr>
          <p:nvPr>
            <p:ph type="ftr"/>
          </p:nvPr>
        </p:nvSpPr>
        <p:spPr bwMode="auto">
          <a:xfrm>
            <a:off x="0" y="8685213"/>
            <a:ext cx="29702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DejaVu Sans" charset="0"/>
              </a:defRPr>
            </a:lvl1pPr>
          </a:lstStyle>
          <a:p>
            <a:endParaRPr lang="en-US" altLang="en-US"/>
          </a:p>
        </p:txBody>
      </p:sp>
      <p:sp>
        <p:nvSpPr>
          <p:cNvPr id="3079" name="Rectangle 7">
            <a:extLst>
              <a:ext uri="{FF2B5EF4-FFF2-40B4-BE49-F238E27FC236}">
                <a16:creationId xmlns:a16="http://schemas.microsoft.com/office/drawing/2014/main" id="{BA0373A6-4332-424E-8ABD-3204265977CD}"/>
              </a:ext>
            </a:extLst>
          </p:cNvPr>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DejaVu Sans" charset="0"/>
              </a:defRPr>
            </a:lvl1pPr>
          </a:lstStyle>
          <a:p>
            <a:fld id="{3D74CC8E-A933-4589-B615-1D3D925F578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D007D5-CDFE-44E3-8BB7-6C5E8A1BF936}"/>
              </a:ext>
            </a:extLst>
          </p:cNvPr>
          <p:cNvSpPr>
            <a:spLocks noGrp="1" noChangeArrowheads="1"/>
          </p:cNvSpPr>
          <p:nvPr>
            <p:ph type="sldNum"/>
          </p:nvPr>
        </p:nvSpPr>
        <p:spPr>
          <a:ln/>
        </p:spPr>
        <p:txBody>
          <a:bodyPr/>
          <a:lstStyle/>
          <a:p>
            <a:fld id="{17FC1391-4DE6-4923-A399-52CD76A46D56}" type="slidenum">
              <a:rPr lang="en-US" altLang="en-US"/>
              <a:pPr/>
              <a:t>1</a:t>
            </a:fld>
            <a:endParaRPr lang="en-US" altLang="en-US"/>
          </a:p>
        </p:txBody>
      </p:sp>
      <p:sp>
        <p:nvSpPr>
          <p:cNvPr id="30721" name="Rectangle 1">
            <a:extLst>
              <a:ext uri="{FF2B5EF4-FFF2-40B4-BE49-F238E27FC236}">
                <a16:creationId xmlns:a16="http://schemas.microsoft.com/office/drawing/2014/main" id="{08B1ADFD-E7CE-4C40-8C52-3659C7D56BE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Text Box 2">
            <a:extLst>
              <a:ext uri="{FF2B5EF4-FFF2-40B4-BE49-F238E27FC236}">
                <a16:creationId xmlns:a16="http://schemas.microsoft.com/office/drawing/2014/main" id="{DAFD03BE-3397-495E-B6A3-439D31347ABF}"/>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3E3AB6-0DE5-4E93-BD47-3440BB94E1B6}"/>
              </a:ext>
            </a:extLst>
          </p:cNvPr>
          <p:cNvSpPr>
            <a:spLocks noGrp="1" noChangeArrowheads="1"/>
          </p:cNvSpPr>
          <p:nvPr>
            <p:ph type="sldNum"/>
          </p:nvPr>
        </p:nvSpPr>
        <p:spPr>
          <a:ln/>
        </p:spPr>
        <p:txBody>
          <a:bodyPr/>
          <a:lstStyle/>
          <a:p>
            <a:fld id="{6152456A-BA58-4386-A84A-B49D63154F41}" type="slidenum">
              <a:rPr lang="en-US" altLang="en-US"/>
              <a:pPr/>
              <a:t>10</a:t>
            </a:fld>
            <a:endParaRPr lang="en-US" altLang="en-US"/>
          </a:p>
        </p:txBody>
      </p:sp>
      <p:sp>
        <p:nvSpPr>
          <p:cNvPr id="39937" name="Rectangle 1">
            <a:extLst>
              <a:ext uri="{FF2B5EF4-FFF2-40B4-BE49-F238E27FC236}">
                <a16:creationId xmlns:a16="http://schemas.microsoft.com/office/drawing/2014/main" id="{705E4634-68E7-424D-8F73-8D65923D551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Text Box 2">
            <a:extLst>
              <a:ext uri="{FF2B5EF4-FFF2-40B4-BE49-F238E27FC236}">
                <a16:creationId xmlns:a16="http://schemas.microsoft.com/office/drawing/2014/main" id="{FE8EB6FC-B496-4479-9530-787958683F6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B843CBB-28A8-4AEC-A105-B041F61959BC}"/>
              </a:ext>
            </a:extLst>
          </p:cNvPr>
          <p:cNvSpPr>
            <a:spLocks noGrp="1" noChangeArrowheads="1"/>
          </p:cNvSpPr>
          <p:nvPr>
            <p:ph type="sldNum"/>
          </p:nvPr>
        </p:nvSpPr>
        <p:spPr>
          <a:ln/>
        </p:spPr>
        <p:txBody>
          <a:bodyPr/>
          <a:lstStyle/>
          <a:p>
            <a:fld id="{8476664E-3CC4-4F13-BBA9-462B6FB0F51D}" type="slidenum">
              <a:rPr lang="en-US" altLang="en-US"/>
              <a:pPr/>
              <a:t>11</a:t>
            </a:fld>
            <a:endParaRPr lang="en-US" altLang="en-US"/>
          </a:p>
        </p:txBody>
      </p:sp>
      <p:sp>
        <p:nvSpPr>
          <p:cNvPr id="40961" name="Rectangle 1">
            <a:extLst>
              <a:ext uri="{FF2B5EF4-FFF2-40B4-BE49-F238E27FC236}">
                <a16:creationId xmlns:a16="http://schemas.microsoft.com/office/drawing/2014/main" id="{FACBDABB-FAD3-4724-9EA5-19F2DE7CE100}"/>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Text Box 2">
            <a:extLst>
              <a:ext uri="{FF2B5EF4-FFF2-40B4-BE49-F238E27FC236}">
                <a16:creationId xmlns:a16="http://schemas.microsoft.com/office/drawing/2014/main" id="{B4FD2434-24A4-49F9-B05B-F99A7C368C7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26820F4-8E91-4B42-B481-3F0C65844C49}"/>
              </a:ext>
            </a:extLst>
          </p:cNvPr>
          <p:cNvSpPr>
            <a:spLocks noGrp="1" noChangeArrowheads="1"/>
          </p:cNvSpPr>
          <p:nvPr>
            <p:ph type="sldNum"/>
          </p:nvPr>
        </p:nvSpPr>
        <p:spPr>
          <a:ln/>
        </p:spPr>
        <p:txBody>
          <a:bodyPr/>
          <a:lstStyle/>
          <a:p>
            <a:fld id="{6219EFE6-3393-464A-B1C8-EE43D5504034}" type="slidenum">
              <a:rPr lang="en-US" altLang="en-US"/>
              <a:pPr/>
              <a:t>12</a:t>
            </a:fld>
            <a:endParaRPr lang="en-US" altLang="en-US"/>
          </a:p>
        </p:txBody>
      </p:sp>
      <p:sp>
        <p:nvSpPr>
          <p:cNvPr id="41985" name="Rectangle 1">
            <a:extLst>
              <a:ext uri="{FF2B5EF4-FFF2-40B4-BE49-F238E27FC236}">
                <a16:creationId xmlns:a16="http://schemas.microsoft.com/office/drawing/2014/main" id="{7E9EA6C7-94DD-4F4D-8DF2-235FCE64D52B}"/>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Text Box 2">
            <a:extLst>
              <a:ext uri="{FF2B5EF4-FFF2-40B4-BE49-F238E27FC236}">
                <a16:creationId xmlns:a16="http://schemas.microsoft.com/office/drawing/2014/main" id="{5FFA8EA1-260B-4E11-9FF3-1548454EF7A1}"/>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FD7200-DCD8-4A05-AD01-E68764D6BFE1}"/>
              </a:ext>
            </a:extLst>
          </p:cNvPr>
          <p:cNvSpPr>
            <a:spLocks noGrp="1" noChangeArrowheads="1"/>
          </p:cNvSpPr>
          <p:nvPr>
            <p:ph type="sldNum"/>
          </p:nvPr>
        </p:nvSpPr>
        <p:spPr>
          <a:ln/>
        </p:spPr>
        <p:txBody>
          <a:bodyPr/>
          <a:lstStyle/>
          <a:p>
            <a:fld id="{37C7484A-8219-4FBB-A593-60F97A424F64}" type="slidenum">
              <a:rPr lang="en-US" altLang="en-US"/>
              <a:pPr/>
              <a:t>13</a:t>
            </a:fld>
            <a:endParaRPr lang="en-US" altLang="en-US"/>
          </a:p>
        </p:txBody>
      </p:sp>
      <p:sp>
        <p:nvSpPr>
          <p:cNvPr id="43009" name="Rectangle 1">
            <a:extLst>
              <a:ext uri="{FF2B5EF4-FFF2-40B4-BE49-F238E27FC236}">
                <a16:creationId xmlns:a16="http://schemas.microsoft.com/office/drawing/2014/main" id="{4E9D9C29-8343-4F60-BC3C-F0481BEB69F5}"/>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a:extLst>
              <a:ext uri="{FF2B5EF4-FFF2-40B4-BE49-F238E27FC236}">
                <a16:creationId xmlns:a16="http://schemas.microsoft.com/office/drawing/2014/main" id="{A707AC82-69B4-4776-B3DF-1A3CB4A57239}"/>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6B29125-DCB5-4A8C-AB88-EE07B2941155}"/>
              </a:ext>
            </a:extLst>
          </p:cNvPr>
          <p:cNvSpPr>
            <a:spLocks noGrp="1" noChangeArrowheads="1"/>
          </p:cNvSpPr>
          <p:nvPr>
            <p:ph type="sldNum"/>
          </p:nvPr>
        </p:nvSpPr>
        <p:spPr>
          <a:ln/>
        </p:spPr>
        <p:txBody>
          <a:bodyPr/>
          <a:lstStyle/>
          <a:p>
            <a:fld id="{4654C072-83F9-436B-9079-16B6B563E56B}" type="slidenum">
              <a:rPr lang="en-US" altLang="en-US"/>
              <a:pPr/>
              <a:t>14</a:t>
            </a:fld>
            <a:endParaRPr lang="en-US" altLang="en-US"/>
          </a:p>
        </p:txBody>
      </p:sp>
      <p:sp>
        <p:nvSpPr>
          <p:cNvPr id="44033" name="Rectangle 1">
            <a:extLst>
              <a:ext uri="{FF2B5EF4-FFF2-40B4-BE49-F238E27FC236}">
                <a16:creationId xmlns:a16="http://schemas.microsoft.com/office/drawing/2014/main" id="{821B7B51-7435-4C48-BAC7-404530E2852B}"/>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Text Box 2">
            <a:extLst>
              <a:ext uri="{FF2B5EF4-FFF2-40B4-BE49-F238E27FC236}">
                <a16:creationId xmlns:a16="http://schemas.microsoft.com/office/drawing/2014/main" id="{F89E94E4-227D-4BC5-A21F-F2D63FAF2BF2}"/>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F61D91C-A58B-4233-9D51-18760BF478E9}"/>
              </a:ext>
            </a:extLst>
          </p:cNvPr>
          <p:cNvSpPr>
            <a:spLocks noGrp="1" noChangeArrowheads="1"/>
          </p:cNvSpPr>
          <p:nvPr>
            <p:ph type="sldNum"/>
          </p:nvPr>
        </p:nvSpPr>
        <p:spPr>
          <a:ln/>
        </p:spPr>
        <p:txBody>
          <a:bodyPr/>
          <a:lstStyle/>
          <a:p>
            <a:fld id="{424A1D84-84D9-46F7-9B55-741A6D0E3DFC}" type="slidenum">
              <a:rPr lang="en-US" altLang="en-US"/>
              <a:pPr/>
              <a:t>15</a:t>
            </a:fld>
            <a:endParaRPr lang="en-US" altLang="en-US"/>
          </a:p>
        </p:txBody>
      </p:sp>
      <p:sp>
        <p:nvSpPr>
          <p:cNvPr id="45057" name="Rectangle 1">
            <a:extLst>
              <a:ext uri="{FF2B5EF4-FFF2-40B4-BE49-F238E27FC236}">
                <a16:creationId xmlns:a16="http://schemas.microsoft.com/office/drawing/2014/main" id="{A8A7EFB7-CAAD-41B1-8ED9-16A7D4EBF616}"/>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a:extLst>
              <a:ext uri="{FF2B5EF4-FFF2-40B4-BE49-F238E27FC236}">
                <a16:creationId xmlns:a16="http://schemas.microsoft.com/office/drawing/2014/main" id="{10FD489C-81CB-4DC7-BF41-D65A75B0B059}"/>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9304B2B-F50A-46B1-B848-93C35830486E}"/>
              </a:ext>
            </a:extLst>
          </p:cNvPr>
          <p:cNvSpPr>
            <a:spLocks noGrp="1" noChangeArrowheads="1"/>
          </p:cNvSpPr>
          <p:nvPr>
            <p:ph type="sldNum"/>
          </p:nvPr>
        </p:nvSpPr>
        <p:spPr>
          <a:ln/>
        </p:spPr>
        <p:txBody>
          <a:bodyPr/>
          <a:lstStyle/>
          <a:p>
            <a:fld id="{0672A2AF-2A5F-4201-AA66-AEE58B1FBD5B}" type="slidenum">
              <a:rPr lang="en-US" altLang="en-US"/>
              <a:pPr/>
              <a:t>16</a:t>
            </a:fld>
            <a:endParaRPr lang="en-US" altLang="en-US"/>
          </a:p>
        </p:txBody>
      </p:sp>
      <p:sp>
        <p:nvSpPr>
          <p:cNvPr id="46081" name="Rectangle 1">
            <a:extLst>
              <a:ext uri="{FF2B5EF4-FFF2-40B4-BE49-F238E27FC236}">
                <a16:creationId xmlns:a16="http://schemas.microsoft.com/office/drawing/2014/main" id="{8D4F8548-8576-4ABA-B090-11DD4ECB1090}"/>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a:extLst>
              <a:ext uri="{FF2B5EF4-FFF2-40B4-BE49-F238E27FC236}">
                <a16:creationId xmlns:a16="http://schemas.microsoft.com/office/drawing/2014/main" id="{4E107C9E-C084-41C5-BC30-D851C1455CB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EEE9CB-FDDC-4312-B4DF-0B1AC93706F6}"/>
              </a:ext>
            </a:extLst>
          </p:cNvPr>
          <p:cNvSpPr>
            <a:spLocks noGrp="1" noChangeArrowheads="1"/>
          </p:cNvSpPr>
          <p:nvPr>
            <p:ph type="sldNum"/>
          </p:nvPr>
        </p:nvSpPr>
        <p:spPr>
          <a:ln/>
        </p:spPr>
        <p:txBody>
          <a:bodyPr/>
          <a:lstStyle/>
          <a:p>
            <a:fld id="{80588DCA-3B07-498B-942B-1FA3BE68CF51}" type="slidenum">
              <a:rPr lang="en-US" altLang="en-US"/>
              <a:pPr/>
              <a:t>17</a:t>
            </a:fld>
            <a:endParaRPr lang="en-US" altLang="en-US"/>
          </a:p>
        </p:txBody>
      </p:sp>
      <p:sp>
        <p:nvSpPr>
          <p:cNvPr id="47105" name="Rectangle 1">
            <a:extLst>
              <a:ext uri="{FF2B5EF4-FFF2-40B4-BE49-F238E27FC236}">
                <a16:creationId xmlns:a16="http://schemas.microsoft.com/office/drawing/2014/main" id="{A0ACD345-6D17-4C75-83C6-8AA1C5A17F2E}"/>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a:extLst>
              <a:ext uri="{FF2B5EF4-FFF2-40B4-BE49-F238E27FC236}">
                <a16:creationId xmlns:a16="http://schemas.microsoft.com/office/drawing/2014/main" id="{903CB46E-9450-48E5-999B-E92F3BEEE412}"/>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64FCC8-E2FB-4D75-BEB0-93F2E428E8A6}"/>
              </a:ext>
            </a:extLst>
          </p:cNvPr>
          <p:cNvSpPr>
            <a:spLocks noGrp="1" noChangeArrowheads="1"/>
          </p:cNvSpPr>
          <p:nvPr>
            <p:ph type="sldNum"/>
          </p:nvPr>
        </p:nvSpPr>
        <p:spPr>
          <a:ln/>
        </p:spPr>
        <p:txBody>
          <a:bodyPr/>
          <a:lstStyle/>
          <a:p>
            <a:fld id="{3E203C5C-A674-4BF2-97A2-7CCB364587E0}" type="slidenum">
              <a:rPr lang="en-US" altLang="en-US"/>
              <a:pPr/>
              <a:t>18</a:t>
            </a:fld>
            <a:endParaRPr lang="en-US" altLang="en-US"/>
          </a:p>
        </p:txBody>
      </p:sp>
      <p:sp>
        <p:nvSpPr>
          <p:cNvPr id="48129" name="Rectangle 1">
            <a:extLst>
              <a:ext uri="{FF2B5EF4-FFF2-40B4-BE49-F238E27FC236}">
                <a16:creationId xmlns:a16="http://schemas.microsoft.com/office/drawing/2014/main" id="{43BF56B0-0CFF-444F-9DC9-7CDD20489512}"/>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Text Box 2">
            <a:extLst>
              <a:ext uri="{FF2B5EF4-FFF2-40B4-BE49-F238E27FC236}">
                <a16:creationId xmlns:a16="http://schemas.microsoft.com/office/drawing/2014/main" id="{8FCAE702-22D9-49AE-81C1-B9EDF574880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ED20587-0282-4429-A862-169AA3775A43}"/>
              </a:ext>
            </a:extLst>
          </p:cNvPr>
          <p:cNvSpPr>
            <a:spLocks noGrp="1" noChangeArrowheads="1"/>
          </p:cNvSpPr>
          <p:nvPr>
            <p:ph type="sldNum"/>
          </p:nvPr>
        </p:nvSpPr>
        <p:spPr>
          <a:ln/>
        </p:spPr>
        <p:txBody>
          <a:bodyPr/>
          <a:lstStyle/>
          <a:p>
            <a:fld id="{98CC6363-B79C-44E2-9431-3FC8C922524F}" type="slidenum">
              <a:rPr lang="en-US" altLang="en-US"/>
              <a:pPr/>
              <a:t>19</a:t>
            </a:fld>
            <a:endParaRPr lang="en-US" altLang="en-US"/>
          </a:p>
        </p:txBody>
      </p:sp>
      <p:sp>
        <p:nvSpPr>
          <p:cNvPr id="49153" name="Rectangle 1">
            <a:extLst>
              <a:ext uri="{FF2B5EF4-FFF2-40B4-BE49-F238E27FC236}">
                <a16:creationId xmlns:a16="http://schemas.microsoft.com/office/drawing/2014/main" id="{54C171C0-52E2-4C21-AE4D-C8ECB761392D}"/>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a:extLst>
              <a:ext uri="{FF2B5EF4-FFF2-40B4-BE49-F238E27FC236}">
                <a16:creationId xmlns:a16="http://schemas.microsoft.com/office/drawing/2014/main" id="{AAA5EC94-6856-41C9-BEC1-FC8CF6BAC7B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803E26-9861-47F4-8941-0460355576F2}"/>
              </a:ext>
            </a:extLst>
          </p:cNvPr>
          <p:cNvSpPr>
            <a:spLocks noGrp="1" noChangeArrowheads="1"/>
          </p:cNvSpPr>
          <p:nvPr>
            <p:ph type="sldNum"/>
          </p:nvPr>
        </p:nvSpPr>
        <p:spPr>
          <a:ln/>
        </p:spPr>
        <p:txBody>
          <a:bodyPr/>
          <a:lstStyle/>
          <a:p>
            <a:fld id="{6218144E-98D1-4713-8206-B969F6AC5FD3}" type="slidenum">
              <a:rPr lang="en-US" altLang="en-US"/>
              <a:pPr/>
              <a:t>2</a:t>
            </a:fld>
            <a:endParaRPr lang="en-US" altLang="en-US"/>
          </a:p>
        </p:txBody>
      </p:sp>
      <p:sp>
        <p:nvSpPr>
          <p:cNvPr id="31745" name="Rectangle 1">
            <a:extLst>
              <a:ext uri="{FF2B5EF4-FFF2-40B4-BE49-F238E27FC236}">
                <a16:creationId xmlns:a16="http://schemas.microsoft.com/office/drawing/2014/main" id="{38D5F4DF-82A9-4ABD-91B8-5A266316BB67}"/>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Text Box 2">
            <a:extLst>
              <a:ext uri="{FF2B5EF4-FFF2-40B4-BE49-F238E27FC236}">
                <a16:creationId xmlns:a16="http://schemas.microsoft.com/office/drawing/2014/main" id="{C39AF1C9-1DF4-4B59-9693-39206284B02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B1D301-83C8-4CF0-A7E0-E834EBFE16E4}"/>
              </a:ext>
            </a:extLst>
          </p:cNvPr>
          <p:cNvSpPr>
            <a:spLocks noGrp="1" noChangeArrowheads="1"/>
          </p:cNvSpPr>
          <p:nvPr>
            <p:ph type="sldNum"/>
          </p:nvPr>
        </p:nvSpPr>
        <p:spPr>
          <a:ln/>
        </p:spPr>
        <p:txBody>
          <a:bodyPr/>
          <a:lstStyle/>
          <a:p>
            <a:fld id="{EE884C13-566E-4578-8FB9-7AFE22476108}" type="slidenum">
              <a:rPr lang="en-US" altLang="en-US"/>
              <a:pPr/>
              <a:t>20</a:t>
            </a:fld>
            <a:endParaRPr lang="en-US" altLang="en-US"/>
          </a:p>
        </p:txBody>
      </p:sp>
      <p:sp>
        <p:nvSpPr>
          <p:cNvPr id="50177" name="Rectangle 1">
            <a:extLst>
              <a:ext uri="{FF2B5EF4-FFF2-40B4-BE49-F238E27FC236}">
                <a16:creationId xmlns:a16="http://schemas.microsoft.com/office/drawing/2014/main" id="{38E6DD47-C39F-4278-BC83-F143FAE764A8}"/>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a:extLst>
              <a:ext uri="{FF2B5EF4-FFF2-40B4-BE49-F238E27FC236}">
                <a16:creationId xmlns:a16="http://schemas.microsoft.com/office/drawing/2014/main" id="{499845A0-BA25-4016-B688-13DB3461568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872F3C-5C25-4EB3-99E0-4A63EEA46C92}"/>
              </a:ext>
            </a:extLst>
          </p:cNvPr>
          <p:cNvSpPr>
            <a:spLocks noGrp="1" noChangeArrowheads="1"/>
          </p:cNvSpPr>
          <p:nvPr>
            <p:ph type="sldNum"/>
          </p:nvPr>
        </p:nvSpPr>
        <p:spPr>
          <a:ln/>
        </p:spPr>
        <p:txBody>
          <a:bodyPr/>
          <a:lstStyle/>
          <a:p>
            <a:fld id="{4B4E42F3-6101-47C0-90CB-609C8EDB8A66}" type="slidenum">
              <a:rPr lang="en-US" altLang="en-US"/>
              <a:pPr/>
              <a:t>21</a:t>
            </a:fld>
            <a:endParaRPr lang="en-US" altLang="en-US"/>
          </a:p>
        </p:txBody>
      </p:sp>
      <p:sp>
        <p:nvSpPr>
          <p:cNvPr id="51201" name="Rectangle 1">
            <a:extLst>
              <a:ext uri="{FF2B5EF4-FFF2-40B4-BE49-F238E27FC236}">
                <a16:creationId xmlns:a16="http://schemas.microsoft.com/office/drawing/2014/main" id="{6AE85C4E-4AC8-44BB-91B3-829E87EE9D9B}"/>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Text Box 2">
            <a:extLst>
              <a:ext uri="{FF2B5EF4-FFF2-40B4-BE49-F238E27FC236}">
                <a16:creationId xmlns:a16="http://schemas.microsoft.com/office/drawing/2014/main" id="{0E3629F7-5769-4681-866F-0B4B1A4BE79F}"/>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030481-937E-4467-AE6D-C599BC86EAFA}"/>
              </a:ext>
            </a:extLst>
          </p:cNvPr>
          <p:cNvSpPr>
            <a:spLocks noGrp="1" noChangeArrowheads="1"/>
          </p:cNvSpPr>
          <p:nvPr>
            <p:ph type="sldNum"/>
          </p:nvPr>
        </p:nvSpPr>
        <p:spPr>
          <a:ln/>
        </p:spPr>
        <p:txBody>
          <a:bodyPr/>
          <a:lstStyle/>
          <a:p>
            <a:fld id="{787BB5DC-4BA0-472D-B72B-76B3CD87FDB8}" type="slidenum">
              <a:rPr lang="en-US" altLang="en-US"/>
              <a:pPr/>
              <a:t>22</a:t>
            </a:fld>
            <a:endParaRPr lang="en-US" altLang="en-US"/>
          </a:p>
        </p:txBody>
      </p:sp>
      <p:sp>
        <p:nvSpPr>
          <p:cNvPr id="52225" name="Rectangle 1">
            <a:extLst>
              <a:ext uri="{FF2B5EF4-FFF2-40B4-BE49-F238E27FC236}">
                <a16:creationId xmlns:a16="http://schemas.microsoft.com/office/drawing/2014/main" id="{9586C9B2-3DD2-46CA-BED8-EE58EECDEA2C}"/>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Text Box 2">
            <a:extLst>
              <a:ext uri="{FF2B5EF4-FFF2-40B4-BE49-F238E27FC236}">
                <a16:creationId xmlns:a16="http://schemas.microsoft.com/office/drawing/2014/main" id="{DD71C04F-C1F5-4CF6-ABC7-662B2ECC5DF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7CC6E9-5363-4A9F-B6D9-88DD2E9BB8B6}"/>
              </a:ext>
            </a:extLst>
          </p:cNvPr>
          <p:cNvSpPr>
            <a:spLocks noGrp="1" noChangeArrowheads="1"/>
          </p:cNvSpPr>
          <p:nvPr>
            <p:ph type="sldNum"/>
          </p:nvPr>
        </p:nvSpPr>
        <p:spPr>
          <a:ln/>
        </p:spPr>
        <p:txBody>
          <a:bodyPr/>
          <a:lstStyle/>
          <a:p>
            <a:fld id="{3E233735-6369-46F4-BF23-2366683E53CC}" type="slidenum">
              <a:rPr lang="en-US" altLang="en-US"/>
              <a:pPr/>
              <a:t>23</a:t>
            </a:fld>
            <a:endParaRPr lang="en-US" altLang="en-US"/>
          </a:p>
        </p:txBody>
      </p:sp>
      <p:sp>
        <p:nvSpPr>
          <p:cNvPr id="53249" name="Rectangle 1">
            <a:extLst>
              <a:ext uri="{FF2B5EF4-FFF2-40B4-BE49-F238E27FC236}">
                <a16:creationId xmlns:a16="http://schemas.microsoft.com/office/drawing/2014/main" id="{9608DB1D-6B22-41CC-B0AC-5B60345DA1B6}"/>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a:extLst>
              <a:ext uri="{FF2B5EF4-FFF2-40B4-BE49-F238E27FC236}">
                <a16:creationId xmlns:a16="http://schemas.microsoft.com/office/drawing/2014/main" id="{0867F10E-97FD-4941-B231-E94B0809CA88}"/>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0C57F8-020B-46C8-9CFD-448C91D817DD}"/>
              </a:ext>
            </a:extLst>
          </p:cNvPr>
          <p:cNvSpPr>
            <a:spLocks noGrp="1" noChangeArrowheads="1"/>
          </p:cNvSpPr>
          <p:nvPr>
            <p:ph type="sldNum"/>
          </p:nvPr>
        </p:nvSpPr>
        <p:spPr>
          <a:ln/>
        </p:spPr>
        <p:txBody>
          <a:bodyPr/>
          <a:lstStyle/>
          <a:p>
            <a:fld id="{6339E197-DAD1-400B-BB63-480234E30AF7}" type="slidenum">
              <a:rPr lang="en-US" altLang="en-US"/>
              <a:pPr/>
              <a:t>24</a:t>
            </a:fld>
            <a:endParaRPr lang="en-US" altLang="en-US"/>
          </a:p>
        </p:txBody>
      </p:sp>
      <p:sp>
        <p:nvSpPr>
          <p:cNvPr id="54273" name="Rectangle 1">
            <a:extLst>
              <a:ext uri="{FF2B5EF4-FFF2-40B4-BE49-F238E27FC236}">
                <a16:creationId xmlns:a16="http://schemas.microsoft.com/office/drawing/2014/main" id="{791FC6D9-3344-4815-A455-BD1E9902A4B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Text Box 2">
            <a:extLst>
              <a:ext uri="{FF2B5EF4-FFF2-40B4-BE49-F238E27FC236}">
                <a16:creationId xmlns:a16="http://schemas.microsoft.com/office/drawing/2014/main" id="{DC8EAF10-111A-4F8D-B6B5-3513593F748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37C7F9-BD22-4F8B-9BB8-DA29809BBCA7}"/>
              </a:ext>
            </a:extLst>
          </p:cNvPr>
          <p:cNvSpPr>
            <a:spLocks noGrp="1" noChangeArrowheads="1"/>
          </p:cNvSpPr>
          <p:nvPr>
            <p:ph type="sldNum"/>
          </p:nvPr>
        </p:nvSpPr>
        <p:spPr>
          <a:ln/>
        </p:spPr>
        <p:txBody>
          <a:bodyPr/>
          <a:lstStyle/>
          <a:p>
            <a:fld id="{E5327F5E-E7D3-4D16-9453-AB1EA1CF7397}" type="slidenum">
              <a:rPr lang="en-US" altLang="en-US"/>
              <a:pPr/>
              <a:t>25</a:t>
            </a:fld>
            <a:endParaRPr lang="en-US" altLang="en-US"/>
          </a:p>
        </p:txBody>
      </p:sp>
      <p:sp>
        <p:nvSpPr>
          <p:cNvPr id="55297" name="Rectangle 1">
            <a:extLst>
              <a:ext uri="{FF2B5EF4-FFF2-40B4-BE49-F238E27FC236}">
                <a16:creationId xmlns:a16="http://schemas.microsoft.com/office/drawing/2014/main" id="{18DEBA16-AD2A-408F-BF94-19C945E4E5F7}"/>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Text Box 2">
            <a:extLst>
              <a:ext uri="{FF2B5EF4-FFF2-40B4-BE49-F238E27FC236}">
                <a16:creationId xmlns:a16="http://schemas.microsoft.com/office/drawing/2014/main" id="{5181E234-2422-45DA-B4B7-DB7CA6C565C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7DB7CB-A51E-4775-BEC5-34651DBFCAFC}"/>
              </a:ext>
            </a:extLst>
          </p:cNvPr>
          <p:cNvSpPr>
            <a:spLocks noGrp="1" noChangeArrowheads="1"/>
          </p:cNvSpPr>
          <p:nvPr>
            <p:ph type="sldNum"/>
          </p:nvPr>
        </p:nvSpPr>
        <p:spPr>
          <a:ln/>
        </p:spPr>
        <p:txBody>
          <a:bodyPr/>
          <a:lstStyle/>
          <a:p>
            <a:fld id="{520DA967-C0BC-4DA6-B122-841AA75861A3}" type="slidenum">
              <a:rPr lang="en-US" altLang="en-US"/>
              <a:pPr/>
              <a:t>26</a:t>
            </a:fld>
            <a:endParaRPr lang="en-US" altLang="en-US"/>
          </a:p>
        </p:txBody>
      </p:sp>
      <p:sp>
        <p:nvSpPr>
          <p:cNvPr id="56321" name="Rectangle 1">
            <a:extLst>
              <a:ext uri="{FF2B5EF4-FFF2-40B4-BE49-F238E27FC236}">
                <a16:creationId xmlns:a16="http://schemas.microsoft.com/office/drawing/2014/main" id="{548579AA-DD1C-418F-8109-4051721168C1}"/>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a:extLst>
              <a:ext uri="{FF2B5EF4-FFF2-40B4-BE49-F238E27FC236}">
                <a16:creationId xmlns:a16="http://schemas.microsoft.com/office/drawing/2014/main" id="{16F64040-785C-4DC7-9240-F50811F5817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2C63A8-1737-4080-B51F-F2F428947438}"/>
              </a:ext>
            </a:extLst>
          </p:cNvPr>
          <p:cNvSpPr>
            <a:spLocks noGrp="1" noChangeArrowheads="1"/>
          </p:cNvSpPr>
          <p:nvPr>
            <p:ph type="sldNum"/>
          </p:nvPr>
        </p:nvSpPr>
        <p:spPr>
          <a:ln/>
        </p:spPr>
        <p:txBody>
          <a:bodyPr/>
          <a:lstStyle/>
          <a:p>
            <a:fld id="{EDFDF17F-F2F9-4D01-B269-AAD2221E9691}" type="slidenum">
              <a:rPr lang="en-US" altLang="en-US"/>
              <a:pPr/>
              <a:t>3</a:t>
            </a:fld>
            <a:endParaRPr lang="en-US" altLang="en-US"/>
          </a:p>
        </p:txBody>
      </p:sp>
      <p:sp>
        <p:nvSpPr>
          <p:cNvPr id="32769" name="Rectangle 1">
            <a:extLst>
              <a:ext uri="{FF2B5EF4-FFF2-40B4-BE49-F238E27FC236}">
                <a16:creationId xmlns:a16="http://schemas.microsoft.com/office/drawing/2014/main" id="{CD5CC8C0-EB5F-4573-A724-0F27D98929B1}"/>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Text Box 2">
            <a:extLst>
              <a:ext uri="{FF2B5EF4-FFF2-40B4-BE49-F238E27FC236}">
                <a16:creationId xmlns:a16="http://schemas.microsoft.com/office/drawing/2014/main" id="{94BAC7A1-76B8-47F2-8019-3916BBB5385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6F16CF-AED8-4413-93CA-AC4B58F15892}"/>
              </a:ext>
            </a:extLst>
          </p:cNvPr>
          <p:cNvSpPr>
            <a:spLocks noGrp="1" noChangeArrowheads="1"/>
          </p:cNvSpPr>
          <p:nvPr>
            <p:ph type="sldNum"/>
          </p:nvPr>
        </p:nvSpPr>
        <p:spPr>
          <a:ln/>
        </p:spPr>
        <p:txBody>
          <a:bodyPr/>
          <a:lstStyle/>
          <a:p>
            <a:fld id="{9ED7C485-BB28-4AD1-BECC-7064C5435EBE}" type="slidenum">
              <a:rPr lang="en-US" altLang="en-US"/>
              <a:pPr/>
              <a:t>4</a:t>
            </a:fld>
            <a:endParaRPr lang="en-US" altLang="en-US"/>
          </a:p>
        </p:txBody>
      </p:sp>
      <p:sp>
        <p:nvSpPr>
          <p:cNvPr id="33793" name="Rectangle 1">
            <a:extLst>
              <a:ext uri="{FF2B5EF4-FFF2-40B4-BE49-F238E27FC236}">
                <a16:creationId xmlns:a16="http://schemas.microsoft.com/office/drawing/2014/main" id="{A4F4A4BE-1251-4A13-B6D2-153BB216E8E1}"/>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Text Box 2">
            <a:extLst>
              <a:ext uri="{FF2B5EF4-FFF2-40B4-BE49-F238E27FC236}">
                <a16:creationId xmlns:a16="http://schemas.microsoft.com/office/drawing/2014/main" id="{087F5224-038D-42C6-8202-DC7E10473AC0}"/>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5C36F1-39C5-457D-A621-62060E72885C}"/>
              </a:ext>
            </a:extLst>
          </p:cNvPr>
          <p:cNvSpPr>
            <a:spLocks noGrp="1" noChangeArrowheads="1"/>
          </p:cNvSpPr>
          <p:nvPr>
            <p:ph type="sldNum"/>
          </p:nvPr>
        </p:nvSpPr>
        <p:spPr>
          <a:ln/>
        </p:spPr>
        <p:txBody>
          <a:bodyPr/>
          <a:lstStyle/>
          <a:p>
            <a:fld id="{A878C774-024A-4282-8E1C-3EDE81285A49}" type="slidenum">
              <a:rPr lang="en-US" altLang="en-US"/>
              <a:pPr/>
              <a:t>5</a:t>
            </a:fld>
            <a:endParaRPr lang="en-US" altLang="en-US"/>
          </a:p>
        </p:txBody>
      </p:sp>
      <p:sp>
        <p:nvSpPr>
          <p:cNvPr id="34817" name="Rectangle 1">
            <a:extLst>
              <a:ext uri="{FF2B5EF4-FFF2-40B4-BE49-F238E27FC236}">
                <a16:creationId xmlns:a16="http://schemas.microsoft.com/office/drawing/2014/main" id="{76F91535-9CCD-48C8-85A7-5C2CF82C8795}"/>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Text Box 2">
            <a:extLst>
              <a:ext uri="{FF2B5EF4-FFF2-40B4-BE49-F238E27FC236}">
                <a16:creationId xmlns:a16="http://schemas.microsoft.com/office/drawing/2014/main" id="{F7911FC9-D8F2-430A-AEB3-121713D765C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3C20EF-3654-42D4-9B9F-6FC108160AD6}"/>
              </a:ext>
            </a:extLst>
          </p:cNvPr>
          <p:cNvSpPr>
            <a:spLocks noGrp="1" noChangeArrowheads="1"/>
          </p:cNvSpPr>
          <p:nvPr>
            <p:ph type="sldNum"/>
          </p:nvPr>
        </p:nvSpPr>
        <p:spPr>
          <a:ln/>
        </p:spPr>
        <p:txBody>
          <a:bodyPr/>
          <a:lstStyle/>
          <a:p>
            <a:fld id="{92701A3F-589C-442A-BAF9-FFC210BB94C6}" type="slidenum">
              <a:rPr lang="en-US" altLang="en-US"/>
              <a:pPr/>
              <a:t>6</a:t>
            </a:fld>
            <a:endParaRPr lang="en-US" altLang="en-US"/>
          </a:p>
        </p:txBody>
      </p:sp>
      <p:sp>
        <p:nvSpPr>
          <p:cNvPr id="35841" name="Rectangle 1">
            <a:extLst>
              <a:ext uri="{FF2B5EF4-FFF2-40B4-BE49-F238E27FC236}">
                <a16:creationId xmlns:a16="http://schemas.microsoft.com/office/drawing/2014/main" id="{7685D7FD-6C0D-4250-9C54-7557CF9ED63A}"/>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Text Box 2">
            <a:extLst>
              <a:ext uri="{FF2B5EF4-FFF2-40B4-BE49-F238E27FC236}">
                <a16:creationId xmlns:a16="http://schemas.microsoft.com/office/drawing/2014/main" id="{1E0A58D5-C594-493F-911F-DD1BDAC5314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6E5AE0-5FB3-4259-804C-D82B93C44E39}"/>
              </a:ext>
            </a:extLst>
          </p:cNvPr>
          <p:cNvSpPr>
            <a:spLocks noGrp="1" noChangeArrowheads="1"/>
          </p:cNvSpPr>
          <p:nvPr>
            <p:ph type="sldNum"/>
          </p:nvPr>
        </p:nvSpPr>
        <p:spPr>
          <a:ln/>
        </p:spPr>
        <p:txBody>
          <a:bodyPr/>
          <a:lstStyle/>
          <a:p>
            <a:fld id="{387CB301-1591-4FF7-B271-473E28DC1F8C}" type="slidenum">
              <a:rPr lang="en-US" altLang="en-US"/>
              <a:pPr/>
              <a:t>7</a:t>
            </a:fld>
            <a:endParaRPr lang="en-US" altLang="en-US"/>
          </a:p>
        </p:txBody>
      </p:sp>
      <p:sp>
        <p:nvSpPr>
          <p:cNvPr id="36865" name="Rectangle 1">
            <a:extLst>
              <a:ext uri="{FF2B5EF4-FFF2-40B4-BE49-F238E27FC236}">
                <a16:creationId xmlns:a16="http://schemas.microsoft.com/office/drawing/2014/main" id="{CF7C48BD-26B5-4B1F-A956-1F25CDF7D27F}"/>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Text Box 2">
            <a:extLst>
              <a:ext uri="{FF2B5EF4-FFF2-40B4-BE49-F238E27FC236}">
                <a16:creationId xmlns:a16="http://schemas.microsoft.com/office/drawing/2014/main" id="{38D1B31D-4D2C-44E1-98CD-1CC0B3655048}"/>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EDE8DF-22E5-4072-AF62-08AEB972DB24}"/>
              </a:ext>
            </a:extLst>
          </p:cNvPr>
          <p:cNvSpPr>
            <a:spLocks noGrp="1" noChangeArrowheads="1"/>
          </p:cNvSpPr>
          <p:nvPr>
            <p:ph type="sldNum"/>
          </p:nvPr>
        </p:nvSpPr>
        <p:spPr>
          <a:ln/>
        </p:spPr>
        <p:txBody>
          <a:bodyPr/>
          <a:lstStyle/>
          <a:p>
            <a:fld id="{F081A7F5-F2BB-465E-AE96-1A926A9998DE}" type="slidenum">
              <a:rPr lang="en-US" altLang="en-US"/>
              <a:pPr/>
              <a:t>8</a:t>
            </a:fld>
            <a:endParaRPr lang="en-US" altLang="en-US"/>
          </a:p>
        </p:txBody>
      </p:sp>
      <p:sp>
        <p:nvSpPr>
          <p:cNvPr id="37889" name="Rectangle 1">
            <a:extLst>
              <a:ext uri="{FF2B5EF4-FFF2-40B4-BE49-F238E27FC236}">
                <a16:creationId xmlns:a16="http://schemas.microsoft.com/office/drawing/2014/main" id="{246A3385-54D5-4AB5-8D0B-9201DC09300F}"/>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Text Box 2">
            <a:extLst>
              <a:ext uri="{FF2B5EF4-FFF2-40B4-BE49-F238E27FC236}">
                <a16:creationId xmlns:a16="http://schemas.microsoft.com/office/drawing/2014/main" id="{45EE9675-94A0-4BA7-BF5E-6380BA084B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BBDFCA5-AAF7-4D28-B5C8-5BAD66726107}"/>
              </a:ext>
            </a:extLst>
          </p:cNvPr>
          <p:cNvSpPr>
            <a:spLocks noGrp="1" noChangeArrowheads="1"/>
          </p:cNvSpPr>
          <p:nvPr>
            <p:ph type="sldNum"/>
          </p:nvPr>
        </p:nvSpPr>
        <p:spPr>
          <a:ln/>
        </p:spPr>
        <p:txBody>
          <a:bodyPr/>
          <a:lstStyle/>
          <a:p>
            <a:fld id="{06646C1F-5CD0-4086-AD90-8C8A813EA08B}" type="slidenum">
              <a:rPr lang="en-US" altLang="en-US"/>
              <a:pPr/>
              <a:t>9</a:t>
            </a:fld>
            <a:endParaRPr lang="en-US" altLang="en-US"/>
          </a:p>
        </p:txBody>
      </p:sp>
      <p:sp>
        <p:nvSpPr>
          <p:cNvPr id="38913" name="Rectangle 1">
            <a:extLst>
              <a:ext uri="{FF2B5EF4-FFF2-40B4-BE49-F238E27FC236}">
                <a16:creationId xmlns:a16="http://schemas.microsoft.com/office/drawing/2014/main" id="{67EF4772-6FD0-4D08-A483-A3E3833804AE}"/>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a:extLst>
              <a:ext uri="{FF2B5EF4-FFF2-40B4-BE49-F238E27FC236}">
                <a16:creationId xmlns:a16="http://schemas.microsoft.com/office/drawing/2014/main" id="{ACAEE2CA-F3B2-45FD-811E-95AFF4399509}"/>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F77C-D174-485F-8ACE-B897FD738459}"/>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15F1A4-1158-450E-9DAC-5557628A605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Slide Number Placeholder 3">
            <a:extLst>
              <a:ext uri="{FF2B5EF4-FFF2-40B4-BE49-F238E27FC236}">
                <a16:creationId xmlns:a16="http://schemas.microsoft.com/office/drawing/2014/main" id="{E9A79E49-E2D1-440C-8886-5A75BAEAA070}"/>
              </a:ext>
            </a:extLst>
          </p:cNvPr>
          <p:cNvSpPr>
            <a:spLocks noGrp="1"/>
          </p:cNvSpPr>
          <p:nvPr>
            <p:ph type="sldNum" idx="10"/>
          </p:nvPr>
        </p:nvSpPr>
        <p:spPr/>
        <p:txBody>
          <a:bodyPr/>
          <a:lstStyle>
            <a:lvl1pPr>
              <a:defRPr/>
            </a:lvl1pPr>
          </a:lstStyle>
          <a:p>
            <a:r>
              <a:rPr lang="en-IN" altLang="en-US"/>
              <a:t>3.</a:t>
            </a:r>
            <a:fld id="{AE3C0AB6-CC29-4164-B744-7B6B1BFE0B7E}" type="slidenum">
              <a:rPr lang="en-IN" altLang="en-US"/>
              <a:pPr/>
              <a:t>‹#›</a:t>
            </a:fld>
            <a:endParaRPr lang="en-IN" altLang="en-US"/>
          </a:p>
        </p:txBody>
      </p:sp>
    </p:spTree>
    <p:extLst>
      <p:ext uri="{BB962C8B-B14F-4D97-AF65-F5344CB8AC3E}">
        <p14:creationId xmlns:p14="http://schemas.microsoft.com/office/powerpoint/2010/main" val="184948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CF6C-A990-4645-AFF8-AC981B37B8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8FA55F-DE01-4566-A0F3-30CA24BC73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7C12B2E6-7F78-4A2F-B3F6-2646E5CAEB7E}"/>
              </a:ext>
            </a:extLst>
          </p:cNvPr>
          <p:cNvSpPr>
            <a:spLocks noGrp="1"/>
          </p:cNvSpPr>
          <p:nvPr>
            <p:ph type="sldNum" idx="10"/>
          </p:nvPr>
        </p:nvSpPr>
        <p:spPr/>
        <p:txBody>
          <a:bodyPr/>
          <a:lstStyle>
            <a:lvl1pPr>
              <a:defRPr/>
            </a:lvl1pPr>
          </a:lstStyle>
          <a:p>
            <a:r>
              <a:rPr lang="en-IN" altLang="en-US"/>
              <a:t>3.</a:t>
            </a:r>
            <a:fld id="{D1FBA1FB-ECE9-4510-BB59-27E7BA8CB5B8}" type="slidenum">
              <a:rPr lang="en-IN" altLang="en-US"/>
              <a:pPr/>
              <a:t>‹#›</a:t>
            </a:fld>
            <a:endParaRPr lang="en-IN" altLang="en-US"/>
          </a:p>
        </p:txBody>
      </p:sp>
    </p:spTree>
    <p:extLst>
      <p:ext uri="{BB962C8B-B14F-4D97-AF65-F5344CB8AC3E}">
        <p14:creationId xmlns:p14="http://schemas.microsoft.com/office/powerpoint/2010/main" val="147603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AF0050-831D-4898-BE79-7BB2BEEF4A2D}"/>
              </a:ext>
            </a:extLst>
          </p:cNvPr>
          <p:cNvSpPr>
            <a:spLocks noGrp="1"/>
          </p:cNvSpPr>
          <p:nvPr>
            <p:ph type="title" orient="vert"/>
          </p:nvPr>
        </p:nvSpPr>
        <p:spPr>
          <a:xfrm>
            <a:off x="6629400" y="273050"/>
            <a:ext cx="2055813" cy="5307013"/>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FBAD70-E64B-4532-87B3-BC956368214B}"/>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04A20F5F-B06E-4901-B238-0C0769335A00}"/>
              </a:ext>
            </a:extLst>
          </p:cNvPr>
          <p:cNvSpPr>
            <a:spLocks noGrp="1"/>
          </p:cNvSpPr>
          <p:nvPr>
            <p:ph type="sldNum" idx="10"/>
          </p:nvPr>
        </p:nvSpPr>
        <p:spPr/>
        <p:txBody>
          <a:bodyPr/>
          <a:lstStyle>
            <a:lvl1pPr>
              <a:defRPr/>
            </a:lvl1pPr>
          </a:lstStyle>
          <a:p>
            <a:r>
              <a:rPr lang="en-IN" altLang="en-US"/>
              <a:t>3.</a:t>
            </a:r>
            <a:fld id="{54521F91-4D1F-4662-8FFF-D048D52E2882}" type="slidenum">
              <a:rPr lang="en-IN" altLang="en-US"/>
              <a:pPr/>
              <a:t>‹#›</a:t>
            </a:fld>
            <a:endParaRPr lang="en-IN" altLang="en-US"/>
          </a:p>
        </p:txBody>
      </p:sp>
    </p:spTree>
    <p:extLst>
      <p:ext uri="{BB962C8B-B14F-4D97-AF65-F5344CB8AC3E}">
        <p14:creationId xmlns:p14="http://schemas.microsoft.com/office/powerpoint/2010/main" val="25142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7F35-610C-415D-BCF5-70A5CD6F4088}"/>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064437-B4AD-4F7E-93DA-3BF7047ACA6A}"/>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502ED8-7345-410B-8E09-3629E99827F9}"/>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4C9F632B-916F-4AA3-80BD-FB1474C22B25}"/>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88494D82-8785-4E27-AC01-07B82E69D95A}"/>
              </a:ext>
            </a:extLst>
          </p:cNvPr>
          <p:cNvSpPr>
            <a:spLocks noGrp="1"/>
          </p:cNvSpPr>
          <p:nvPr>
            <p:ph type="sldNum" idx="12"/>
          </p:nvPr>
        </p:nvSpPr>
        <p:spPr/>
        <p:txBody>
          <a:bodyPr/>
          <a:lstStyle>
            <a:lvl1pPr>
              <a:defRPr/>
            </a:lvl1pPr>
          </a:lstStyle>
          <a:p>
            <a:fld id="{9726EC7E-0DFB-4D2E-AB5F-49DCDD8C6F94}" type="slidenum">
              <a:rPr lang="en-IN" altLang="en-US"/>
              <a:pPr/>
              <a:t>‹#›</a:t>
            </a:fld>
            <a:endParaRPr lang="en-IN" altLang="en-US"/>
          </a:p>
        </p:txBody>
      </p:sp>
    </p:spTree>
    <p:extLst>
      <p:ext uri="{BB962C8B-B14F-4D97-AF65-F5344CB8AC3E}">
        <p14:creationId xmlns:p14="http://schemas.microsoft.com/office/powerpoint/2010/main" val="317229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305B-BA12-48E3-946C-C71DB89954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4C6536-657A-405B-989E-EF08D69B7AAC}"/>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FC06D-BF00-4D45-BCEF-1011A7676A39}"/>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BF24CF58-CD64-4290-AF97-34DDA97B8CAA}"/>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F566DFAF-5B10-4866-9CA1-3E80E5D2958F}"/>
              </a:ext>
            </a:extLst>
          </p:cNvPr>
          <p:cNvSpPr>
            <a:spLocks noGrp="1"/>
          </p:cNvSpPr>
          <p:nvPr>
            <p:ph type="sldNum" idx="12"/>
          </p:nvPr>
        </p:nvSpPr>
        <p:spPr/>
        <p:txBody>
          <a:bodyPr/>
          <a:lstStyle>
            <a:lvl1pPr>
              <a:defRPr/>
            </a:lvl1pPr>
          </a:lstStyle>
          <a:p>
            <a:fld id="{45AEBB31-C5D0-4C1F-BA79-AAAA87E2E524}" type="slidenum">
              <a:rPr lang="en-IN" altLang="en-US"/>
              <a:pPr/>
              <a:t>‹#›</a:t>
            </a:fld>
            <a:endParaRPr lang="en-IN" altLang="en-US"/>
          </a:p>
        </p:txBody>
      </p:sp>
    </p:spTree>
    <p:extLst>
      <p:ext uri="{BB962C8B-B14F-4D97-AF65-F5344CB8AC3E}">
        <p14:creationId xmlns:p14="http://schemas.microsoft.com/office/powerpoint/2010/main" val="2167034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1EDE-C317-4A47-9BF9-FB83CD56AB27}"/>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698977-9954-4DA9-8D27-95CE5A89D84A}"/>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45F15B7A-3F51-4434-BEFC-E8E20C88274F}"/>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449A6742-D96B-49FF-8116-FF9D3D055CF8}"/>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A37D93DE-474E-48EA-B52B-834FF3229949}"/>
              </a:ext>
            </a:extLst>
          </p:cNvPr>
          <p:cNvSpPr>
            <a:spLocks noGrp="1"/>
          </p:cNvSpPr>
          <p:nvPr>
            <p:ph type="sldNum" idx="12"/>
          </p:nvPr>
        </p:nvSpPr>
        <p:spPr/>
        <p:txBody>
          <a:bodyPr/>
          <a:lstStyle>
            <a:lvl1pPr>
              <a:defRPr/>
            </a:lvl1pPr>
          </a:lstStyle>
          <a:p>
            <a:fld id="{0DCB42BA-10E2-4AA6-A0C8-2CFBC23E2617}" type="slidenum">
              <a:rPr lang="en-IN" altLang="en-US"/>
              <a:pPr/>
              <a:t>‹#›</a:t>
            </a:fld>
            <a:endParaRPr lang="en-IN" altLang="en-US"/>
          </a:p>
        </p:txBody>
      </p:sp>
    </p:spTree>
    <p:extLst>
      <p:ext uri="{BB962C8B-B14F-4D97-AF65-F5344CB8AC3E}">
        <p14:creationId xmlns:p14="http://schemas.microsoft.com/office/powerpoint/2010/main" val="3745411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8AB8-AFE4-43F9-87A5-F6095C4E2F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96388-D988-4B8E-92DE-60DCC9819AB9}"/>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727F55-2919-40C6-9C66-4741572F4C2E}"/>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8F7DE6-11B8-4B89-B682-8ACC8DE239E3}"/>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A88DC549-896A-426C-90EE-06011352EC7E}"/>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D6F92AA9-847D-4A36-A27E-E47B6A01C9A2}"/>
              </a:ext>
            </a:extLst>
          </p:cNvPr>
          <p:cNvSpPr>
            <a:spLocks noGrp="1"/>
          </p:cNvSpPr>
          <p:nvPr>
            <p:ph type="sldNum" idx="12"/>
          </p:nvPr>
        </p:nvSpPr>
        <p:spPr/>
        <p:txBody>
          <a:bodyPr/>
          <a:lstStyle>
            <a:lvl1pPr>
              <a:defRPr/>
            </a:lvl1pPr>
          </a:lstStyle>
          <a:p>
            <a:fld id="{E9E73D85-3324-4AAE-8D5B-ED5459ECEA99}" type="slidenum">
              <a:rPr lang="en-IN" altLang="en-US"/>
              <a:pPr/>
              <a:t>‹#›</a:t>
            </a:fld>
            <a:endParaRPr lang="en-IN" altLang="en-US"/>
          </a:p>
        </p:txBody>
      </p:sp>
    </p:spTree>
    <p:extLst>
      <p:ext uri="{BB962C8B-B14F-4D97-AF65-F5344CB8AC3E}">
        <p14:creationId xmlns:p14="http://schemas.microsoft.com/office/powerpoint/2010/main" val="1476601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C87B-E12E-42E5-9DAA-431957EFAD11}"/>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8BF357-36F2-4854-AA8C-27891D568FF4}"/>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FABF85-1AA7-41FF-9BA2-1D2AC2B7FF75}"/>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A3FA24-1401-48C8-95ED-1AA9B5A9FA2E}"/>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FB775F-6266-46C1-94E4-03B1610C3F17}"/>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9EC520-0CEC-4E3D-9E05-F9B2F4C1F872}"/>
              </a:ext>
            </a:extLst>
          </p:cNvPr>
          <p:cNvSpPr>
            <a:spLocks noGrp="1"/>
          </p:cNvSpPr>
          <p:nvPr>
            <p:ph type="dt" idx="10"/>
          </p:nvPr>
        </p:nvSpPr>
        <p:spPr/>
        <p:txBody>
          <a:bodyPr/>
          <a:lstStyle>
            <a:lvl1pPr>
              <a:defRPr/>
            </a:lvl1pPr>
          </a:lstStyle>
          <a:p>
            <a:endParaRPr lang="en-IN" altLang="en-US"/>
          </a:p>
        </p:txBody>
      </p:sp>
      <p:sp>
        <p:nvSpPr>
          <p:cNvPr id="8" name="Footer Placeholder 7">
            <a:extLst>
              <a:ext uri="{FF2B5EF4-FFF2-40B4-BE49-F238E27FC236}">
                <a16:creationId xmlns:a16="http://schemas.microsoft.com/office/drawing/2014/main" id="{04BDF853-514E-4B47-949D-05715FD039CB}"/>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F0C7E544-76AB-463B-BE94-33A9E117E8DE}"/>
              </a:ext>
            </a:extLst>
          </p:cNvPr>
          <p:cNvSpPr>
            <a:spLocks noGrp="1"/>
          </p:cNvSpPr>
          <p:nvPr>
            <p:ph type="sldNum" idx="12"/>
          </p:nvPr>
        </p:nvSpPr>
        <p:spPr/>
        <p:txBody>
          <a:bodyPr/>
          <a:lstStyle>
            <a:lvl1pPr>
              <a:defRPr/>
            </a:lvl1pPr>
          </a:lstStyle>
          <a:p>
            <a:fld id="{CA59D31C-9AF6-4609-952B-BF1EA4DAB7A5}" type="slidenum">
              <a:rPr lang="en-IN" altLang="en-US"/>
              <a:pPr/>
              <a:t>‹#›</a:t>
            </a:fld>
            <a:endParaRPr lang="en-IN" altLang="en-US"/>
          </a:p>
        </p:txBody>
      </p:sp>
    </p:spTree>
    <p:extLst>
      <p:ext uri="{BB962C8B-B14F-4D97-AF65-F5344CB8AC3E}">
        <p14:creationId xmlns:p14="http://schemas.microsoft.com/office/powerpoint/2010/main" val="1882615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35CB-4CCB-40B9-BF5E-622788A30A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AB9CDF-F3BC-489F-A961-EA4A20C9DA75}"/>
              </a:ext>
            </a:extLst>
          </p:cNvPr>
          <p:cNvSpPr>
            <a:spLocks noGrp="1"/>
          </p:cNvSpPr>
          <p:nvPr>
            <p:ph type="dt" idx="10"/>
          </p:nvPr>
        </p:nvSpPr>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E1B16B77-96A6-4DC3-806C-1843BEBC8E2C}"/>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E40BC557-26E8-4709-9262-00E6AF201CEE}"/>
              </a:ext>
            </a:extLst>
          </p:cNvPr>
          <p:cNvSpPr>
            <a:spLocks noGrp="1"/>
          </p:cNvSpPr>
          <p:nvPr>
            <p:ph type="sldNum" idx="12"/>
          </p:nvPr>
        </p:nvSpPr>
        <p:spPr/>
        <p:txBody>
          <a:bodyPr/>
          <a:lstStyle>
            <a:lvl1pPr>
              <a:defRPr/>
            </a:lvl1pPr>
          </a:lstStyle>
          <a:p>
            <a:fld id="{9E503474-C3DE-4579-B408-0CAE38680E96}" type="slidenum">
              <a:rPr lang="en-IN" altLang="en-US"/>
              <a:pPr/>
              <a:t>‹#›</a:t>
            </a:fld>
            <a:endParaRPr lang="en-IN" altLang="en-US"/>
          </a:p>
        </p:txBody>
      </p:sp>
    </p:spTree>
    <p:extLst>
      <p:ext uri="{BB962C8B-B14F-4D97-AF65-F5344CB8AC3E}">
        <p14:creationId xmlns:p14="http://schemas.microsoft.com/office/powerpoint/2010/main" val="1554681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5365B0-A9C5-4FA2-8692-93C6C5DD056D}"/>
              </a:ext>
            </a:extLst>
          </p:cNvPr>
          <p:cNvSpPr>
            <a:spLocks noGrp="1"/>
          </p:cNvSpPr>
          <p:nvPr>
            <p:ph type="dt" idx="10"/>
          </p:nvPr>
        </p:nvSpPr>
        <p:spPr/>
        <p:txBody>
          <a:bodyPr/>
          <a:lstStyle>
            <a:lvl1pPr>
              <a:defRPr/>
            </a:lvl1pPr>
          </a:lstStyle>
          <a:p>
            <a:endParaRPr lang="en-IN" altLang="en-US"/>
          </a:p>
        </p:txBody>
      </p:sp>
      <p:sp>
        <p:nvSpPr>
          <p:cNvPr id="3" name="Footer Placeholder 2">
            <a:extLst>
              <a:ext uri="{FF2B5EF4-FFF2-40B4-BE49-F238E27FC236}">
                <a16:creationId xmlns:a16="http://schemas.microsoft.com/office/drawing/2014/main" id="{FFD6C547-DE4B-43EE-B52E-25E6189E295A}"/>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8E847E32-0C75-4C9B-9CC9-31C4A9D3DE77}"/>
              </a:ext>
            </a:extLst>
          </p:cNvPr>
          <p:cNvSpPr>
            <a:spLocks noGrp="1"/>
          </p:cNvSpPr>
          <p:nvPr>
            <p:ph type="sldNum" idx="12"/>
          </p:nvPr>
        </p:nvSpPr>
        <p:spPr/>
        <p:txBody>
          <a:bodyPr/>
          <a:lstStyle>
            <a:lvl1pPr>
              <a:defRPr/>
            </a:lvl1pPr>
          </a:lstStyle>
          <a:p>
            <a:fld id="{97FA31B5-1071-4BCB-A0DE-50FF61763F2B}" type="slidenum">
              <a:rPr lang="en-IN" altLang="en-US"/>
              <a:pPr/>
              <a:t>‹#›</a:t>
            </a:fld>
            <a:endParaRPr lang="en-IN" altLang="en-US"/>
          </a:p>
        </p:txBody>
      </p:sp>
    </p:spTree>
    <p:extLst>
      <p:ext uri="{BB962C8B-B14F-4D97-AF65-F5344CB8AC3E}">
        <p14:creationId xmlns:p14="http://schemas.microsoft.com/office/powerpoint/2010/main" val="3377038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1678-6B73-4665-BB0C-F4487241BF1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23499A-CEB4-4FC3-9D63-3AE9BCD92EB1}"/>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65CF8-EE86-40BA-9258-3A54CFBE7FB2}"/>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C38874-49CA-4876-ABA2-184B33E1E353}"/>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489139F6-8271-4623-A8A9-1E6A6F8F4BEA}"/>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33B853C9-0845-4B66-8A61-72E9B554FBD0}"/>
              </a:ext>
            </a:extLst>
          </p:cNvPr>
          <p:cNvSpPr>
            <a:spLocks noGrp="1"/>
          </p:cNvSpPr>
          <p:nvPr>
            <p:ph type="sldNum" idx="12"/>
          </p:nvPr>
        </p:nvSpPr>
        <p:spPr/>
        <p:txBody>
          <a:bodyPr/>
          <a:lstStyle>
            <a:lvl1pPr>
              <a:defRPr/>
            </a:lvl1pPr>
          </a:lstStyle>
          <a:p>
            <a:fld id="{B6B1FCD6-B441-4D58-8887-40A2E7CDE2CF}" type="slidenum">
              <a:rPr lang="en-IN" altLang="en-US"/>
              <a:pPr/>
              <a:t>‹#›</a:t>
            </a:fld>
            <a:endParaRPr lang="en-IN" altLang="en-US"/>
          </a:p>
        </p:txBody>
      </p:sp>
    </p:spTree>
    <p:extLst>
      <p:ext uri="{BB962C8B-B14F-4D97-AF65-F5344CB8AC3E}">
        <p14:creationId xmlns:p14="http://schemas.microsoft.com/office/powerpoint/2010/main" val="268179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0DE8-C44F-44BA-B849-747EB4A875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1A98C-B5A9-4559-BD5A-F157DD12AA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D4738877-F19F-4CB0-BA5F-4023871B6727}"/>
              </a:ext>
            </a:extLst>
          </p:cNvPr>
          <p:cNvSpPr>
            <a:spLocks noGrp="1"/>
          </p:cNvSpPr>
          <p:nvPr>
            <p:ph type="sldNum" idx="10"/>
          </p:nvPr>
        </p:nvSpPr>
        <p:spPr/>
        <p:txBody>
          <a:bodyPr/>
          <a:lstStyle>
            <a:lvl1pPr>
              <a:defRPr/>
            </a:lvl1pPr>
          </a:lstStyle>
          <a:p>
            <a:r>
              <a:rPr lang="en-IN" altLang="en-US"/>
              <a:t>3.</a:t>
            </a:r>
            <a:fld id="{6FE43725-B1D0-4AAE-BBC0-2F004777C2C9}" type="slidenum">
              <a:rPr lang="en-IN" altLang="en-US"/>
              <a:pPr/>
              <a:t>‹#›</a:t>
            </a:fld>
            <a:endParaRPr lang="en-IN" altLang="en-US"/>
          </a:p>
        </p:txBody>
      </p:sp>
    </p:spTree>
    <p:extLst>
      <p:ext uri="{BB962C8B-B14F-4D97-AF65-F5344CB8AC3E}">
        <p14:creationId xmlns:p14="http://schemas.microsoft.com/office/powerpoint/2010/main" val="120603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2CCC-DD8B-4146-8DB1-EC1717A1CF75}"/>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AB2C4B-8376-487F-859F-2400FC41AABE}"/>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AE9A9E-E5DF-44E2-86C8-A16FE11A11D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F88CEF-8C4D-4B33-9D21-8F2C3A8C57EB}"/>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D6E6E1D1-75FD-46B1-BA2F-8CDB7E982FF0}"/>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86B438AB-63F2-49FC-A0F1-4824327D23D2}"/>
              </a:ext>
            </a:extLst>
          </p:cNvPr>
          <p:cNvSpPr>
            <a:spLocks noGrp="1"/>
          </p:cNvSpPr>
          <p:nvPr>
            <p:ph type="sldNum" idx="12"/>
          </p:nvPr>
        </p:nvSpPr>
        <p:spPr/>
        <p:txBody>
          <a:bodyPr/>
          <a:lstStyle>
            <a:lvl1pPr>
              <a:defRPr/>
            </a:lvl1pPr>
          </a:lstStyle>
          <a:p>
            <a:fld id="{63D909B5-AE7A-48C9-B40A-381E3699538F}" type="slidenum">
              <a:rPr lang="en-IN" altLang="en-US"/>
              <a:pPr/>
              <a:t>‹#›</a:t>
            </a:fld>
            <a:endParaRPr lang="en-IN" altLang="en-US"/>
          </a:p>
        </p:txBody>
      </p:sp>
    </p:spTree>
    <p:extLst>
      <p:ext uri="{BB962C8B-B14F-4D97-AF65-F5344CB8AC3E}">
        <p14:creationId xmlns:p14="http://schemas.microsoft.com/office/powerpoint/2010/main" val="2071405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D4A7-E8DC-47A6-8B7B-269E712CC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B9BCAF-EB15-45A3-95BF-58D121B3CCDE}"/>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161B2-C1CB-45EB-BDD3-CEA68257FD61}"/>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2EC04F49-6FDF-415B-BE22-1E97C66F0A6D}"/>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2C746CBA-78E2-45AA-B4F8-CA52C8E5ACB1}"/>
              </a:ext>
            </a:extLst>
          </p:cNvPr>
          <p:cNvSpPr>
            <a:spLocks noGrp="1"/>
          </p:cNvSpPr>
          <p:nvPr>
            <p:ph type="sldNum" idx="12"/>
          </p:nvPr>
        </p:nvSpPr>
        <p:spPr/>
        <p:txBody>
          <a:bodyPr/>
          <a:lstStyle>
            <a:lvl1pPr>
              <a:defRPr/>
            </a:lvl1pPr>
          </a:lstStyle>
          <a:p>
            <a:fld id="{B6DBD0A0-63B7-4A12-9FA1-72271B88BE3F}" type="slidenum">
              <a:rPr lang="en-IN" altLang="en-US"/>
              <a:pPr/>
              <a:t>‹#›</a:t>
            </a:fld>
            <a:endParaRPr lang="en-IN" altLang="en-US"/>
          </a:p>
        </p:txBody>
      </p:sp>
    </p:spTree>
    <p:extLst>
      <p:ext uri="{BB962C8B-B14F-4D97-AF65-F5344CB8AC3E}">
        <p14:creationId xmlns:p14="http://schemas.microsoft.com/office/powerpoint/2010/main" val="35702195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F7CB8C-6986-4488-8A1E-CDCF2C861507}"/>
              </a:ext>
            </a:extLst>
          </p:cNvPr>
          <p:cNvSpPr>
            <a:spLocks noGrp="1"/>
          </p:cNvSpPr>
          <p:nvPr>
            <p:ph type="title" orient="vert"/>
          </p:nvPr>
        </p:nvSpPr>
        <p:spPr>
          <a:xfrm>
            <a:off x="6729413" y="1676400"/>
            <a:ext cx="2032000" cy="4500563"/>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6CF8F8-5923-49E5-B5B8-6F5085FF70EB}"/>
              </a:ext>
            </a:extLst>
          </p:cNvPr>
          <p:cNvSpPr>
            <a:spLocks noGrp="1"/>
          </p:cNvSpPr>
          <p:nvPr>
            <p:ph type="body" orient="vert" idx="1"/>
          </p:nvPr>
        </p:nvSpPr>
        <p:spPr>
          <a:xfrm>
            <a:off x="628650" y="1676400"/>
            <a:ext cx="5948363" cy="45005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760175-CB0C-470C-9CAD-644E52733FC7}"/>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B0E9B765-B934-4256-B19E-CF73E512B70F}"/>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822F05E3-3E57-4B8C-9FE4-54C0173EB66C}"/>
              </a:ext>
            </a:extLst>
          </p:cNvPr>
          <p:cNvSpPr>
            <a:spLocks noGrp="1"/>
          </p:cNvSpPr>
          <p:nvPr>
            <p:ph type="sldNum" idx="12"/>
          </p:nvPr>
        </p:nvSpPr>
        <p:spPr/>
        <p:txBody>
          <a:bodyPr/>
          <a:lstStyle>
            <a:lvl1pPr>
              <a:defRPr/>
            </a:lvl1pPr>
          </a:lstStyle>
          <a:p>
            <a:fld id="{5944FD74-8AB9-41E1-889A-F57E6D00871A}" type="slidenum">
              <a:rPr lang="en-IN" altLang="en-US"/>
              <a:pPr/>
              <a:t>‹#›</a:t>
            </a:fld>
            <a:endParaRPr lang="en-IN" altLang="en-US"/>
          </a:p>
        </p:txBody>
      </p:sp>
    </p:spTree>
    <p:extLst>
      <p:ext uri="{BB962C8B-B14F-4D97-AF65-F5344CB8AC3E}">
        <p14:creationId xmlns:p14="http://schemas.microsoft.com/office/powerpoint/2010/main" val="14649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E6CC-0BF2-4996-B3A7-E12979B29B5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A579FA-8CE0-4B23-88AD-BA6ACE89236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a:extLst>
              <a:ext uri="{FF2B5EF4-FFF2-40B4-BE49-F238E27FC236}">
                <a16:creationId xmlns:a16="http://schemas.microsoft.com/office/drawing/2014/main" id="{C91C7489-4575-4FA2-B44B-4FC279DF86C6}"/>
              </a:ext>
            </a:extLst>
          </p:cNvPr>
          <p:cNvSpPr>
            <a:spLocks noGrp="1"/>
          </p:cNvSpPr>
          <p:nvPr>
            <p:ph type="sldNum" idx="10"/>
          </p:nvPr>
        </p:nvSpPr>
        <p:spPr/>
        <p:txBody>
          <a:bodyPr/>
          <a:lstStyle>
            <a:lvl1pPr>
              <a:defRPr/>
            </a:lvl1pPr>
          </a:lstStyle>
          <a:p>
            <a:r>
              <a:rPr lang="en-IN" altLang="en-US"/>
              <a:t>3.</a:t>
            </a:r>
            <a:fld id="{7E500D39-1548-40B7-9F7A-32898454D21D}" type="slidenum">
              <a:rPr lang="en-IN" altLang="en-US"/>
              <a:pPr/>
              <a:t>‹#›</a:t>
            </a:fld>
            <a:endParaRPr lang="en-IN" altLang="en-US"/>
          </a:p>
        </p:txBody>
      </p:sp>
    </p:spTree>
    <p:extLst>
      <p:ext uri="{BB962C8B-B14F-4D97-AF65-F5344CB8AC3E}">
        <p14:creationId xmlns:p14="http://schemas.microsoft.com/office/powerpoint/2010/main" val="38315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A649-1823-4CFF-826B-41D8E125B5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D6AB01-ECBF-49D5-9247-4F133E6F5BD9}"/>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70FD3A-735A-4DD5-9B94-0F83ED086427}"/>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a16="http://schemas.microsoft.com/office/drawing/2014/main" id="{8A489A5B-8F9C-4B07-9324-6931C1FB2812}"/>
              </a:ext>
            </a:extLst>
          </p:cNvPr>
          <p:cNvSpPr>
            <a:spLocks noGrp="1"/>
          </p:cNvSpPr>
          <p:nvPr>
            <p:ph type="sldNum" idx="10"/>
          </p:nvPr>
        </p:nvSpPr>
        <p:spPr/>
        <p:txBody>
          <a:bodyPr/>
          <a:lstStyle>
            <a:lvl1pPr>
              <a:defRPr/>
            </a:lvl1pPr>
          </a:lstStyle>
          <a:p>
            <a:r>
              <a:rPr lang="en-IN" altLang="en-US"/>
              <a:t>3.</a:t>
            </a:r>
            <a:fld id="{A6311319-5D53-4390-AF2D-BE182EFA0036}" type="slidenum">
              <a:rPr lang="en-IN" altLang="en-US"/>
              <a:pPr/>
              <a:t>‹#›</a:t>
            </a:fld>
            <a:endParaRPr lang="en-IN" altLang="en-US"/>
          </a:p>
        </p:txBody>
      </p:sp>
    </p:spTree>
    <p:extLst>
      <p:ext uri="{BB962C8B-B14F-4D97-AF65-F5344CB8AC3E}">
        <p14:creationId xmlns:p14="http://schemas.microsoft.com/office/powerpoint/2010/main" val="54844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3233-6907-4A23-B18B-BC3B13793706}"/>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1F5AF0-B87B-49F8-85BE-F58C88038BF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B2689E-7B2E-4A23-939B-C01B4F1F84E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49719C-77CB-4176-A7F4-BA88E0888CB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B6F701-FDD8-4D64-BC6E-B910E5B3B07F}"/>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id="{5B383108-14FD-4CCD-ADDF-FA7C16FB756F}"/>
              </a:ext>
            </a:extLst>
          </p:cNvPr>
          <p:cNvSpPr>
            <a:spLocks noGrp="1"/>
          </p:cNvSpPr>
          <p:nvPr>
            <p:ph type="sldNum" idx="10"/>
          </p:nvPr>
        </p:nvSpPr>
        <p:spPr/>
        <p:txBody>
          <a:bodyPr/>
          <a:lstStyle>
            <a:lvl1pPr>
              <a:defRPr/>
            </a:lvl1pPr>
          </a:lstStyle>
          <a:p>
            <a:r>
              <a:rPr lang="en-IN" altLang="en-US"/>
              <a:t>3.</a:t>
            </a:r>
            <a:fld id="{4EA8079D-1CED-4DBC-ABF2-9A80C1E14BA7}" type="slidenum">
              <a:rPr lang="en-IN" altLang="en-US"/>
              <a:pPr/>
              <a:t>‹#›</a:t>
            </a:fld>
            <a:endParaRPr lang="en-IN" altLang="en-US"/>
          </a:p>
        </p:txBody>
      </p:sp>
    </p:spTree>
    <p:extLst>
      <p:ext uri="{BB962C8B-B14F-4D97-AF65-F5344CB8AC3E}">
        <p14:creationId xmlns:p14="http://schemas.microsoft.com/office/powerpoint/2010/main" val="299924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ACA1-FAB5-4B5B-B964-8D463E613220}"/>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353568FF-5AB3-445D-AB01-F10FB47146AE}"/>
              </a:ext>
            </a:extLst>
          </p:cNvPr>
          <p:cNvSpPr>
            <a:spLocks noGrp="1"/>
          </p:cNvSpPr>
          <p:nvPr>
            <p:ph type="sldNum" idx="10"/>
          </p:nvPr>
        </p:nvSpPr>
        <p:spPr/>
        <p:txBody>
          <a:bodyPr/>
          <a:lstStyle>
            <a:lvl1pPr>
              <a:defRPr/>
            </a:lvl1pPr>
          </a:lstStyle>
          <a:p>
            <a:r>
              <a:rPr lang="en-IN" altLang="en-US"/>
              <a:t>3.</a:t>
            </a:r>
            <a:fld id="{B97155B0-8033-4E18-BD61-2A89D73D6505}" type="slidenum">
              <a:rPr lang="en-IN" altLang="en-US"/>
              <a:pPr/>
              <a:t>‹#›</a:t>
            </a:fld>
            <a:endParaRPr lang="en-IN" altLang="en-US"/>
          </a:p>
        </p:txBody>
      </p:sp>
    </p:spTree>
    <p:extLst>
      <p:ext uri="{BB962C8B-B14F-4D97-AF65-F5344CB8AC3E}">
        <p14:creationId xmlns:p14="http://schemas.microsoft.com/office/powerpoint/2010/main" val="378325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BD028F-E0FA-4762-8690-C7230AC24B6D}"/>
              </a:ext>
            </a:extLst>
          </p:cNvPr>
          <p:cNvSpPr>
            <a:spLocks noGrp="1"/>
          </p:cNvSpPr>
          <p:nvPr>
            <p:ph type="sldNum" idx="10"/>
          </p:nvPr>
        </p:nvSpPr>
        <p:spPr/>
        <p:txBody>
          <a:bodyPr/>
          <a:lstStyle>
            <a:lvl1pPr>
              <a:defRPr/>
            </a:lvl1pPr>
          </a:lstStyle>
          <a:p>
            <a:r>
              <a:rPr lang="en-IN" altLang="en-US"/>
              <a:t>3.</a:t>
            </a:r>
            <a:fld id="{BD2FF087-96C8-4115-851F-3B1F8A6A10CC}" type="slidenum">
              <a:rPr lang="en-IN" altLang="en-US"/>
              <a:pPr/>
              <a:t>‹#›</a:t>
            </a:fld>
            <a:endParaRPr lang="en-IN" altLang="en-US"/>
          </a:p>
        </p:txBody>
      </p:sp>
    </p:spTree>
    <p:extLst>
      <p:ext uri="{BB962C8B-B14F-4D97-AF65-F5344CB8AC3E}">
        <p14:creationId xmlns:p14="http://schemas.microsoft.com/office/powerpoint/2010/main" val="152694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F86B4-E6A7-4CFD-8236-9BAAD4B985C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39F010-48D9-44D1-8DBF-A4334557934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276D93-84D7-49A5-A17E-62A2AE4CD53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8B912E87-759C-4713-9CBB-42143628C45B}"/>
              </a:ext>
            </a:extLst>
          </p:cNvPr>
          <p:cNvSpPr>
            <a:spLocks noGrp="1"/>
          </p:cNvSpPr>
          <p:nvPr>
            <p:ph type="sldNum" idx="10"/>
          </p:nvPr>
        </p:nvSpPr>
        <p:spPr/>
        <p:txBody>
          <a:bodyPr/>
          <a:lstStyle>
            <a:lvl1pPr>
              <a:defRPr/>
            </a:lvl1pPr>
          </a:lstStyle>
          <a:p>
            <a:r>
              <a:rPr lang="en-IN" altLang="en-US"/>
              <a:t>3.</a:t>
            </a:r>
            <a:fld id="{7044C7C0-9835-46B6-B3F5-54FD67C2DCA5}" type="slidenum">
              <a:rPr lang="en-IN" altLang="en-US"/>
              <a:pPr/>
              <a:t>‹#›</a:t>
            </a:fld>
            <a:endParaRPr lang="en-IN" altLang="en-US"/>
          </a:p>
        </p:txBody>
      </p:sp>
    </p:spTree>
    <p:extLst>
      <p:ext uri="{BB962C8B-B14F-4D97-AF65-F5344CB8AC3E}">
        <p14:creationId xmlns:p14="http://schemas.microsoft.com/office/powerpoint/2010/main" val="7582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E848-11F6-41F6-A615-2AD78399A0D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B3DB71-9D64-46BF-A1E3-71195C83F93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3D397E-E213-49A0-B834-DDCC80A0D31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632CB80C-3D40-4192-8E6C-65FDD55E462F}"/>
              </a:ext>
            </a:extLst>
          </p:cNvPr>
          <p:cNvSpPr>
            <a:spLocks noGrp="1"/>
          </p:cNvSpPr>
          <p:nvPr>
            <p:ph type="sldNum" idx="10"/>
          </p:nvPr>
        </p:nvSpPr>
        <p:spPr/>
        <p:txBody>
          <a:bodyPr/>
          <a:lstStyle>
            <a:lvl1pPr>
              <a:defRPr/>
            </a:lvl1pPr>
          </a:lstStyle>
          <a:p>
            <a:r>
              <a:rPr lang="en-IN" altLang="en-US"/>
              <a:t>3.</a:t>
            </a:r>
            <a:fld id="{2205BD0D-41A7-49BF-9F56-64441D95F42C}" type="slidenum">
              <a:rPr lang="en-IN" altLang="en-US"/>
              <a:pPr/>
              <a:t>‹#›</a:t>
            </a:fld>
            <a:endParaRPr lang="en-IN" altLang="en-US"/>
          </a:p>
        </p:txBody>
      </p:sp>
    </p:spTree>
    <p:extLst>
      <p:ext uri="{BB962C8B-B14F-4D97-AF65-F5344CB8AC3E}">
        <p14:creationId xmlns:p14="http://schemas.microsoft.com/office/powerpoint/2010/main" val="21107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824346E9-5EFD-46A5-ADC1-B3A29704BFAC}"/>
              </a:ext>
            </a:extLst>
          </p:cNvPr>
          <p:cNvSpPr>
            <a:spLocks noGrp="1" noChangeArrowheads="1"/>
          </p:cNvSpPr>
          <p:nvPr>
            <p:ph type="sldNum"/>
          </p:nvPr>
        </p:nvSpPr>
        <p:spPr bwMode="auto">
          <a:xfrm>
            <a:off x="0" y="64008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DejaVu Sans" charset="0"/>
              </a:defRPr>
            </a:lvl1pPr>
          </a:lstStyle>
          <a:p>
            <a:r>
              <a:rPr lang="en-IN" altLang="en-US"/>
              <a:t>3.</a:t>
            </a:r>
            <a:fld id="{28835CA9-810A-47A4-B292-AAFCCB0CE783}" type="slidenum">
              <a:rPr lang="en-IN" altLang="en-US"/>
              <a:pPr/>
              <a:t>‹#›</a:t>
            </a:fld>
            <a:endParaRPr lang="en-IN" altLang="en-US"/>
          </a:p>
        </p:txBody>
      </p:sp>
      <p:sp>
        <p:nvSpPr>
          <p:cNvPr id="1026" name="Rectangle 2">
            <a:extLst>
              <a:ext uri="{FF2B5EF4-FFF2-40B4-BE49-F238E27FC236}">
                <a16:creationId xmlns:a16="http://schemas.microsoft.com/office/drawing/2014/main" id="{B41CA3C6-6AC1-42E3-8EF0-230FCA1C7038}"/>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3">
            <a:extLst>
              <a:ext uri="{FF2B5EF4-FFF2-40B4-BE49-F238E27FC236}">
                <a16:creationId xmlns:a16="http://schemas.microsoft.com/office/drawing/2014/main" id="{FF83D38C-D274-4EE6-90AA-F5247942C9CA}"/>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fontAlgn="base">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9pPr>
    </p:titleStyle>
    <p:bodyStyle>
      <a:lvl1pPr marL="342900" indent="-342900" algn="l" defTabSz="449263" rtl="0" fontAlgn="base">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49" name="Group 1">
            <a:extLst>
              <a:ext uri="{FF2B5EF4-FFF2-40B4-BE49-F238E27FC236}">
                <a16:creationId xmlns:a16="http://schemas.microsoft.com/office/drawing/2014/main" id="{16F7A546-7F75-42F9-90F3-1D5FC54936DB}"/>
              </a:ext>
            </a:extLst>
          </p:cNvPr>
          <p:cNvGrpSpPr>
            <a:grpSpLocks/>
          </p:cNvGrpSpPr>
          <p:nvPr/>
        </p:nvGrpSpPr>
        <p:grpSpPr bwMode="auto">
          <a:xfrm>
            <a:off x="0" y="2438400"/>
            <a:ext cx="9007475" cy="1050925"/>
            <a:chOff x="0" y="1536"/>
            <a:chExt cx="5674" cy="662"/>
          </a:xfrm>
        </p:grpSpPr>
        <p:grpSp>
          <p:nvGrpSpPr>
            <p:cNvPr id="2050" name="Group 2">
              <a:extLst>
                <a:ext uri="{FF2B5EF4-FFF2-40B4-BE49-F238E27FC236}">
                  <a16:creationId xmlns:a16="http://schemas.microsoft.com/office/drawing/2014/main" id="{529AD451-FE4C-4C65-B76E-2EBE33380C91}"/>
                </a:ext>
              </a:extLst>
            </p:cNvPr>
            <p:cNvGrpSpPr>
              <a:grpSpLocks/>
            </p:cNvGrpSpPr>
            <p:nvPr/>
          </p:nvGrpSpPr>
          <p:grpSpPr bwMode="auto">
            <a:xfrm>
              <a:off x="183" y="1604"/>
              <a:ext cx="447" cy="298"/>
              <a:chOff x="183" y="1604"/>
              <a:chExt cx="447" cy="298"/>
            </a:xfrm>
          </p:grpSpPr>
          <p:sp>
            <p:nvSpPr>
              <p:cNvPr id="2051" name="Rectangle 3">
                <a:extLst>
                  <a:ext uri="{FF2B5EF4-FFF2-40B4-BE49-F238E27FC236}">
                    <a16:creationId xmlns:a16="http://schemas.microsoft.com/office/drawing/2014/main" id="{CDB70DE2-9E9D-45DA-B89D-509B2E8A66AB}"/>
                  </a:ext>
                </a:extLst>
              </p:cNvPr>
              <p:cNvSpPr>
                <a:spLocks noChangeArrowheads="1"/>
              </p:cNvSpPr>
              <p:nvPr/>
            </p:nvSpPr>
            <p:spPr bwMode="auto">
              <a:xfrm>
                <a:off x="183" y="1604"/>
                <a:ext cx="275" cy="298"/>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2" name="Rectangle 4">
                <a:extLst>
                  <a:ext uri="{FF2B5EF4-FFF2-40B4-BE49-F238E27FC236}">
                    <a16:creationId xmlns:a16="http://schemas.microsoft.com/office/drawing/2014/main" id="{A59EF9E3-07FC-41EC-A2F7-2AAC5514A221}"/>
                  </a:ext>
                </a:extLst>
              </p:cNvPr>
              <p:cNvSpPr>
                <a:spLocks noChangeArrowheads="1"/>
              </p:cNvSpPr>
              <p:nvPr/>
            </p:nvSpPr>
            <p:spPr bwMode="auto">
              <a:xfrm>
                <a:off x="424" y="1604"/>
                <a:ext cx="206" cy="298"/>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2053" name="Group 5">
              <a:extLst>
                <a:ext uri="{FF2B5EF4-FFF2-40B4-BE49-F238E27FC236}">
                  <a16:creationId xmlns:a16="http://schemas.microsoft.com/office/drawing/2014/main" id="{F76399DD-77A3-47DE-A4EB-698724971DF0}"/>
                </a:ext>
              </a:extLst>
            </p:cNvPr>
            <p:cNvGrpSpPr>
              <a:grpSpLocks/>
            </p:cNvGrpSpPr>
            <p:nvPr/>
          </p:nvGrpSpPr>
          <p:grpSpPr bwMode="auto">
            <a:xfrm>
              <a:off x="261" y="1870"/>
              <a:ext cx="464" cy="298"/>
              <a:chOff x="261" y="1870"/>
              <a:chExt cx="464" cy="298"/>
            </a:xfrm>
          </p:grpSpPr>
          <p:sp>
            <p:nvSpPr>
              <p:cNvPr id="2054" name="Rectangle 6">
                <a:extLst>
                  <a:ext uri="{FF2B5EF4-FFF2-40B4-BE49-F238E27FC236}">
                    <a16:creationId xmlns:a16="http://schemas.microsoft.com/office/drawing/2014/main" id="{849A4746-9C3A-4715-91BC-DB7F3F985521}"/>
                  </a:ext>
                </a:extLst>
              </p:cNvPr>
              <p:cNvSpPr>
                <a:spLocks noChangeArrowheads="1"/>
              </p:cNvSpPr>
              <p:nvPr/>
            </p:nvSpPr>
            <p:spPr bwMode="auto">
              <a:xfrm>
                <a:off x="261" y="1870"/>
                <a:ext cx="265" cy="298"/>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5" name="Rectangle 7">
                <a:extLst>
                  <a:ext uri="{FF2B5EF4-FFF2-40B4-BE49-F238E27FC236}">
                    <a16:creationId xmlns:a16="http://schemas.microsoft.com/office/drawing/2014/main" id="{E7990C1A-5D21-4935-B9D4-080FAD574A68}"/>
                  </a:ext>
                </a:extLst>
              </p:cNvPr>
              <p:cNvSpPr>
                <a:spLocks noChangeArrowheads="1"/>
              </p:cNvSpPr>
              <p:nvPr/>
            </p:nvSpPr>
            <p:spPr bwMode="auto">
              <a:xfrm>
                <a:off x="493" y="1870"/>
                <a:ext cx="231" cy="298"/>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2056" name="Rectangle 8">
              <a:extLst>
                <a:ext uri="{FF2B5EF4-FFF2-40B4-BE49-F238E27FC236}">
                  <a16:creationId xmlns:a16="http://schemas.microsoft.com/office/drawing/2014/main" id="{7A584BBA-1EA9-4DE2-A0B4-ACBF6643A181}"/>
                </a:ext>
              </a:extLst>
            </p:cNvPr>
            <p:cNvSpPr>
              <a:spLocks noChangeArrowheads="1"/>
            </p:cNvSpPr>
            <p:nvPr/>
          </p:nvSpPr>
          <p:spPr bwMode="auto">
            <a:xfrm>
              <a:off x="0" y="1824"/>
              <a:ext cx="352" cy="26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7" name="Rectangle 9">
              <a:extLst>
                <a:ext uri="{FF2B5EF4-FFF2-40B4-BE49-F238E27FC236}">
                  <a16:creationId xmlns:a16="http://schemas.microsoft.com/office/drawing/2014/main" id="{FE7F6F10-E0D9-4DFC-8277-FD9B989C7C82}"/>
                </a:ext>
              </a:extLst>
            </p:cNvPr>
            <p:cNvSpPr>
              <a:spLocks noChangeArrowheads="1"/>
            </p:cNvSpPr>
            <p:nvPr/>
          </p:nvSpPr>
          <p:spPr bwMode="auto">
            <a:xfrm>
              <a:off x="400" y="1536"/>
              <a:ext cx="19" cy="662"/>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8" name="Rectangle 10">
              <a:extLst>
                <a:ext uri="{FF2B5EF4-FFF2-40B4-BE49-F238E27FC236}">
                  <a16:creationId xmlns:a16="http://schemas.microsoft.com/office/drawing/2014/main" id="{88621C25-B34B-4AA5-AEE4-82B8C626C0D5}"/>
                </a:ext>
              </a:extLst>
            </p:cNvPr>
            <p:cNvSpPr>
              <a:spLocks noChangeArrowheads="1"/>
            </p:cNvSpPr>
            <p:nvPr/>
          </p:nvSpPr>
          <p:spPr bwMode="auto">
            <a:xfrm flipV="1">
              <a:off x="199" y="2054"/>
              <a:ext cx="5475" cy="34"/>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2059" name="Rectangle 11">
            <a:extLst>
              <a:ext uri="{FF2B5EF4-FFF2-40B4-BE49-F238E27FC236}">
                <a16:creationId xmlns:a16="http://schemas.microsoft.com/office/drawing/2014/main" id="{905E7A9C-7726-41F2-AEED-3F39C5AA2672}"/>
              </a:ext>
            </a:extLst>
          </p:cNvPr>
          <p:cNvSpPr>
            <a:spLocks noGrp="1" noChangeArrowheads="1"/>
          </p:cNvSpPr>
          <p:nvPr>
            <p:ph type="title"/>
          </p:nvPr>
        </p:nvSpPr>
        <p:spPr bwMode="auto">
          <a:xfrm>
            <a:off x="990600" y="1676400"/>
            <a:ext cx="7770813"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2060" name="Rectangle 12">
            <a:extLst>
              <a:ext uri="{FF2B5EF4-FFF2-40B4-BE49-F238E27FC236}">
                <a16:creationId xmlns:a16="http://schemas.microsoft.com/office/drawing/2014/main" id="{6C797123-2655-41E2-86C4-5A8101ED8C06}"/>
              </a:ext>
            </a:extLst>
          </p:cNvPr>
          <p:cNvSpPr>
            <a:spLocks noGrp="1" noChangeArrowheads="1"/>
          </p:cNvSpPr>
          <p:nvPr/>
        </p:nvSpPr>
        <p:spPr bwMode="auto">
          <a:xfrm>
            <a:off x="1371600" y="3886200"/>
            <a:ext cx="6399213" cy="175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ctr">
              <a:spcBef>
                <a:spcPts val="800"/>
              </a:spcBef>
              <a:defRPr sz="3200">
                <a:solidFill>
                  <a:srgbClr val="000000"/>
                </a:solidFill>
                <a:latin typeface="Tahoma" panose="020B0604030504040204" pitchFamily="34" charset="0"/>
                <a:cs typeface="Noto Sans CJK SC Regular" charset="0"/>
              </a:defRPr>
            </a:lvl1pPr>
            <a:lvl2pPr marL="457200" algn="ctr">
              <a:spcBef>
                <a:spcPts val="800"/>
              </a:spcBef>
              <a:defRPr sz="3200">
                <a:solidFill>
                  <a:srgbClr val="000000"/>
                </a:solidFill>
                <a:latin typeface="Tahoma" panose="020B0604030504040204" pitchFamily="34" charset="0"/>
                <a:cs typeface="Noto Sans CJK SC Regular" charset="0"/>
              </a:defRPr>
            </a:lvl2pPr>
            <a:lvl3pPr marL="914400" algn="ctr">
              <a:spcBef>
                <a:spcPts val="800"/>
              </a:spcBef>
              <a:defRPr sz="3200">
                <a:solidFill>
                  <a:srgbClr val="000000"/>
                </a:solidFill>
                <a:latin typeface="Tahoma" panose="020B0604030504040204" pitchFamily="34" charset="0"/>
                <a:cs typeface="Noto Sans CJK SC Regular" charset="0"/>
              </a:defRPr>
            </a:lvl3pPr>
            <a:lvl4pPr marL="1371600" algn="ctr">
              <a:spcBef>
                <a:spcPts val="800"/>
              </a:spcBef>
              <a:defRPr sz="3200">
                <a:solidFill>
                  <a:srgbClr val="000000"/>
                </a:solidFill>
                <a:latin typeface="Tahoma" panose="020B0604030504040204" pitchFamily="34" charset="0"/>
                <a:cs typeface="Noto Sans CJK SC Regular" charset="0"/>
              </a:defRPr>
            </a:lvl4pPr>
            <a:lvl5pPr marL="1828800" algn="ctr">
              <a:spcBef>
                <a:spcPts val="800"/>
              </a:spcBef>
              <a:defRPr sz="3200">
                <a:solidFill>
                  <a:srgbClr val="000000"/>
                </a:solidFill>
                <a:latin typeface="Tahoma" panose="020B0604030504040204" pitchFamily="34" charset="0"/>
                <a:cs typeface="Noto Sans CJK SC Regular" charset="0"/>
              </a:defRPr>
            </a:lvl5pPr>
            <a:lvl6pPr algn="ctr" defTabSz="449263" fontAlgn="base">
              <a:spcBef>
                <a:spcPts val="800"/>
              </a:spcBef>
              <a:spcAft>
                <a:spcPct val="0"/>
              </a:spcAft>
              <a:buClr>
                <a:srgbClr val="000000"/>
              </a:buClr>
              <a:buSzPct val="100000"/>
              <a:buFont typeface="Times New Roman" panose="02020603050405020304" pitchFamily="18" charset="0"/>
              <a:defRPr sz="3200">
                <a:solidFill>
                  <a:srgbClr val="000000"/>
                </a:solidFill>
                <a:latin typeface="Tahoma" panose="020B0604030504040204" pitchFamily="34" charset="0"/>
                <a:cs typeface="Noto Sans CJK SC Regular" charset="0"/>
              </a:defRPr>
            </a:lvl6pPr>
            <a:lvl7pPr algn="ctr" defTabSz="449263" fontAlgn="base">
              <a:spcBef>
                <a:spcPts val="800"/>
              </a:spcBef>
              <a:spcAft>
                <a:spcPct val="0"/>
              </a:spcAft>
              <a:buClr>
                <a:srgbClr val="000000"/>
              </a:buClr>
              <a:buSzPct val="100000"/>
              <a:buFont typeface="Times New Roman" panose="02020603050405020304" pitchFamily="18" charset="0"/>
              <a:defRPr sz="3200">
                <a:solidFill>
                  <a:srgbClr val="000000"/>
                </a:solidFill>
                <a:latin typeface="Tahoma" panose="020B0604030504040204" pitchFamily="34" charset="0"/>
                <a:cs typeface="Noto Sans CJK SC Regular" charset="0"/>
              </a:defRPr>
            </a:lvl7pPr>
            <a:lvl8pPr algn="ctr" defTabSz="449263" fontAlgn="base">
              <a:spcBef>
                <a:spcPts val="800"/>
              </a:spcBef>
              <a:spcAft>
                <a:spcPct val="0"/>
              </a:spcAft>
              <a:buClr>
                <a:srgbClr val="000000"/>
              </a:buClr>
              <a:buSzPct val="100000"/>
              <a:buFont typeface="Times New Roman" panose="02020603050405020304" pitchFamily="18" charset="0"/>
              <a:defRPr sz="3200">
                <a:solidFill>
                  <a:srgbClr val="000000"/>
                </a:solidFill>
                <a:latin typeface="Tahoma" panose="020B0604030504040204" pitchFamily="34" charset="0"/>
                <a:cs typeface="Noto Sans CJK SC Regular" charset="0"/>
              </a:defRPr>
            </a:lvl8pPr>
            <a:lvl9pPr algn="ctr" defTabSz="449263" fontAlgn="base">
              <a:spcBef>
                <a:spcPts val="800"/>
              </a:spcBef>
              <a:spcAft>
                <a:spcPct val="0"/>
              </a:spcAft>
              <a:buClr>
                <a:srgbClr val="000000"/>
              </a:buClr>
              <a:buSzPct val="100000"/>
              <a:buFont typeface="Times New Roman" panose="02020603050405020304" pitchFamily="18" charset="0"/>
              <a:defRPr sz="3200">
                <a:solidFill>
                  <a:srgbClr val="000000"/>
                </a:solidFill>
                <a:latin typeface="Tahoma" panose="020B0604030504040204" pitchFamily="34" charset="0"/>
                <a:cs typeface="Noto Sans CJK SC Regular" charset="0"/>
              </a:defRPr>
            </a:lvl9pPr>
          </a:lstStyle>
          <a:p>
            <a:pPr eaLnBrk="1" hangingPunct="1"/>
            <a:r>
              <a:rPr lang="en-GB" altLang="en-US"/>
              <a:t>Click to add Text</a:t>
            </a:r>
          </a:p>
        </p:txBody>
      </p:sp>
      <p:sp>
        <p:nvSpPr>
          <p:cNvPr id="2061" name="Rectangle 13">
            <a:extLst>
              <a:ext uri="{FF2B5EF4-FFF2-40B4-BE49-F238E27FC236}">
                <a16:creationId xmlns:a16="http://schemas.microsoft.com/office/drawing/2014/main" id="{F6BF8F7F-3581-4163-A229-BBD80E93F85E}"/>
              </a:ext>
            </a:extLst>
          </p:cNvPr>
          <p:cNvSpPr>
            <a:spLocks noGrp="1" noChangeArrowheads="1"/>
          </p:cNvSpPr>
          <p:nvPr>
            <p:ph type="dt"/>
          </p:nvPr>
        </p:nvSpPr>
        <p:spPr bwMode="auto">
          <a:xfrm>
            <a:off x="990600" y="62484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a:buClrTx/>
              <a:buFontTx/>
              <a:buNone/>
              <a:tabLst>
                <a:tab pos="449263" algn="l"/>
                <a:tab pos="898525" algn="l"/>
                <a:tab pos="1347788" algn="l"/>
                <a:tab pos="1797050" algn="l"/>
              </a:tabLst>
              <a:defRPr sz="1400">
                <a:solidFill>
                  <a:srgbClr val="1C1C1C"/>
                </a:solidFill>
                <a:latin typeface="+mn-lt"/>
                <a:cs typeface="DejaVu Sans" charset="0"/>
              </a:defRPr>
            </a:lvl1pPr>
          </a:lstStyle>
          <a:p>
            <a:endParaRPr lang="en-IN" altLang="en-US"/>
          </a:p>
        </p:txBody>
      </p:sp>
      <p:sp>
        <p:nvSpPr>
          <p:cNvPr id="2062" name="Rectangle 14">
            <a:extLst>
              <a:ext uri="{FF2B5EF4-FFF2-40B4-BE49-F238E27FC236}">
                <a16:creationId xmlns:a16="http://schemas.microsoft.com/office/drawing/2014/main" id="{C7692965-BABD-4B41-85D0-A7492C85F2F0}"/>
              </a:ext>
            </a:extLst>
          </p:cNvPr>
          <p:cNvSpPr>
            <a:spLocks noGrp="1" noChangeArrowheads="1"/>
          </p:cNvSpPr>
          <p:nvPr>
            <p:ph type="ftr"/>
          </p:nvPr>
        </p:nvSpPr>
        <p:spPr bwMode="auto">
          <a:xfrm>
            <a:off x="3429000" y="6248400"/>
            <a:ext cx="2894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ctr" eaLnBrk="1">
              <a:buClrTx/>
              <a:buFontTx/>
              <a:buNone/>
              <a:tabLst>
                <a:tab pos="449263" algn="l"/>
                <a:tab pos="898525" algn="l"/>
                <a:tab pos="1347788" algn="l"/>
                <a:tab pos="1797050" algn="l"/>
                <a:tab pos="2246313" algn="l"/>
                <a:tab pos="2695575" algn="l"/>
              </a:tabLst>
              <a:defRPr sz="1400">
                <a:solidFill>
                  <a:srgbClr val="1C1C1C"/>
                </a:solidFill>
                <a:latin typeface="+mn-lt"/>
                <a:cs typeface="DejaVu Sans" charset="0"/>
              </a:defRPr>
            </a:lvl1pPr>
          </a:lstStyle>
          <a:p>
            <a:endParaRPr lang="en-IN" altLang="en-US"/>
          </a:p>
        </p:txBody>
      </p:sp>
      <p:sp>
        <p:nvSpPr>
          <p:cNvPr id="2063" name="Rectangle 15">
            <a:extLst>
              <a:ext uri="{FF2B5EF4-FFF2-40B4-BE49-F238E27FC236}">
                <a16:creationId xmlns:a16="http://schemas.microsoft.com/office/drawing/2014/main" id="{E1BFA2F2-B009-4DEE-948B-AAD9A6A30E89}"/>
              </a:ext>
            </a:extLst>
          </p:cNvPr>
          <p:cNvSpPr>
            <a:spLocks noGrp="1" noChangeArrowheads="1"/>
          </p:cNvSpPr>
          <p:nvPr>
            <p:ph type="sldNum"/>
          </p:nvPr>
        </p:nvSpPr>
        <p:spPr bwMode="auto">
          <a:xfrm>
            <a:off x="6858000" y="62484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a:buClrTx/>
              <a:buFontTx/>
              <a:buNone/>
              <a:tabLst>
                <a:tab pos="449263" algn="l"/>
                <a:tab pos="898525" algn="l"/>
                <a:tab pos="1347788" algn="l"/>
                <a:tab pos="1797050" algn="l"/>
              </a:tabLst>
              <a:defRPr sz="1400">
                <a:solidFill>
                  <a:srgbClr val="1C1C1C"/>
                </a:solidFill>
                <a:latin typeface="+mn-lt"/>
                <a:cs typeface="DejaVu Sans" charset="0"/>
              </a:defRPr>
            </a:lvl1pPr>
          </a:lstStyle>
          <a:p>
            <a:fld id="{80915884-DD87-45D3-9D96-3AA6A7F3D218}" type="slidenum">
              <a:rPr lang="en-IN" altLang="en-US"/>
              <a:pPr/>
              <a:t>‹#›</a:t>
            </a:fld>
            <a:endParaRPr lang="en-IN" altLang="en-US"/>
          </a:p>
        </p:txBody>
      </p:sp>
      <p:sp>
        <p:nvSpPr>
          <p:cNvPr id="2064" name="Text Box 16">
            <a:extLst>
              <a:ext uri="{FF2B5EF4-FFF2-40B4-BE49-F238E27FC236}">
                <a16:creationId xmlns:a16="http://schemas.microsoft.com/office/drawing/2014/main" id="{CF9DEB98-EA4E-4257-929A-F9306AB23522}"/>
              </a:ext>
            </a:extLst>
          </p:cNvPr>
          <p:cNvSpPr txBox="1">
            <a:spLocks noChangeArrowheads="1"/>
          </p:cNvSpPr>
          <p:nvPr/>
        </p:nvSpPr>
        <p:spPr bwMode="auto">
          <a:xfrm>
            <a:off x="0" y="6553200"/>
            <a:ext cx="22098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875"/>
              </a:spcBef>
              <a:buClrTx/>
              <a:buFontTx/>
              <a:buNone/>
            </a:pPr>
            <a:r>
              <a:rPr lang="en-US" altLang="en-US" sz="1400">
                <a:latin typeface="McGrawHill-Italic" charset="0"/>
              </a:rPr>
              <a:t>McGraw-Hill</a:t>
            </a:r>
          </a:p>
        </p:txBody>
      </p:sp>
      <p:sp>
        <p:nvSpPr>
          <p:cNvPr id="2065" name="Text Box 17">
            <a:extLst>
              <a:ext uri="{FF2B5EF4-FFF2-40B4-BE49-F238E27FC236}">
                <a16:creationId xmlns:a16="http://schemas.microsoft.com/office/drawing/2014/main" id="{D62CA737-3C61-4520-ACD8-50F34774F2A5}"/>
              </a:ext>
            </a:extLst>
          </p:cNvPr>
          <p:cNvSpPr txBox="1">
            <a:spLocks noChangeArrowheads="1"/>
          </p:cNvSpPr>
          <p:nvPr/>
        </p:nvSpPr>
        <p:spPr bwMode="auto">
          <a:xfrm>
            <a:off x="4572000" y="6553200"/>
            <a:ext cx="45720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spcBef>
                <a:spcPts val="875"/>
              </a:spcBef>
              <a:buFont typeface="McGrawHill-Italic" charset="0"/>
              <a:buChar char="©"/>
            </a:pPr>
            <a:r>
              <a:rPr lang="en-US" altLang="en-US" sz="1400">
                <a:latin typeface="McGrawHill-Italic" charset="0"/>
              </a:rPr>
              <a:t>The McGraw-Hill Companies, Inc., 2000</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fontAlgn="base">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cs typeface="Noto Sans CJK SC Regular" charset="0"/>
        </a:defRPr>
      </a:lvl9pPr>
    </p:titleStyle>
    <p:bodyStyle>
      <a:lvl1pPr marL="342900" indent="-342900" algn="ctr" defTabSz="449263" rtl="0" fontAlgn="base">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ctr" defTabSz="449263" rtl="0" fontAlgn="base">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ctr" defTabSz="449263" rtl="0" fontAlgn="base">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ctr"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ctr"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D1E1A42A-0C0B-4DE2-AEC9-320674C0BC67}"/>
              </a:ext>
            </a:extLst>
          </p:cNvPr>
          <p:cNvSpPr>
            <a:spLocks noGrp="1"/>
          </p:cNvSpPr>
          <p:nvPr>
            <p:ph type="sldNum" idx="10"/>
          </p:nvPr>
        </p:nvSpPr>
        <p:spPr/>
        <p:txBody>
          <a:bodyPr/>
          <a:lstStyle/>
          <a:p>
            <a:r>
              <a:rPr lang="en-IN" altLang="en-US"/>
              <a:t>3.</a:t>
            </a:r>
            <a:fld id="{C7DF68BD-AE8E-4D5E-8BEE-457BBFA44B7A}" type="slidenum">
              <a:rPr lang="en-IN" altLang="en-US"/>
              <a:pPr/>
              <a:t>1</a:t>
            </a:fld>
            <a:endParaRPr lang="en-IN" altLang="en-US"/>
          </a:p>
        </p:txBody>
      </p:sp>
      <p:pic>
        <p:nvPicPr>
          <p:cNvPr id="4097" name="Picture 1">
            <a:extLst>
              <a:ext uri="{FF2B5EF4-FFF2-40B4-BE49-F238E27FC236}">
                <a16:creationId xmlns:a16="http://schemas.microsoft.com/office/drawing/2014/main" id="{6DD5C629-57F0-4ABA-9C99-BD71EF5B8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8" name="Rectangle 2">
            <a:extLst>
              <a:ext uri="{FF2B5EF4-FFF2-40B4-BE49-F238E27FC236}">
                <a16:creationId xmlns:a16="http://schemas.microsoft.com/office/drawing/2014/main" id="{A24995E0-0B58-4BB4-AA8D-25A054FB17A1}"/>
              </a:ext>
            </a:extLst>
          </p:cNvPr>
          <p:cNvSpPr>
            <a:spLocks noChangeArrowheads="1"/>
          </p:cNvSpPr>
          <p:nvPr/>
        </p:nvSpPr>
        <p:spPr bwMode="auto">
          <a:xfrm>
            <a:off x="1143000" y="2514600"/>
            <a:ext cx="6858000"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IN" altLang="en-US" sz="4400" b="1">
                <a:solidFill>
                  <a:srgbClr val="333399"/>
                </a:solidFill>
                <a:latin typeface="Arial" panose="020B0604020202020204" pitchFamily="34" charset="0"/>
              </a:rPr>
              <a:t>Chapter 3</a:t>
            </a:r>
          </a:p>
          <a:p>
            <a:pPr algn="ctr">
              <a:buClrTx/>
              <a:buFontTx/>
              <a:buNone/>
            </a:pPr>
            <a:endParaRPr lang="en-IN" altLang="en-US" sz="2000" b="1">
              <a:solidFill>
                <a:srgbClr val="333399"/>
              </a:solidFill>
              <a:latin typeface="Arial" panose="020B0604020202020204" pitchFamily="34" charset="0"/>
            </a:endParaRPr>
          </a:p>
          <a:p>
            <a:pPr algn="ctr">
              <a:buClrTx/>
              <a:buFontTx/>
              <a:buNone/>
            </a:pPr>
            <a:r>
              <a:rPr lang="en-IN" altLang="en-US" sz="4400" b="1">
                <a:latin typeface="Arial" panose="020B0604020202020204" pitchFamily="34" charset="0"/>
              </a:rPr>
              <a:t>Data and Signals</a:t>
            </a:r>
          </a:p>
        </p:txBody>
      </p:sp>
      <p:sp>
        <p:nvSpPr>
          <p:cNvPr id="4099" name="Text Box 3">
            <a:extLst>
              <a:ext uri="{FF2B5EF4-FFF2-40B4-BE49-F238E27FC236}">
                <a16:creationId xmlns:a16="http://schemas.microsoft.com/office/drawing/2014/main" id="{34CE6C3A-B898-4C10-9017-62658E5E3ECC}"/>
              </a:ext>
            </a:extLst>
          </p:cNvPr>
          <p:cNvSpPr txBox="1">
            <a:spLocks noChangeArrowheads="1"/>
          </p:cNvSpPr>
          <p:nvPr/>
        </p:nvSpPr>
        <p:spPr bwMode="auto">
          <a:xfrm>
            <a:off x="0" y="6507163"/>
            <a:ext cx="9144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IN" altLang="en-US" sz="1200"/>
              <a:t>Copyright © The McGraw-Hill Companies, Inc. Permission required for reproduction or display.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9B85656F-F8E2-4B77-BD4D-F1C7729D0CCD}"/>
              </a:ext>
            </a:extLst>
          </p:cNvPr>
          <p:cNvSpPr>
            <a:spLocks noGrp="1"/>
          </p:cNvSpPr>
          <p:nvPr>
            <p:ph type="sldNum" idx="10"/>
          </p:nvPr>
        </p:nvSpPr>
        <p:spPr/>
        <p:txBody>
          <a:bodyPr/>
          <a:lstStyle/>
          <a:p>
            <a:r>
              <a:rPr lang="en-IN" altLang="en-US"/>
              <a:t>3.</a:t>
            </a:r>
            <a:fld id="{1AB1CCBB-6E3B-41CA-97BC-A25CA5863075}" type="slidenum">
              <a:rPr lang="en-IN" altLang="en-US"/>
              <a:pPr/>
              <a:t>10</a:t>
            </a:fld>
            <a:endParaRPr lang="en-IN" altLang="en-US"/>
          </a:p>
        </p:txBody>
      </p:sp>
      <p:sp>
        <p:nvSpPr>
          <p:cNvPr id="13313" name="Line 1">
            <a:extLst>
              <a:ext uri="{FF2B5EF4-FFF2-40B4-BE49-F238E27FC236}">
                <a16:creationId xmlns:a16="http://schemas.microsoft.com/office/drawing/2014/main" id="{2E57C626-A34A-4703-B702-57FC4693A673}"/>
              </a:ext>
            </a:extLst>
          </p:cNvPr>
          <p:cNvSpPr>
            <a:spLocks noChangeShapeType="1"/>
          </p:cNvSpPr>
          <p:nvPr/>
        </p:nvSpPr>
        <p:spPr bwMode="auto">
          <a:xfrm>
            <a:off x="152400" y="152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314" name="Line 2">
            <a:extLst>
              <a:ext uri="{FF2B5EF4-FFF2-40B4-BE49-F238E27FC236}">
                <a16:creationId xmlns:a16="http://schemas.microsoft.com/office/drawing/2014/main" id="{20AC1D45-0B36-4CCB-BE1F-25CD3E3487E5}"/>
              </a:ext>
            </a:extLst>
          </p:cNvPr>
          <p:cNvSpPr>
            <a:spLocks noChangeShapeType="1"/>
          </p:cNvSpPr>
          <p:nvPr/>
        </p:nvSpPr>
        <p:spPr bwMode="auto">
          <a:xfrm>
            <a:off x="152400" y="990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315" name="Text Box 3">
            <a:extLst>
              <a:ext uri="{FF2B5EF4-FFF2-40B4-BE49-F238E27FC236}">
                <a16:creationId xmlns:a16="http://schemas.microsoft.com/office/drawing/2014/main" id="{42C2CC6A-C821-4294-93EB-7954E3F8C92D}"/>
              </a:ext>
            </a:extLst>
          </p:cNvPr>
          <p:cNvSpPr txBox="1">
            <a:spLocks noChangeArrowheads="1"/>
          </p:cNvSpPr>
          <p:nvPr/>
        </p:nvSpPr>
        <p:spPr bwMode="auto">
          <a:xfrm>
            <a:off x="304800" y="381000"/>
            <a:ext cx="42433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US" altLang="en-US" b="1">
                <a:solidFill>
                  <a:srgbClr val="3333CC"/>
                </a:solidFill>
              </a:rPr>
              <a:t>Figure 3.18  </a:t>
            </a:r>
            <a:r>
              <a:rPr lang="en-US" altLang="en-US" sz="2000" b="1" i="1"/>
              <a:t>Baseband transmission</a:t>
            </a:r>
          </a:p>
        </p:txBody>
      </p:sp>
      <p:sp>
        <p:nvSpPr>
          <p:cNvPr id="13316" name="Line 4">
            <a:extLst>
              <a:ext uri="{FF2B5EF4-FFF2-40B4-BE49-F238E27FC236}">
                <a16:creationId xmlns:a16="http://schemas.microsoft.com/office/drawing/2014/main" id="{90917BAF-3FCF-4AEB-BE47-795893C6E8D4}"/>
              </a:ext>
            </a:extLst>
          </p:cNvPr>
          <p:cNvSpPr>
            <a:spLocks noChangeShapeType="1"/>
          </p:cNvSpPr>
          <p:nvPr/>
        </p:nvSpPr>
        <p:spPr bwMode="auto">
          <a:xfrm>
            <a:off x="152400" y="63246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pic>
        <p:nvPicPr>
          <p:cNvPr id="13317" name="Picture 5">
            <a:extLst>
              <a:ext uri="{FF2B5EF4-FFF2-40B4-BE49-F238E27FC236}">
                <a16:creationId xmlns:a16="http://schemas.microsoft.com/office/drawing/2014/main" id="{9A9B97B0-2FCE-4EA8-959C-CBABAC10A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3" y="2719388"/>
            <a:ext cx="6681787" cy="1700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359E2BD1-4A72-40D2-A104-ECB317CBABED}"/>
              </a:ext>
            </a:extLst>
          </p:cNvPr>
          <p:cNvSpPr>
            <a:spLocks noGrp="1"/>
          </p:cNvSpPr>
          <p:nvPr>
            <p:ph type="sldNum" idx="10"/>
          </p:nvPr>
        </p:nvSpPr>
        <p:spPr/>
        <p:txBody>
          <a:bodyPr/>
          <a:lstStyle/>
          <a:p>
            <a:r>
              <a:rPr lang="en-IN" altLang="en-US"/>
              <a:t>3.</a:t>
            </a:r>
            <a:fld id="{92104533-B81F-4AEB-8370-612DFADAE52B}" type="slidenum">
              <a:rPr lang="en-IN" altLang="en-US"/>
              <a:pPr/>
              <a:t>11</a:t>
            </a:fld>
            <a:endParaRPr lang="en-IN" altLang="en-US"/>
          </a:p>
        </p:txBody>
      </p:sp>
      <p:sp>
        <p:nvSpPr>
          <p:cNvPr id="14337" name="Rectangle 1">
            <a:extLst>
              <a:ext uri="{FF2B5EF4-FFF2-40B4-BE49-F238E27FC236}">
                <a16:creationId xmlns:a16="http://schemas.microsoft.com/office/drawing/2014/main" id="{F7E3BB9C-4BEB-4975-895A-935458286CCB}"/>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338" name="Rectangle 2">
            <a:extLst>
              <a:ext uri="{FF2B5EF4-FFF2-40B4-BE49-F238E27FC236}">
                <a16:creationId xmlns:a16="http://schemas.microsoft.com/office/drawing/2014/main" id="{B6F482F9-F19B-4A02-9647-2F5B753C6A7C}"/>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339" name="Rectangle 3">
            <a:extLst>
              <a:ext uri="{FF2B5EF4-FFF2-40B4-BE49-F238E27FC236}">
                <a16:creationId xmlns:a16="http://schemas.microsoft.com/office/drawing/2014/main" id="{AA59FBCA-8C3A-44FC-A68E-C58CFC5ADA47}"/>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340" name="Rectangle 4">
            <a:extLst>
              <a:ext uri="{FF2B5EF4-FFF2-40B4-BE49-F238E27FC236}">
                <a16:creationId xmlns:a16="http://schemas.microsoft.com/office/drawing/2014/main" id="{6D12340E-6974-44F5-8D6C-70F6E4EF1311}"/>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341" name="Rectangle 5">
            <a:extLst>
              <a:ext uri="{FF2B5EF4-FFF2-40B4-BE49-F238E27FC236}">
                <a16:creationId xmlns:a16="http://schemas.microsoft.com/office/drawing/2014/main" id="{4B11CA0B-D7AD-469A-B9C9-6AB45BA56CC6}"/>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342" name="Rectangle 6">
            <a:extLst>
              <a:ext uri="{FF2B5EF4-FFF2-40B4-BE49-F238E27FC236}">
                <a16:creationId xmlns:a16="http://schemas.microsoft.com/office/drawing/2014/main" id="{F35F2FAD-7EAF-4234-8B9E-9EECCDD0CE90}"/>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343" name="Rectangle 7">
            <a:extLst>
              <a:ext uri="{FF2B5EF4-FFF2-40B4-BE49-F238E27FC236}">
                <a16:creationId xmlns:a16="http://schemas.microsoft.com/office/drawing/2014/main" id="{E33C002C-2470-4E50-A50D-563398C2CDE5}"/>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344" name="Line 8">
            <a:extLst>
              <a:ext uri="{FF2B5EF4-FFF2-40B4-BE49-F238E27FC236}">
                <a16:creationId xmlns:a16="http://schemas.microsoft.com/office/drawing/2014/main" id="{645A47D8-42E7-418D-B6F1-D11B7CE15437}"/>
              </a:ext>
            </a:extLst>
          </p:cNvPr>
          <p:cNvSpPr>
            <a:spLocks noChangeShapeType="1"/>
          </p:cNvSpPr>
          <p:nvPr/>
        </p:nvSpPr>
        <p:spPr bwMode="auto">
          <a:xfrm>
            <a:off x="457200" y="29718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4345" name="Line 9">
            <a:extLst>
              <a:ext uri="{FF2B5EF4-FFF2-40B4-BE49-F238E27FC236}">
                <a16:creationId xmlns:a16="http://schemas.microsoft.com/office/drawing/2014/main" id="{B246A097-89A9-48A7-A64D-087F3FE1C3CB}"/>
              </a:ext>
            </a:extLst>
          </p:cNvPr>
          <p:cNvSpPr>
            <a:spLocks noChangeShapeType="1"/>
          </p:cNvSpPr>
          <p:nvPr/>
        </p:nvSpPr>
        <p:spPr bwMode="auto">
          <a:xfrm>
            <a:off x="458788" y="42672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4346" name="Rectangle 10">
            <a:extLst>
              <a:ext uri="{FF2B5EF4-FFF2-40B4-BE49-F238E27FC236}">
                <a16:creationId xmlns:a16="http://schemas.microsoft.com/office/drawing/2014/main" id="{A5EA9051-49E1-4319-BB8C-E3E63FABC27D}"/>
              </a:ext>
            </a:extLst>
          </p:cNvPr>
          <p:cNvSpPr>
            <a:spLocks noChangeArrowheads="1"/>
          </p:cNvSpPr>
          <p:nvPr/>
        </p:nvSpPr>
        <p:spPr bwMode="auto">
          <a:xfrm>
            <a:off x="495300" y="3063875"/>
            <a:ext cx="8077200" cy="1068388"/>
          </a:xfrm>
          <a:prstGeom prst="rect">
            <a:avLst/>
          </a:prstGeom>
          <a:solidFill>
            <a:srgbClr val="99FF3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IN" altLang="en-US" sz="3200" b="1">
                <a:latin typeface="Arial" panose="020B0604020202020204" pitchFamily="34" charset="0"/>
              </a:rPr>
              <a:t>A digital signal is a composite analog signal with an infinite bandwidth.</a:t>
            </a:r>
          </a:p>
        </p:txBody>
      </p:sp>
      <p:grpSp>
        <p:nvGrpSpPr>
          <p:cNvPr id="14347" name="Group 11">
            <a:extLst>
              <a:ext uri="{FF2B5EF4-FFF2-40B4-BE49-F238E27FC236}">
                <a16:creationId xmlns:a16="http://schemas.microsoft.com/office/drawing/2014/main" id="{A72E4BEC-103D-478B-88AD-F8591D558BCE}"/>
              </a:ext>
            </a:extLst>
          </p:cNvPr>
          <p:cNvGrpSpPr>
            <a:grpSpLocks/>
          </p:cNvGrpSpPr>
          <p:nvPr/>
        </p:nvGrpSpPr>
        <p:grpSpPr bwMode="auto">
          <a:xfrm>
            <a:off x="457200" y="2362200"/>
            <a:ext cx="1141413" cy="565150"/>
            <a:chOff x="288" y="1488"/>
            <a:chExt cx="719" cy="356"/>
          </a:xfrm>
        </p:grpSpPr>
        <p:pic>
          <p:nvPicPr>
            <p:cNvPr id="14348" name="Picture 12">
              <a:extLst>
                <a:ext uri="{FF2B5EF4-FFF2-40B4-BE49-F238E27FC236}">
                  <a16:creationId xmlns:a16="http://schemas.microsoft.com/office/drawing/2014/main" id="{D0060758-065B-4FA2-80F9-566067D49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488"/>
              <a:ext cx="719" cy="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9" name="Text Box 13">
              <a:extLst>
                <a:ext uri="{FF2B5EF4-FFF2-40B4-BE49-F238E27FC236}">
                  <a16:creationId xmlns:a16="http://schemas.microsoft.com/office/drawing/2014/main" id="{2CEF5CAF-CB50-4CE3-ADD8-AE34A253D6F8}"/>
                </a:ext>
              </a:extLst>
            </p:cNvPr>
            <p:cNvSpPr txBox="1">
              <a:spLocks noChangeArrowheads="1"/>
            </p:cNvSpPr>
            <p:nvPr/>
          </p:nvSpPr>
          <p:spPr bwMode="auto">
            <a:xfrm>
              <a:off x="373" y="1488"/>
              <a:ext cx="5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2800" b="1" i="1">
                  <a:solidFill>
                    <a:srgbClr val="FF0000"/>
                  </a:solidFill>
                </a:rPr>
                <a:t>Note</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0FDB9158-DA6E-4DB4-85D3-6E62DD0B262D}"/>
              </a:ext>
            </a:extLst>
          </p:cNvPr>
          <p:cNvSpPr>
            <a:spLocks noGrp="1"/>
          </p:cNvSpPr>
          <p:nvPr>
            <p:ph type="sldNum" idx="10"/>
          </p:nvPr>
        </p:nvSpPr>
        <p:spPr/>
        <p:txBody>
          <a:bodyPr/>
          <a:lstStyle/>
          <a:p>
            <a:r>
              <a:rPr lang="en-IN" altLang="en-US"/>
              <a:t>3.</a:t>
            </a:r>
            <a:fld id="{D570FA9D-4BB3-41C7-B1C4-E5C3C6E7F19E}" type="slidenum">
              <a:rPr lang="en-IN" altLang="en-US"/>
              <a:pPr/>
              <a:t>12</a:t>
            </a:fld>
            <a:endParaRPr lang="en-IN" altLang="en-US"/>
          </a:p>
        </p:txBody>
      </p:sp>
      <p:sp>
        <p:nvSpPr>
          <p:cNvPr id="15361" name="Line 1">
            <a:extLst>
              <a:ext uri="{FF2B5EF4-FFF2-40B4-BE49-F238E27FC236}">
                <a16:creationId xmlns:a16="http://schemas.microsoft.com/office/drawing/2014/main" id="{2A24A2E5-9BCB-42C0-B0F8-C438993735CF}"/>
              </a:ext>
            </a:extLst>
          </p:cNvPr>
          <p:cNvSpPr>
            <a:spLocks noChangeShapeType="1"/>
          </p:cNvSpPr>
          <p:nvPr/>
        </p:nvSpPr>
        <p:spPr bwMode="auto">
          <a:xfrm>
            <a:off x="152400" y="152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5362" name="Line 2">
            <a:extLst>
              <a:ext uri="{FF2B5EF4-FFF2-40B4-BE49-F238E27FC236}">
                <a16:creationId xmlns:a16="http://schemas.microsoft.com/office/drawing/2014/main" id="{E62524C6-A37A-4D8E-96FB-FC725A120382}"/>
              </a:ext>
            </a:extLst>
          </p:cNvPr>
          <p:cNvSpPr>
            <a:spLocks noChangeShapeType="1"/>
          </p:cNvSpPr>
          <p:nvPr/>
        </p:nvSpPr>
        <p:spPr bwMode="auto">
          <a:xfrm>
            <a:off x="152400" y="990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5363" name="Text Box 3">
            <a:extLst>
              <a:ext uri="{FF2B5EF4-FFF2-40B4-BE49-F238E27FC236}">
                <a16:creationId xmlns:a16="http://schemas.microsoft.com/office/drawing/2014/main" id="{FF87778A-1276-4D45-960F-0647ADD1EE8A}"/>
              </a:ext>
            </a:extLst>
          </p:cNvPr>
          <p:cNvSpPr txBox="1">
            <a:spLocks noChangeArrowheads="1"/>
          </p:cNvSpPr>
          <p:nvPr/>
        </p:nvSpPr>
        <p:spPr bwMode="auto">
          <a:xfrm>
            <a:off x="303213" y="381000"/>
            <a:ext cx="57372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b="1">
                <a:solidFill>
                  <a:srgbClr val="3333CC"/>
                </a:solidFill>
              </a:rPr>
              <a:t>Figure 3.19  </a:t>
            </a:r>
            <a:r>
              <a:rPr lang="en-IN" altLang="en-US" sz="2000" b="1" i="1"/>
              <a:t>Bandwidths of two low-pass channels</a:t>
            </a:r>
          </a:p>
        </p:txBody>
      </p:sp>
      <p:sp>
        <p:nvSpPr>
          <p:cNvPr id="15364" name="Line 4">
            <a:extLst>
              <a:ext uri="{FF2B5EF4-FFF2-40B4-BE49-F238E27FC236}">
                <a16:creationId xmlns:a16="http://schemas.microsoft.com/office/drawing/2014/main" id="{2FFB2742-AA6C-497E-931A-E7E08853B159}"/>
              </a:ext>
            </a:extLst>
          </p:cNvPr>
          <p:cNvSpPr>
            <a:spLocks noChangeShapeType="1"/>
          </p:cNvSpPr>
          <p:nvPr/>
        </p:nvSpPr>
        <p:spPr bwMode="auto">
          <a:xfrm>
            <a:off x="152400" y="63246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pic>
        <p:nvPicPr>
          <p:cNvPr id="15365" name="Picture 5">
            <a:extLst>
              <a:ext uri="{FF2B5EF4-FFF2-40B4-BE49-F238E27FC236}">
                <a16:creationId xmlns:a16="http://schemas.microsoft.com/office/drawing/2014/main" id="{2E35F465-4240-40EB-B2D5-FE4E2AE5B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739188" cy="4457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68AD624F-411A-47A4-98C5-5D632F50421A}"/>
              </a:ext>
            </a:extLst>
          </p:cNvPr>
          <p:cNvSpPr>
            <a:spLocks noGrp="1"/>
          </p:cNvSpPr>
          <p:nvPr>
            <p:ph type="sldNum" idx="10"/>
          </p:nvPr>
        </p:nvSpPr>
        <p:spPr/>
        <p:txBody>
          <a:bodyPr/>
          <a:lstStyle/>
          <a:p>
            <a:r>
              <a:rPr lang="en-IN" altLang="en-US"/>
              <a:t>3.</a:t>
            </a:r>
            <a:fld id="{C9F5C2D3-8EDD-4B16-887C-23AF6F7D81CB}" type="slidenum">
              <a:rPr lang="en-IN" altLang="en-US"/>
              <a:pPr/>
              <a:t>13</a:t>
            </a:fld>
            <a:endParaRPr lang="en-IN" altLang="en-US"/>
          </a:p>
        </p:txBody>
      </p:sp>
      <p:sp>
        <p:nvSpPr>
          <p:cNvPr id="16385" name="Line 1">
            <a:extLst>
              <a:ext uri="{FF2B5EF4-FFF2-40B4-BE49-F238E27FC236}">
                <a16:creationId xmlns:a16="http://schemas.microsoft.com/office/drawing/2014/main" id="{C30C6117-F28B-42A6-828C-762205A7F290}"/>
              </a:ext>
            </a:extLst>
          </p:cNvPr>
          <p:cNvSpPr>
            <a:spLocks noChangeShapeType="1"/>
          </p:cNvSpPr>
          <p:nvPr/>
        </p:nvSpPr>
        <p:spPr bwMode="auto">
          <a:xfrm>
            <a:off x="152400" y="152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86" name="Line 2">
            <a:extLst>
              <a:ext uri="{FF2B5EF4-FFF2-40B4-BE49-F238E27FC236}">
                <a16:creationId xmlns:a16="http://schemas.microsoft.com/office/drawing/2014/main" id="{EA7FB0E1-299E-456A-ADFB-366BF7D40CBE}"/>
              </a:ext>
            </a:extLst>
          </p:cNvPr>
          <p:cNvSpPr>
            <a:spLocks noChangeShapeType="1"/>
          </p:cNvSpPr>
          <p:nvPr/>
        </p:nvSpPr>
        <p:spPr bwMode="auto">
          <a:xfrm>
            <a:off x="152400" y="990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87" name="Text Box 3">
            <a:extLst>
              <a:ext uri="{FF2B5EF4-FFF2-40B4-BE49-F238E27FC236}">
                <a16:creationId xmlns:a16="http://schemas.microsoft.com/office/drawing/2014/main" id="{7BDF7CC5-DB8E-4AB3-A205-FE9ADF18654F}"/>
              </a:ext>
            </a:extLst>
          </p:cNvPr>
          <p:cNvSpPr txBox="1">
            <a:spLocks noChangeArrowheads="1"/>
          </p:cNvSpPr>
          <p:nvPr/>
        </p:nvSpPr>
        <p:spPr bwMode="auto">
          <a:xfrm>
            <a:off x="300038" y="381000"/>
            <a:ext cx="70485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US" altLang="en-US" b="1">
                <a:solidFill>
                  <a:srgbClr val="3333CC"/>
                </a:solidFill>
              </a:rPr>
              <a:t>Figure 3.20  </a:t>
            </a:r>
            <a:r>
              <a:rPr lang="en-US" altLang="en-US" sz="2000" b="1" i="1"/>
              <a:t>Baseband transmission using a dedicated medium</a:t>
            </a:r>
          </a:p>
        </p:txBody>
      </p:sp>
      <p:sp>
        <p:nvSpPr>
          <p:cNvPr id="16388" name="Line 4">
            <a:extLst>
              <a:ext uri="{FF2B5EF4-FFF2-40B4-BE49-F238E27FC236}">
                <a16:creationId xmlns:a16="http://schemas.microsoft.com/office/drawing/2014/main" id="{73309754-0236-42F1-A563-A73290C9E8EF}"/>
              </a:ext>
            </a:extLst>
          </p:cNvPr>
          <p:cNvSpPr>
            <a:spLocks noChangeShapeType="1"/>
          </p:cNvSpPr>
          <p:nvPr/>
        </p:nvSpPr>
        <p:spPr bwMode="auto">
          <a:xfrm>
            <a:off x="152400" y="63246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pic>
        <p:nvPicPr>
          <p:cNvPr id="16389" name="Picture 5">
            <a:extLst>
              <a:ext uri="{FF2B5EF4-FFF2-40B4-BE49-F238E27FC236}">
                <a16:creationId xmlns:a16="http://schemas.microsoft.com/office/drawing/2014/main" id="{99BF3933-4A40-4638-BA93-672B9C830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2173288"/>
            <a:ext cx="8829675" cy="2246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6EEB8B98-7DBB-4F24-9883-2AF9902AD51F}"/>
              </a:ext>
            </a:extLst>
          </p:cNvPr>
          <p:cNvSpPr>
            <a:spLocks noGrp="1"/>
          </p:cNvSpPr>
          <p:nvPr>
            <p:ph type="sldNum" idx="10"/>
          </p:nvPr>
        </p:nvSpPr>
        <p:spPr/>
        <p:txBody>
          <a:bodyPr/>
          <a:lstStyle/>
          <a:p>
            <a:r>
              <a:rPr lang="en-IN" altLang="en-US"/>
              <a:t>3.</a:t>
            </a:r>
            <a:fld id="{33F568EE-36DF-47FF-8F20-FBEE39FC16ED}" type="slidenum">
              <a:rPr lang="en-IN" altLang="en-US"/>
              <a:pPr/>
              <a:t>14</a:t>
            </a:fld>
            <a:endParaRPr lang="en-IN" altLang="en-US"/>
          </a:p>
        </p:txBody>
      </p:sp>
      <p:sp>
        <p:nvSpPr>
          <p:cNvPr id="17409" name="Rectangle 1">
            <a:extLst>
              <a:ext uri="{FF2B5EF4-FFF2-40B4-BE49-F238E27FC236}">
                <a16:creationId xmlns:a16="http://schemas.microsoft.com/office/drawing/2014/main" id="{3517149E-FE28-4B99-82D2-E26EB8461E5F}"/>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410" name="Rectangle 2">
            <a:extLst>
              <a:ext uri="{FF2B5EF4-FFF2-40B4-BE49-F238E27FC236}">
                <a16:creationId xmlns:a16="http://schemas.microsoft.com/office/drawing/2014/main" id="{1B90ADF2-35BA-4FB9-A569-1F2231B92969}"/>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411" name="Rectangle 3">
            <a:extLst>
              <a:ext uri="{FF2B5EF4-FFF2-40B4-BE49-F238E27FC236}">
                <a16:creationId xmlns:a16="http://schemas.microsoft.com/office/drawing/2014/main" id="{A1198480-78D7-471C-B76C-BB323DE9CE4F}"/>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412" name="Rectangle 4">
            <a:extLst>
              <a:ext uri="{FF2B5EF4-FFF2-40B4-BE49-F238E27FC236}">
                <a16:creationId xmlns:a16="http://schemas.microsoft.com/office/drawing/2014/main" id="{3FF396E3-C956-4E7A-9E3A-0268CA4AEF2C}"/>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413" name="Rectangle 5">
            <a:extLst>
              <a:ext uri="{FF2B5EF4-FFF2-40B4-BE49-F238E27FC236}">
                <a16:creationId xmlns:a16="http://schemas.microsoft.com/office/drawing/2014/main" id="{6C00834A-E5DF-4889-9C69-8DECDC15A8BF}"/>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414" name="Rectangle 6">
            <a:extLst>
              <a:ext uri="{FF2B5EF4-FFF2-40B4-BE49-F238E27FC236}">
                <a16:creationId xmlns:a16="http://schemas.microsoft.com/office/drawing/2014/main" id="{C0134E53-D7A8-4E61-8261-AC0560B72A6E}"/>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415" name="Rectangle 7">
            <a:extLst>
              <a:ext uri="{FF2B5EF4-FFF2-40B4-BE49-F238E27FC236}">
                <a16:creationId xmlns:a16="http://schemas.microsoft.com/office/drawing/2014/main" id="{3907C3B8-85EE-4A9C-B4C8-9CB2DB414D69}"/>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416" name="Line 8">
            <a:extLst>
              <a:ext uri="{FF2B5EF4-FFF2-40B4-BE49-F238E27FC236}">
                <a16:creationId xmlns:a16="http://schemas.microsoft.com/office/drawing/2014/main" id="{CDB2D475-C114-4354-A71F-F63532AC2C32}"/>
              </a:ext>
            </a:extLst>
          </p:cNvPr>
          <p:cNvSpPr>
            <a:spLocks noChangeShapeType="1"/>
          </p:cNvSpPr>
          <p:nvPr/>
        </p:nvSpPr>
        <p:spPr bwMode="auto">
          <a:xfrm>
            <a:off x="457200" y="23622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7417" name="Line 9">
            <a:extLst>
              <a:ext uri="{FF2B5EF4-FFF2-40B4-BE49-F238E27FC236}">
                <a16:creationId xmlns:a16="http://schemas.microsoft.com/office/drawing/2014/main" id="{012134AE-F63F-4E7D-914D-42A603BF3E77}"/>
              </a:ext>
            </a:extLst>
          </p:cNvPr>
          <p:cNvSpPr>
            <a:spLocks noChangeShapeType="1"/>
          </p:cNvSpPr>
          <p:nvPr/>
        </p:nvSpPr>
        <p:spPr bwMode="auto">
          <a:xfrm>
            <a:off x="458788" y="51054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7418" name="Rectangle 10">
            <a:extLst>
              <a:ext uri="{FF2B5EF4-FFF2-40B4-BE49-F238E27FC236}">
                <a16:creationId xmlns:a16="http://schemas.microsoft.com/office/drawing/2014/main" id="{8881FD9A-B54E-4648-8400-16B42D162562}"/>
              </a:ext>
            </a:extLst>
          </p:cNvPr>
          <p:cNvSpPr>
            <a:spLocks noChangeArrowheads="1"/>
          </p:cNvSpPr>
          <p:nvPr/>
        </p:nvSpPr>
        <p:spPr bwMode="auto">
          <a:xfrm>
            <a:off x="495300" y="2454275"/>
            <a:ext cx="8077200" cy="2530475"/>
          </a:xfrm>
          <a:prstGeom prst="rect">
            <a:avLst/>
          </a:prstGeom>
          <a:solidFill>
            <a:srgbClr val="99FF3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3200" b="1">
                <a:latin typeface="Arial" panose="020B0604020202020204" pitchFamily="34" charset="0"/>
              </a:rPr>
              <a:t>Baseband transmission of a digital signal that preserves the shape of the digital signal is possible only if we have a low-pass channel with an infinite or very wide bandwidth.</a:t>
            </a:r>
          </a:p>
        </p:txBody>
      </p:sp>
      <p:grpSp>
        <p:nvGrpSpPr>
          <p:cNvPr id="17419" name="Group 11">
            <a:extLst>
              <a:ext uri="{FF2B5EF4-FFF2-40B4-BE49-F238E27FC236}">
                <a16:creationId xmlns:a16="http://schemas.microsoft.com/office/drawing/2014/main" id="{54DC9C09-AB47-4AEF-B4E2-0413F016490F}"/>
              </a:ext>
            </a:extLst>
          </p:cNvPr>
          <p:cNvGrpSpPr>
            <a:grpSpLocks/>
          </p:cNvGrpSpPr>
          <p:nvPr/>
        </p:nvGrpSpPr>
        <p:grpSpPr bwMode="auto">
          <a:xfrm>
            <a:off x="457200" y="1752600"/>
            <a:ext cx="1141413" cy="565150"/>
            <a:chOff x="288" y="1104"/>
            <a:chExt cx="719" cy="356"/>
          </a:xfrm>
        </p:grpSpPr>
        <p:pic>
          <p:nvPicPr>
            <p:cNvPr id="17420" name="Picture 12">
              <a:extLst>
                <a:ext uri="{FF2B5EF4-FFF2-40B4-BE49-F238E27FC236}">
                  <a16:creationId xmlns:a16="http://schemas.microsoft.com/office/drawing/2014/main" id="{84158AA4-BDE5-4BBF-B64B-55A40970C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104"/>
              <a:ext cx="719" cy="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21" name="Text Box 13">
              <a:extLst>
                <a:ext uri="{FF2B5EF4-FFF2-40B4-BE49-F238E27FC236}">
                  <a16:creationId xmlns:a16="http://schemas.microsoft.com/office/drawing/2014/main" id="{F317BC73-51CF-468D-83B4-4FC0BB3FD4B6}"/>
                </a:ext>
              </a:extLst>
            </p:cNvPr>
            <p:cNvSpPr txBox="1">
              <a:spLocks noChangeArrowheads="1"/>
            </p:cNvSpPr>
            <p:nvPr/>
          </p:nvSpPr>
          <p:spPr bwMode="auto">
            <a:xfrm>
              <a:off x="373" y="1104"/>
              <a:ext cx="5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2800" b="1" i="1">
                  <a:solidFill>
                    <a:srgbClr val="FF0000"/>
                  </a:solidFill>
                </a:rPr>
                <a:t>Note</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Slide Number Placeholder 1">
            <a:extLst>
              <a:ext uri="{FF2B5EF4-FFF2-40B4-BE49-F238E27FC236}">
                <a16:creationId xmlns:a16="http://schemas.microsoft.com/office/drawing/2014/main" id="{A17FC41D-251A-4C01-A4B9-9F3CC595CCD3}"/>
              </a:ext>
            </a:extLst>
          </p:cNvPr>
          <p:cNvSpPr>
            <a:spLocks noGrp="1"/>
          </p:cNvSpPr>
          <p:nvPr>
            <p:ph type="sldNum" idx="10"/>
          </p:nvPr>
        </p:nvSpPr>
        <p:spPr/>
        <p:txBody>
          <a:bodyPr/>
          <a:lstStyle/>
          <a:p>
            <a:r>
              <a:rPr lang="en-IN" altLang="en-US"/>
              <a:t>3.</a:t>
            </a:r>
            <a:fld id="{A2B08B2B-479C-4AB4-A39E-194E90D2D2F9}" type="slidenum">
              <a:rPr lang="en-IN" altLang="en-US"/>
              <a:pPr/>
              <a:t>15</a:t>
            </a:fld>
            <a:endParaRPr lang="en-IN" altLang="en-US"/>
          </a:p>
        </p:txBody>
      </p:sp>
      <p:sp>
        <p:nvSpPr>
          <p:cNvPr id="18433" name="Rectangle 1">
            <a:extLst>
              <a:ext uri="{FF2B5EF4-FFF2-40B4-BE49-F238E27FC236}">
                <a16:creationId xmlns:a16="http://schemas.microsoft.com/office/drawing/2014/main" id="{FC5CD07A-7E81-41A8-AB68-73E1A7FF8A38}"/>
              </a:ext>
            </a:extLst>
          </p:cNvPr>
          <p:cNvSpPr>
            <a:spLocks noChangeArrowheads="1"/>
          </p:cNvSpPr>
          <p:nvPr/>
        </p:nvSpPr>
        <p:spPr bwMode="auto">
          <a:xfrm>
            <a:off x="366713" y="350838"/>
            <a:ext cx="438150" cy="474662"/>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8434" name="Rectangle 2">
            <a:extLst>
              <a:ext uri="{FF2B5EF4-FFF2-40B4-BE49-F238E27FC236}">
                <a16:creationId xmlns:a16="http://schemas.microsoft.com/office/drawing/2014/main" id="{EB76EC5C-ED7D-40B4-A46B-C170ADAD8C49}"/>
              </a:ext>
            </a:extLst>
          </p:cNvPr>
          <p:cNvSpPr>
            <a:spLocks noChangeArrowheads="1"/>
          </p:cNvSpPr>
          <p:nvPr/>
        </p:nvSpPr>
        <p:spPr bwMode="auto">
          <a:xfrm>
            <a:off x="749300" y="350838"/>
            <a:ext cx="328613" cy="47466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18435" name="Group 3">
            <a:extLst>
              <a:ext uri="{FF2B5EF4-FFF2-40B4-BE49-F238E27FC236}">
                <a16:creationId xmlns:a16="http://schemas.microsoft.com/office/drawing/2014/main" id="{379BCDB5-0E51-47F1-8B04-9EA87165460B}"/>
              </a:ext>
            </a:extLst>
          </p:cNvPr>
          <p:cNvGrpSpPr>
            <a:grpSpLocks/>
          </p:cNvGrpSpPr>
          <p:nvPr/>
        </p:nvGrpSpPr>
        <p:grpSpPr bwMode="auto">
          <a:xfrm>
            <a:off x="490538" y="773113"/>
            <a:ext cx="736600" cy="473075"/>
            <a:chOff x="309" y="487"/>
            <a:chExt cx="464" cy="298"/>
          </a:xfrm>
        </p:grpSpPr>
        <p:sp>
          <p:nvSpPr>
            <p:cNvPr id="18436" name="Rectangle 4">
              <a:extLst>
                <a:ext uri="{FF2B5EF4-FFF2-40B4-BE49-F238E27FC236}">
                  <a16:creationId xmlns:a16="http://schemas.microsoft.com/office/drawing/2014/main" id="{0570EEBF-663A-44F5-B9F3-D05FF4448D9D}"/>
                </a:ext>
              </a:extLst>
            </p:cNvPr>
            <p:cNvSpPr>
              <a:spLocks noChangeArrowheads="1"/>
            </p:cNvSpPr>
            <p:nvPr/>
          </p:nvSpPr>
          <p:spPr bwMode="auto">
            <a:xfrm>
              <a:off x="309" y="487"/>
              <a:ext cx="265" cy="298"/>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8437" name="Rectangle 5">
              <a:extLst>
                <a:ext uri="{FF2B5EF4-FFF2-40B4-BE49-F238E27FC236}">
                  <a16:creationId xmlns:a16="http://schemas.microsoft.com/office/drawing/2014/main" id="{97814A5A-0DD5-4197-B8F9-DEF6CD6F59CA}"/>
                </a:ext>
              </a:extLst>
            </p:cNvPr>
            <p:cNvSpPr>
              <a:spLocks noChangeArrowheads="1"/>
            </p:cNvSpPr>
            <p:nvPr/>
          </p:nvSpPr>
          <p:spPr bwMode="auto">
            <a:xfrm>
              <a:off x="542" y="487"/>
              <a:ext cx="231" cy="298"/>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18438" name="Rectangle 6">
            <a:extLst>
              <a:ext uri="{FF2B5EF4-FFF2-40B4-BE49-F238E27FC236}">
                <a16:creationId xmlns:a16="http://schemas.microsoft.com/office/drawing/2014/main" id="{1205D21C-C054-4698-9FFD-FD615B92411F}"/>
              </a:ext>
            </a:extLst>
          </p:cNvPr>
          <p:cNvSpPr>
            <a:spLocks noChangeArrowheads="1"/>
          </p:cNvSpPr>
          <p:nvPr/>
        </p:nvSpPr>
        <p:spPr bwMode="auto">
          <a:xfrm>
            <a:off x="76200" y="700088"/>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8439" name="Rectangle 7">
            <a:extLst>
              <a:ext uri="{FF2B5EF4-FFF2-40B4-BE49-F238E27FC236}">
                <a16:creationId xmlns:a16="http://schemas.microsoft.com/office/drawing/2014/main" id="{744C3E3D-7340-46DC-AE68-59F1780CDA0E}"/>
              </a:ext>
            </a:extLst>
          </p:cNvPr>
          <p:cNvSpPr>
            <a:spLocks noChangeArrowheads="1"/>
          </p:cNvSpPr>
          <p:nvPr/>
        </p:nvSpPr>
        <p:spPr bwMode="auto">
          <a:xfrm>
            <a:off x="711200" y="242888"/>
            <a:ext cx="31750" cy="1052512"/>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8440" name="Rectangle 8">
            <a:extLst>
              <a:ext uri="{FF2B5EF4-FFF2-40B4-BE49-F238E27FC236}">
                <a16:creationId xmlns:a16="http://schemas.microsoft.com/office/drawing/2014/main" id="{851C20CB-FB90-4B8D-B429-C7C568218F96}"/>
              </a:ext>
            </a:extLst>
          </p:cNvPr>
          <p:cNvSpPr>
            <a:spLocks noChangeArrowheads="1"/>
          </p:cNvSpPr>
          <p:nvPr/>
        </p:nvSpPr>
        <p:spPr bwMode="auto">
          <a:xfrm>
            <a:off x="442913" y="773113"/>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8441" name="Rectangle 9">
            <a:extLst>
              <a:ext uri="{FF2B5EF4-FFF2-40B4-BE49-F238E27FC236}">
                <a16:creationId xmlns:a16="http://schemas.microsoft.com/office/drawing/2014/main" id="{A08E5180-0097-4797-AA01-934D94AE6C46}"/>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8442" name="Rectangle 10">
            <a:extLst>
              <a:ext uri="{FF2B5EF4-FFF2-40B4-BE49-F238E27FC236}">
                <a16:creationId xmlns:a16="http://schemas.microsoft.com/office/drawing/2014/main" id="{EBEC7AA9-D0D8-4260-A4A7-23B928FC8A2E}"/>
              </a:ext>
            </a:extLst>
          </p:cNvPr>
          <p:cNvSpPr>
            <a:spLocks noChangeArrowheads="1"/>
          </p:cNvSpPr>
          <p:nvPr/>
        </p:nvSpPr>
        <p:spPr bwMode="auto">
          <a:xfrm>
            <a:off x="228600" y="1371600"/>
            <a:ext cx="8534400" cy="478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just">
              <a:buClrTx/>
              <a:buFontTx/>
              <a:buNone/>
            </a:pPr>
            <a:r>
              <a:rPr lang="en-IN" altLang="en-US" sz="2800" b="1" i="1"/>
              <a:t>An example of a dedicated channel where the entire bandwidth of the medium is used as one single channel is a LAN. Almost every wired LAN today uses a dedicated channel for two stations communicating with each other. In a bus topology LAN with multipoint connections, only two stations can communicate with each other at each moment in time (timesharing); the other stations need to refrain from sending data. In a star topology LAN, the entire channel between each station and the hub is used for communication between these two entities.</a:t>
            </a:r>
          </a:p>
        </p:txBody>
      </p:sp>
      <p:sp>
        <p:nvSpPr>
          <p:cNvPr id="18443" name="Text Box 11">
            <a:extLst>
              <a:ext uri="{FF2B5EF4-FFF2-40B4-BE49-F238E27FC236}">
                <a16:creationId xmlns:a16="http://schemas.microsoft.com/office/drawing/2014/main" id="{C84E9DA9-CBAF-4645-8A87-CBE843A88D67}"/>
              </a:ext>
            </a:extLst>
          </p:cNvPr>
          <p:cNvSpPr txBox="1">
            <a:spLocks noChangeArrowheads="1"/>
          </p:cNvSpPr>
          <p:nvPr/>
        </p:nvSpPr>
        <p:spPr bwMode="auto">
          <a:xfrm>
            <a:off x="1139825" y="182563"/>
            <a:ext cx="24923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3200" b="1" i="1">
                <a:solidFill>
                  <a:srgbClr val="FF0000"/>
                </a:solidFill>
              </a:rPr>
              <a:t>Example 3.21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DB00D912-899A-4404-99FB-C869F087771E}"/>
              </a:ext>
            </a:extLst>
          </p:cNvPr>
          <p:cNvSpPr>
            <a:spLocks noGrp="1"/>
          </p:cNvSpPr>
          <p:nvPr>
            <p:ph type="sldNum" idx="10"/>
          </p:nvPr>
        </p:nvSpPr>
        <p:spPr/>
        <p:txBody>
          <a:bodyPr/>
          <a:lstStyle/>
          <a:p>
            <a:r>
              <a:rPr lang="en-IN" altLang="en-US"/>
              <a:t>3.</a:t>
            </a:r>
            <a:fld id="{00131647-7C15-4CDF-A29C-53B562B79656}" type="slidenum">
              <a:rPr lang="en-IN" altLang="en-US"/>
              <a:pPr/>
              <a:t>16</a:t>
            </a:fld>
            <a:endParaRPr lang="en-IN" altLang="en-US"/>
          </a:p>
        </p:txBody>
      </p:sp>
      <p:sp>
        <p:nvSpPr>
          <p:cNvPr id="19457" name="Line 1">
            <a:extLst>
              <a:ext uri="{FF2B5EF4-FFF2-40B4-BE49-F238E27FC236}">
                <a16:creationId xmlns:a16="http://schemas.microsoft.com/office/drawing/2014/main" id="{0A8A6347-434F-4A01-9983-2536F9C66BA0}"/>
              </a:ext>
            </a:extLst>
          </p:cNvPr>
          <p:cNvSpPr>
            <a:spLocks noChangeShapeType="1"/>
          </p:cNvSpPr>
          <p:nvPr/>
        </p:nvSpPr>
        <p:spPr bwMode="auto">
          <a:xfrm>
            <a:off x="152400" y="152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9458" name="Line 2">
            <a:extLst>
              <a:ext uri="{FF2B5EF4-FFF2-40B4-BE49-F238E27FC236}">
                <a16:creationId xmlns:a16="http://schemas.microsoft.com/office/drawing/2014/main" id="{606A614D-CE15-4C2A-9658-683A2631D95A}"/>
              </a:ext>
            </a:extLst>
          </p:cNvPr>
          <p:cNvSpPr>
            <a:spLocks noChangeShapeType="1"/>
          </p:cNvSpPr>
          <p:nvPr/>
        </p:nvSpPr>
        <p:spPr bwMode="auto">
          <a:xfrm>
            <a:off x="152400" y="11430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9459" name="Text Box 3">
            <a:extLst>
              <a:ext uri="{FF2B5EF4-FFF2-40B4-BE49-F238E27FC236}">
                <a16:creationId xmlns:a16="http://schemas.microsoft.com/office/drawing/2014/main" id="{3C37E410-D5EA-4B6E-A90F-6582BB10FAF0}"/>
              </a:ext>
            </a:extLst>
          </p:cNvPr>
          <p:cNvSpPr txBox="1">
            <a:spLocks noChangeArrowheads="1"/>
          </p:cNvSpPr>
          <p:nvPr/>
        </p:nvSpPr>
        <p:spPr bwMode="auto">
          <a:xfrm>
            <a:off x="296863" y="381000"/>
            <a:ext cx="868680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b="1">
                <a:solidFill>
                  <a:srgbClr val="3333CC"/>
                </a:solidFill>
              </a:rPr>
              <a:t>Figure 3.21  </a:t>
            </a:r>
            <a:r>
              <a:rPr lang="en-IN" altLang="en-US" sz="2000" b="1" i="1"/>
              <a:t>Rough approximation of a digital signal using the first harmonic </a:t>
            </a:r>
            <a:br>
              <a:rPr lang="en-IN" altLang="en-US" sz="2000" b="1" i="1"/>
            </a:br>
            <a:r>
              <a:rPr lang="en-IN" altLang="en-US" sz="2000" b="1" i="1"/>
              <a:t>                          for worst case</a:t>
            </a:r>
          </a:p>
        </p:txBody>
      </p:sp>
      <p:sp>
        <p:nvSpPr>
          <p:cNvPr id="19460" name="Line 4">
            <a:extLst>
              <a:ext uri="{FF2B5EF4-FFF2-40B4-BE49-F238E27FC236}">
                <a16:creationId xmlns:a16="http://schemas.microsoft.com/office/drawing/2014/main" id="{0A0BDA5E-AC50-4251-AC72-96F49816E635}"/>
              </a:ext>
            </a:extLst>
          </p:cNvPr>
          <p:cNvSpPr>
            <a:spLocks noChangeShapeType="1"/>
          </p:cNvSpPr>
          <p:nvPr/>
        </p:nvSpPr>
        <p:spPr bwMode="auto">
          <a:xfrm>
            <a:off x="152400" y="63246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pic>
        <p:nvPicPr>
          <p:cNvPr id="19461" name="Picture 5">
            <a:extLst>
              <a:ext uri="{FF2B5EF4-FFF2-40B4-BE49-F238E27FC236}">
                <a16:creationId xmlns:a16="http://schemas.microsoft.com/office/drawing/2014/main" id="{F1E1CC32-0D3E-4593-A470-E17B0EB85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371600"/>
            <a:ext cx="5942013" cy="4646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3B7D260C-98DF-4F13-A085-D838C2CB8A5C}"/>
              </a:ext>
            </a:extLst>
          </p:cNvPr>
          <p:cNvSpPr>
            <a:spLocks noGrp="1"/>
          </p:cNvSpPr>
          <p:nvPr>
            <p:ph type="sldNum" idx="10"/>
          </p:nvPr>
        </p:nvSpPr>
        <p:spPr/>
        <p:txBody>
          <a:bodyPr/>
          <a:lstStyle/>
          <a:p>
            <a:r>
              <a:rPr lang="en-IN" altLang="en-US"/>
              <a:t>3.</a:t>
            </a:r>
            <a:fld id="{85854E1C-B28D-4769-A518-29B725ABEBE5}" type="slidenum">
              <a:rPr lang="en-IN" altLang="en-US"/>
              <a:pPr/>
              <a:t>17</a:t>
            </a:fld>
            <a:endParaRPr lang="en-IN" altLang="en-US"/>
          </a:p>
        </p:txBody>
      </p:sp>
      <p:sp>
        <p:nvSpPr>
          <p:cNvPr id="20481" name="Line 1">
            <a:extLst>
              <a:ext uri="{FF2B5EF4-FFF2-40B4-BE49-F238E27FC236}">
                <a16:creationId xmlns:a16="http://schemas.microsoft.com/office/drawing/2014/main" id="{5A320AB1-310E-4230-B9A5-F22DA0300368}"/>
              </a:ext>
            </a:extLst>
          </p:cNvPr>
          <p:cNvSpPr>
            <a:spLocks noChangeShapeType="1"/>
          </p:cNvSpPr>
          <p:nvPr/>
        </p:nvSpPr>
        <p:spPr bwMode="auto">
          <a:xfrm>
            <a:off x="152400" y="152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0482" name="Line 2">
            <a:extLst>
              <a:ext uri="{FF2B5EF4-FFF2-40B4-BE49-F238E27FC236}">
                <a16:creationId xmlns:a16="http://schemas.microsoft.com/office/drawing/2014/main" id="{1773C790-949E-47EB-B0B1-6F55401EAEB8}"/>
              </a:ext>
            </a:extLst>
          </p:cNvPr>
          <p:cNvSpPr>
            <a:spLocks noChangeShapeType="1"/>
          </p:cNvSpPr>
          <p:nvPr/>
        </p:nvSpPr>
        <p:spPr bwMode="auto">
          <a:xfrm>
            <a:off x="152400" y="990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0483" name="Text Box 3">
            <a:extLst>
              <a:ext uri="{FF2B5EF4-FFF2-40B4-BE49-F238E27FC236}">
                <a16:creationId xmlns:a16="http://schemas.microsoft.com/office/drawing/2014/main" id="{BAFB9585-57FA-4D8B-8A69-82D41D5E3541}"/>
              </a:ext>
            </a:extLst>
          </p:cNvPr>
          <p:cNvSpPr txBox="1">
            <a:spLocks noChangeArrowheads="1"/>
          </p:cNvSpPr>
          <p:nvPr/>
        </p:nvSpPr>
        <p:spPr bwMode="auto">
          <a:xfrm>
            <a:off x="303213" y="381000"/>
            <a:ext cx="73675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b="1">
                <a:solidFill>
                  <a:srgbClr val="3333CC"/>
                </a:solidFill>
              </a:rPr>
              <a:t>Figure 3.22  </a:t>
            </a:r>
            <a:r>
              <a:rPr lang="en-IN" altLang="en-US" sz="2000" b="1" i="1"/>
              <a:t>Simulating a digital signal with first three harmonics</a:t>
            </a:r>
          </a:p>
        </p:txBody>
      </p:sp>
      <p:sp>
        <p:nvSpPr>
          <p:cNvPr id="20484" name="Line 4">
            <a:extLst>
              <a:ext uri="{FF2B5EF4-FFF2-40B4-BE49-F238E27FC236}">
                <a16:creationId xmlns:a16="http://schemas.microsoft.com/office/drawing/2014/main" id="{7F2F78C0-B900-4AC6-82F2-5A26AEDF7264}"/>
              </a:ext>
            </a:extLst>
          </p:cNvPr>
          <p:cNvSpPr>
            <a:spLocks noChangeShapeType="1"/>
          </p:cNvSpPr>
          <p:nvPr/>
        </p:nvSpPr>
        <p:spPr bwMode="auto">
          <a:xfrm>
            <a:off x="152400" y="63246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pic>
        <p:nvPicPr>
          <p:cNvPr id="20485" name="Picture 5">
            <a:extLst>
              <a:ext uri="{FF2B5EF4-FFF2-40B4-BE49-F238E27FC236}">
                <a16:creationId xmlns:a16="http://schemas.microsoft.com/office/drawing/2014/main" id="{E4395510-C4E2-49EF-B25D-ACCF8E45D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088" y="1295400"/>
            <a:ext cx="5878512" cy="45831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6" name="Object 6">
            <a:extLst>
              <a:ext uri="{FF2B5EF4-FFF2-40B4-BE49-F238E27FC236}">
                <a16:creationId xmlns:a16="http://schemas.microsoft.com/office/drawing/2014/main" id="{7A6048D1-B26F-4B40-897A-F5B635155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98588"/>
            <a:ext cx="6096000" cy="40608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Slide Number Placeholder 1">
            <a:extLst>
              <a:ext uri="{FF2B5EF4-FFF2-40B4-BE49-F238E27FC236}">
                <a16:creationId xmlns:a16="http://schemas.microsoft.com/office/drawing/2014/main" id="{647F3229-9109-4EFD-913B-5B6C64808F89}"/>
              </a:ext>
            </a:extLst>
          </p:cNvPr>
          <p:cNvSpPr>
            <a:spLocks noGrp="1"/>
          </p:cNvSpPr>
          <p:nvPr>
            <p:ph type="sldNum" idx="10"/>
          </p:nvPr>
        </p:nvSpPr>
        <p:spPr/>
        <p:txBody>
          <a:bodyPr/>
          <a:lstStyle/>
          <a:p>
            <a:r>
              <a:rPr lang="en-IN" altLang="en-US"/>
              <a:t>3.</a:t>
            </a:r>
            <a:fld id="{C28E89B4-4B14-4B49-83A0-2FADAD8B27DD}" type="slidenum">
              <a:rPr lang="en-IN" altLang="en-US"/>
              <a:pPr/>
              <a:t>18</a:t>
            </a:fld>
            <a:endParaRPr lang="en-IN" altLang="en-US"/>
          </a:p>
        </p:txBody>
      </p:sp>
      <p:sp>
        <p:nvSpPr>
          <p:cNvPr id="21505" name="Rectangle 1">
            <a:extLst>
              <a:ext uri="{FF2B5EF4-FFF2-40B4-BE49-F238E27FC236}">
                <a16:creationId xmlns:a16="http://schemas.microsoft.com/office/drawing/2014/main" id="{9566C87F-015B-4D19-ADB2-CB92125AF9BC}"/>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06" name="Rectangle 2">
            <a:extLst>
              <a:ext uri="{FF2B5EF4-FFF2-40B4-BE49-F238E27FC236}">
                <a16:creationId xmlns:a16="http://schemas.microsoft.com/office/drawing/2014/main" id="{FC8A7AF3-8E34-4134-9343-9F6262D6AFBB}"/>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07" name="Rectangle 3">
            <a:extLst>
              <a:ext uri="{FF2B5EF4-FFF2-40B4-BE49-F238E27FC236}">
                <a16:creationId xmlns:a16="http://schemas.microsoft.com/office/drawing/2014/main" id="{A44F343A-4339-4D8E-8603-391C444FE36A}"/>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08" name="Rectangle 4">
            <a:extLst>
              <a:ext uri="{FF2B5EF4-FFF2-40B4-BE49-F238E27FC236}">
                <a16:creationId xmlns:a16="http://schemas.microsoft.com/office/drawing/2014/main" id="{4E75BC25-8930-42DC-885D-FBEBE3CA0E40}"/>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09" name="Rectangle 5">
            <a:extLst>
              <a:ext uri="{FF2B5EF4-FFF2-40B4-BE49-F238E27FC236}">
                <a16:creationId xmlns:a16="http://schemas.microsoft.com/office/drawing/2014/main" id="{DCF7166A-BFD6-4073-AEFD-B39C470FCD12}"/>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10" name="Rectangle 6">
            <a:extLst>
              <a:ext uri="{FF2B5EF4-FFF2-40B4-BE49-F238E27FC236}">
                <a16:creationId xmlns:a16="http://schemas.microsoft.com/office/drawing/2014/main" id="{2FCC452A-9F8B-4984-BBC7-DBCE4F939844}"/>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11" name="Rectangle 7">
            <a:extLst>
              <a:ext uri="{FF2B5EF4-FFF2-40B4-BE49-F238E27FC236}">
                <a16:creationId xmlns:a16="http://schemas.microsoft.com/office/drawing/2014/main" id="{C30DD9D7-E87E-4D19-9948-7D5A5744347F}"/>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12" name="Line 8">
            <a:extLst>
              <a:ext uri="{FF2B5EF4-FFF2-40B4-BE49-F238E27FC236}">
                <a16:creationId xmlns:a16="http://schemas.microsoft.com/office/drawing/2014/main" id="{5A08AAE4-D004-40C4-A8C0-D62027EDA1B2}"/>
              </a:ext>
            </a:extLst>
          </p:cNvPr>
          <p:cNvSpPr>
            <a:spLocks noChangeShapeType="1"/>
          </p:cNvSpPr>
          <p:nvPr/>
        </p:nvSpPr>
        <p:spPr bwMode="auto">
          <a:xfrm>
            <a:off x="457200" y="25146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1513" name="Line 9">
            <a:extLst>
              <a:ext uri="{FF2B5EF4-FFF2-40B4-BE49-F238E27FC236}">
                <a16:creationId xmlns:a16="http://schemas.microsoft.com/office/drawing/2014/main" id="{5A96551F-5522-448B-B15C-C6A856D7FE6C}"/>
              </a:ext>
            </a:extLst>
          </p:cNvPr>
          <p:cNvSpPr>
            <a:spLocks noChangeShapeType="1"/>
          </p:cNvSpPr>
          <p:nvPr/>
        </p:nvSpPr>
        <p:spPr bwMode="auto">
          <a:xfrm>
            <a:off x="533400" y="47244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1514" name="Rectangle 10">
            <a:extLst>
              <a:ext uri="{FF2B5EF4-FFF2-40B4-BE49-F238E27FC236}">
                <a16:creationId xmlns:a16="http://schemas.microsoft.com/office/drawing/2014/main" id="{E7893820-0272-436D-8ECD-BFA177C1AD18}"/>
              </a:ext>
            </a:extLst>
          </p:cNvPr>
          <p:cNvSpPr>
            <a:spLocks noChangeArrowheads="1"/>
          </p:cNvSpPr>
          <p:nvPr/>
        </p:nvSpPr>
        <p:spPr bwMode="auto">
          <a:xfrm>
            <a:off x="495300" y="2606675"/>
            <a:ext cx="8077200" cy="1555750"/>
          </a:xfrm>
          <a:prstGeom prst="rect">
            <a:avLst/>
          </a:prstGeom>
          <a:solidFill>
            <a:srgbClr val="99FF3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3200" b="1" baseline="30000">
                <a:latin typeface="Arial" panose="020B0604020202020204" pitchFamily="34" charset="0"/>
              </a:rPr>
              <a:t>In baseband transmission, the required bandwidth is proportional to the bit rate;</a:t>
            </a:r>
          </a:p>
          <a:p>
            <a:pPr algn="ctr">
              <a:buClrTx/>
              <a:buFontTx/>
              <a:buNone/>
            </a:pPr>
            <a:r>
              <a:rPr lang="en-US" altLang="en-US" sz="3200" b="1" baseline="30000">
                <a:latin typeface="Arial" panose="020B0604020202020204" pitchFamily="34" charset="0"/>
              </a:rPr>
              <a:t>if we need to send bits faster, we need more bandwidth.</a:t>
            </a:r>
          </a:p>
        </p:txBody>
      </p:sp>
      <p:grpSp>
        <p:nvGrpSpPr>
          <p:cNvPr id="21515" name="Group 11">
            <a:extLst>
              <a:ext uri="{FF2B5EF4-FFF2-40B4-BE49-F238E27FC236}">
                <a16:creationId xmlns:a16="http://schemas.microsoft.com/office/drawing/2014/main" id="{4DFB3673-057E-424B-9D85-45890FA086F3}"/>
              </a:ext>
            </a:extLst>
          </p:cNvPr>
          <p:cNvGrpSpPr>
            <a:grpSpLocks/>
          </p:cNvGrpSpPr>
          <p:nvPr/>
        </p:nvGrpSpPr>
        <p:grpSpPr bwMode="auto">
          <a:xfrm>
            <a:off x="457200" y="1905000"/>
            <a:ext cx="1141413" cy="565150"/>
            <a:chOff x="288" y="1200"/>
            <a:chExt cx="719" cy="356"/>
          </a:xfrm>
        </p:grpSpPr>
        <p:pic>
          <p:nvPicPr>
            <p:cNvPr id="21516" name="Picture 12">
              <a:extLst>
                <a:ext uri="{FF2B5EF4-FFF2-40B4-BE49-F238E27FC236}">
                  <a16:creationId xmlns:a16="http://schemas.microsoft.com/office/drawing/2014/main" id="{953D768F-F5EA-4EC0-B215-EE81C7DF3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200"/>
              <a:ext cx="719" cy="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17" name="Text Box 13">
              <a:extLst>
                <a:ext uri="{FF2B5EF4-FFF2-40B4-BE49-F238E27FC236}">
                  <a16:creationId xmlns:a16="http://schemas.microsoft.com/office/drawing/2014/main" id="{477F0154-4F37-4D62-84C1-542F811A09E3}"/>
                </a:ext>
              </a:extLst>
            </p:cNvPr>
            <p:cNvSpPr txBox="1">
              <a:spLocks noChangeArrowheads="1"/>
            </p:cNvSpPr>
            <p:nvPr/>
          </p:nvSpPr>
          <p:spPr bwMode="auto">
            <a:xfrm>
              <a:off x="373" y="1200"/>
              <a:ext cx="5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2800" b="1" i="1">
                  <a:solidFill>
                    <a:srgbClr val="FF0000"/>
                  </a:solidFill>
                </a:rPr>
                <a:t>Note</a:t>
              </a:r>
            </a:p>
          </p:txBody>
        </p:sp>
      </p:grpSp>
      <p:sp>
        <p:nvSpPr>
          <p:cNvPr id="21518" name="Rectangle 14">
            <a:extLst>
              <a:ext uri="{FF2B5EF4-FFF2-40B4-BE49-F238E27FC236}">
                <a16:creationId xmlns:a16="http://schemas.microsoft.com/office/drawing/2014/main" id="{28CD64AC-C488-4160-8D11-92D29FD8BAB4}"/>
              </a:ext>
            </a:extLst>
          </p:cNvPr>
          <p:cNvSpPr>
            <a:spLocks noChangeArrowheads="1"/>
          </p:cNvSpPr>
          <p:nvPr/>
        </p:nvSpPr>
        <p:spPr bwMode="auto">
          <a:xfrm>
            <a:off x="533400" y="2590800"/>
            <a:ext cx="8077200" cy="2043113"/>
          </a:xfrm>
          <a:prstGeom prst="rect">
            <a:avLst/>
          </a:prstGeom>
          <a:solidFill>
            <a:srgbClr val="99FF3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3200" b="1">
                <a:latin typeface="Arial" panose="020B0604020202020204" pitchFamily="34" charset="0"/>
              </a:rPr>
              <a:t>In baseband transmission, the required bandwidth is proportional to the bit rate;</a:t>
            </a:r>
          </a:p>
          <a:p>
            <a:pPr algn="ctr">
              <a:buClrTx/>
              <a:buFontTx/>
              <a:buNone/>
            </a:pPr>
            <a:r>
              <a:rPr lang="en-US" altLang="en-US" sz="3200" b="1">
                <a:latin typeface="Arial" panose="020B0604020202020204" pitchFamily="34" charset="0"/>
              </a:rPr>
              <a:t>if we need to send bits faster, we need more bandwidth.</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D3CFA90F-DFDA-4E5B-B309-274E923A0A61}"/>
              </a:ext>
            </a:extLst>
          </p:cNvPr>
          <p:cNvSpPr>
            <a:spLocks noGrp="1"/>
          </p:cNvSpPr>
          <p:nvPr>
            <p:ph type="sldNum" idx="10"/>
          </p:nvPr>
        </p:nvSpPr>
        <p:spPr/>
        <p:txBody>
          <a:bodyPr/>
          <a:lstStyle/>
          <a:p>
            <a:r>
              <a:rPr lang="en-IN" altLang="en-US"/>
              <a:t>3.</a:t>
            </a:r>
            <a:fld id="{64B87B3F-B263-4EB6-80DC-643C373E6FCB}" type="slidenum">
              <a:rPr lang="en-IN" altLang="en-US"/>
              <a:pPr/>
              <a:t>19</a:t>
            </a:fld>
            <a:endParaRPr lang="en-IN" altLang="en-US"/>
          </a:p>
        </p:txBody>
      </p:sp>
      <p:sp>
        <p:nvSpPr>
          <p:cNvPr id="22529" name="Text Box 1">
            <a:extLst>
              <a:ext uri="{FF2B5EF4-FFF2-40B4-BE49-F238E27FC236}">
                <a16:creationId xmlns:a16="http://schemas.microsoft.com/office/drawing/2014/main" id="{B1B2B829-07E0-461E-97CD-5FD77BC90B99}"/>
              </a:ext>
            </a:extLst>
          </p:cNvPr>
          <p:cNvSpPr txBox="1">
            <a:spLocks noChangeArrowheads="1"/>
          </p:cNvSpPr>
          <p:nvPr/>
        </p:nvSpPr>
        <p:spPr bwMode="auto">
          <a:xfrm>
            <a:off x="460375" y="1752600"/>
            <a:ext cx="41021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b="1">
                <a:solidFill>
                  <a:srgbClr val="3333CC"/>
                </a:solidFill>
              </a:rPr>
              <a:t>Table 3.2  </a:t>
            </a:r>
            <a:r>
              <a:rPr lang="en-IN" altLang="en-US" sz="2000" b="1" i="1"/>
              <a:t>Bandwidth requirements</a:t>
            </a:r>
          </a:p>
        </p:txBody>
      </p:sp>
      <p:pic>
        <p:nvPicPr>
          <p:cNvPr id="22530" name="Picture 2">
            <a:extLst>
              <a:ext uri="{FF2B5EF4-FFF2-40B4-BE49-F238E27FC236}">
                <a16:creationId xmlns:a16="http://schemas.microsoft.com/office/drawing/2014/main" id="{E356AE30-07B4-49E5-99CF-1068139DB1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2236788"/>
            <a:ext cx="8739187" cy="238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0178138A-32CA-4EB0-8E82-1A1F70FC4D11}"/>
              </a:ext>
            </a:extLst>
          </p:cNvPr>
          <p:cNvSpPr>
            <a:spLocks noGrp="1"/>
          </p:cNvSpPr>
          <p:nvPr>
            <p:ph type="sldNum" idx="10"/>
          </p:nvPr>
        </p:nvSpPr>
        <p:spPr/>
        <p:txBody>
          <a:bodyPr/>
          <a:lstStyle/>
          <a:p>
            <a:r>
              <a:rPr lang="en-IN" altLang="en-US"/>
              <a:t>3.</a:t>
            </a:r>
            <a:fld id="{CA1729C5-753E-47DB-958A-D0DF9D4A2ABB}" type="slidenum">
              <a:rPr lang="en-IN" altLang="en-US"/>
              <a:pPr/>
              <a:t>2</a:t>
            </a:fld>
            <a:endParaRPr lang="en-IN" altLang="en-US"/>
          </a:p>
        </p:txBody>
      </p:sp>
      <p:sp>
        <p:nvSpPr>
          <p:cNvPr id="5121" name="Rectangle 1">
            <a:extLst>
              <a:ext uri="{FF2B5EF4-FFF2-40B4-BE49-F238E27FC236}">
                <a16:creationId xmlns:a16="http://schemas.microsoft.com/office/drawing/2014/main" id="{CE049A3D-C28E-4326-8758-47990D7DC176}"/>
              </a:ext>
            </a:extLst>
          </p:cNvPr>
          <p:cNvSpPr>
            <a:spLocks noChangeArrowheads="1"/>
          </p:cNvSpPr>
          <p:nvPr/>
        </p:nvSpPr>
        <p:spPr bwMode="auto">
          <a:xfrm>
            <a:off x="0" y="0"/>
            <a:ext cx="9144000" cy="838200"/>
          </a:xfrm>
          <a:prstGeom prst="rect">
            <a:avLst/>
          </a:prstGeom>
          <a:solidFill>
            <a:srgbClr val="33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122" name="Text Box 2">
            <a:extLst>
              <a:ext uri="{FF2B5EF4-FFF2-40B4-BE49-F238E27FC236}">
                <a16:creationId xmlns:a16="http://schemas.microsoft.com/office/drawing/2014/main" id="{6025BF7C-9004-47C1-A294-E8965C34671A}"/>
              </a:ext>
            </a:extLst>
          </p:cNvPr>
          <p:cNvSpPr txBox="1">
            <a:spLocks noChangeArrowheads="1"/>
          </p:cNvSpPr>
          <p:nvPr/>
        </p:nvSpPr>
        <p:spPr bwMode="auto">
          <a:xfrm>
            <a:off x="239713" y="76200"/>
            <a:ext cx="465613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3200" b="1">
                <a:effectLst>
                  <a:outerShdw blurRad="38100" dist="38100" dir="2700000" algn="tl">
                    <a:srgbClr val="C0C0C0"/>
                  </a:outerShdw>
                </a:effectLst>
              </a:rPr>
              <a:t>3-3   DIGITAL SIGNALS</a:t>
            </a:r>
          </a:p>
        </p:txBody>
      </p:sp>
      <p:sp>
        <p:nvSpPr>
          <p:cNvPr id="5123" name="Text Box 3">
            <a:extLst>
              <a:ext uri="{FF2B5EF4-FFF2-40B4-BE49-F238E27FC236}">
                <a16:creationId xmlns:a16="http://schemas.microsoft.com/office/drawing/2014/main" id="{FFF9FF11-ADC5-48BE-867A-9CEF490C4DC7}"/>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124" name="Rectangle 4">
            <a:extLst>
              <a:ext uri="{FF2B5EF4-FFF2-40B4-BE49-F238E27FC236}">
                <a16:creationId xmlns:a16="http://schemas.microsoft.com/office/drawing/2014/main" id="{A76814A6-6E39-4294-A4F5-185923026F3F}"/>
              </a:ext>
            </a:extLst>
          </p:cNvPr>
          <p:cNvSpPr>
            <a:spLocks noChangeArrowheads="1"/>
          </p:cNvSpPr>
          <p:nvPr/>
        </p:nvSpPr>
        <p:spPr bwMode="auto">
          <a:xfrm>
            <a:off x="76200" y="927100"/>
            <a:ext cx="86106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just">
              <a:buClrTx/>
              <a:buFontTx/>
              <a:buNone/>
            </a:pPr>
            <a:r>
              <a:rPr lang="en-IN" altLang="en-US" sz="2800" b="1" i="1">
                <a:effectLst>
                  <a:outerShdw blurRad="38100" dist="38100" dir="2700000" algn="tl">
                    <a:srgbClr val="C0C0C0"/>
                  </a:outerShdw>
                </a:effectLst>
              </a:rPr>
              <a:t>In addition to being represented by an analog signal, information can also be represented by a </a:t>
            </a:r>
            <a:r>
              <a:rPr lang="en-IN" altLang="en-US" sz="2800" b="1" i="1">
                <a:solidFill>
                  <a:srgbClr val="FF0000"/>
                </a:solidFill>
                <a:effectLst>
                  <a:outerShdw blurRad="38100" dist="38100" dir="2700000" algn="tl">
                    <a:srgbClr val="C0C0C0"/>
                  </a:outerShdw>
                </a:effectLst>
              </a:rPr>
              <a:t>digital signal</a:t>
            </a:r>
            <a:r>
              <a:rPr lang="en-IN" altLang="en-US" sz="2800" b="1" i="1">
                <a:effectLst>
                  <a:outerShdw blurRad="38100" dist="38100" dir="2700000" algn="tl">
                    <a:srgbClr val="C0C0C0"/>
                  </a:outerShdw>
                </a:effectLst>
              </a:rPr>
              <a:t>. For example, a 1 can be encoded as a positive voltage and a 0 as zero voltage. A digital signal can have more than two levels. In this case, we can send more than 1 bit for each level.</a:t>
            </a:r>
          </a:p>
        </p:txBody>
      </p:sp>
      <p:sp>
        <p:nvSpPr>
          <p:cNvPr id="5125" name="Rectangle 5">
            <a:extLst>
              <a:ext uri="{FF2B5EF4-FFF2-40B4-BE49-F238E27FC236}">
                <a16:creationId xmlns:a16="http://schemas.microsoft.com/office/drawing/2014/main" id="{73790F1B-E0C1-4FB8-9086-325967E89A2F}"/>
              </a:ext>
            </a:extLst>
          </p:cNvPr>
          <p:cNvSpPr>
            <a:spLocks noChangeArrowheads="1"/>
          </p:cNvSpPr>
          <p:nvPr/>
        </p:nvSpPr>
        <p:spPr bwMode="auto">
          <a:xfrm>
            <a:off x="152400" y="4819650"/>
            <a:ext cx="6400800"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SzPct val="117000"/>
              <a:buFont typeface="Wingdings" panose="05000000000000000000" pitchFamily="2" charset="2"/>
              <a:buChar char=""/>
            </a:pPr>
            <a:r>
              <a:rPr lang="en-US" altLang="en-US" b="1">
                <a:solidFill>
                  <a:srgbClr val="0033CC"/>
                </a:solidFill>
              </a:rPr>
              <a:t> Bit Rate</a:t>
            </a:r>
          </a:p>
          <a:p>
            <a:pPr>
              <a:buSzPct val="117000"/>
              <a:buFont typeface="Wingdings" panose="05000000000000000000" pitchFamily="2" charset="2"/>
              <a:buChar char=""/>
            </a:pPr>
            <a:r>
              <a:rPr lang="fr-FR" altLang="en-US" b="1">
                <a:solidFill>
                  <a:srgbClr val="0033CC"/>
                </a:solidFill>
              </a:rPr>
              <a:t> Bit Length</a:t>
            </a:r>
          </a:p>
          <a:p>
            <a:pPr>
              <a:buSzPct val="117000"/>
              <a:buFont typeface="Wingdings" panose="05000000000000000000" pitchFamily="2" charset="2"/>
              <a:buChar char=""/>
            </a:pPr>
            <a:r>
              <a:rPr lang="fr-FR" altLang="en-US" b="1">
                <a:solidFill>
                  <a:srgbClr val="0033CC"/>
                </a:solidFill>
              </a:rPr>
              <a:t> </a:t>
            </a:r>
            <a:r>
              <a:rPr lang="pt-BR" altLang="en-US" b="1">
                <a:solidFill>
                  <a:srgbClr val="0033CC"/>
                </a:solidFill>
              </a:rPr>
              <a:t>Digital Signal as a Composite Analog Signal</a:t>
            </a:r>
          </a:p>
          <a:p>
            <a:pPr>
              <a:buSzPct val="117000"/>
              <a:buFont typeface="Wingdings" panose="05000000000000000000" pitchFamily="2" charset="2"/>
              <a:buChar char=""/>
            </a:pPr>
            <a:r>
              <a:rPr lang="en-US" altLang="en-US" b="1">
                <a:solidFill>
                  <a:srgbClr val="0033CC"/>
                </a:solidFill>
              </a:rPr>
              <a:t> Application Layer</a:t>
            </a:r>
          </a:p>
        </p:txBody>
      </p:sp>
      <p:sp>
        <p:nvSpPr>
          <p:cNvPr id="5126" name="Text Box 6">
            <a:extLst>
              <a:ext uri="{FF2B5EF4-FFF2-40B4-BE49-F238E27FC236}">
                <a16:creationId xmlns:a16="http://schemas.microsoft.com/office/drawing/2014/main" id="{C366C1BA-F2DC-43DF-BA10-986D49E50C22}"/>
              </a:ext>
            </a:extLst>
          </p:cNvPr>
          <p:cNvSpPr txBox="1">
            <a:spLocks noChangeArrowheads="1"/>
          </p:cNvSpPr>
          <p:nvPr/>
        </p:nvSpPr>
        <p:spPr bwMode="auto">
          <a:xfrm>
            <a:off x="182563" y="4343400"/>
            <a:ext cx="48307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IN" altLang="en-US" sz="2800" b="1" i="1" u="sng">
                <a:solidFill>
                  <a:srgbClr val="FF0000"/>
                </a:solidFill>
                <a:effectLst>
                  <a:outerShdw blurRad="38100" dist="38100" dir="2700000" algn="tl">
                    <a:srgbClr val="C0C0C0"/>
                  </a:outerShdw>
                </a:effectLst>
              </a:rPr>
              <a:t>Topics discussed in this section: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Slide Number Placeholder 1">
            <a:extLst>
              <a:ext uri="{FF2B5EF4-FFF2-40B4-BE49-F238E27FC236}">
                <a16:creationId xmlns:a16="http://schemas.microsoft.com/office/drawing/2014/main" id="{CD0DB084-B119-4AB6-AB5A-0F6952AF1D61}"/>
              </a:ext>
            </a:extLst>
          </p:cNvPr>
          <p:cNvSpPr>
            <a:spLocks noGrp="1"/>
          </p:cNvSpPr>
          <p:nvPr>
            <p:ph type="sldNum" idx="10"/>
          </p:nvPr>
        </p:nvSpPr>
        <p:spPr/>
        <p:txBody>
          <a:bodyPr/>
          <a:lstStyle/>
          <a:p>
            <a:r>
              <a:rPr lang="en-IN" altLang="en-US"/>
              <a:t>3.</a:t>
            </a:r>
            <a:fld id="{0687E720-3491-486D-BD21-972840EFF39F}" type="slidenum">
              <a:rPr lang="en-IN" altLang="en-US"/>
              <a:pPr/>
              <a:t>20</a:t>
            </a:fld>
            <a:endParaRPr lang="en-IN" altLang="en-US"/>
          </a:p>
        </p:txBody>
      </p:sp>
      <p:sp>
        <p:nvSpPr>
          <p:cNvPr id="23553" name="Rectangle 1">
            <a:extLst>
              <a:ext uri="{FF2B5EF4-FFF2-40B4-BE49-F238E27FC236}">
                <a16:creationId xmlns:a16="http://schemas.microsoft.com/office/drawing/2014/main" id="{66A95AC9-5BFF-4DEE-A4DA-E2518DB7A927}"/>
              </a:ext>
            </a:extLst>
          </p:cNvPr>
          <p:cNvSpPr>
            <a:spLocks noChangeArrowheads="1"/>
          </p:cNvSpPr>
          <p:nvPr/>
        </p:nvSpPr>
        <p:spPr bwMode="auto">
          <a:xfrm>
            <a:off x="366713" y="350838"/>
            <a:ext cx="438150" cy="474662"/>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54" name="Rectangle 2">
            <a:extLst>
              <a:ext uri="{FF2B5EF4-FFF2-40B4-BE49-F238E27FC236}">
                <a16:creationId xmlns:a16="http://schemas.microsoft.com/office/drawing/2014/main" id="{C3C70CDD-35E3-4069-8E6C-00D4A120A6EE}"/>
              </a:ext>
            </a:extLst>
          </p:cNvPr>
          <p:cNvSpPr>
            <a:spLocks noChangeArrowheads="1"/>
          </p:cNvSpPr>
          <p:nvPr/>
        </p:nvSpPr>
        <p:spPr bwMode="auto">
          <a:xfrm>
            <a:off x="749300" y="350838"/>
            <a:ext cx="328613" cy="47466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23555" name="Group 3">
            <a:extLst>
              <a:ext uri="{FF2B5EF4-FFF2-40B4-BE49-F238E27FC236}">
                <a16:creationId xmlns:a16="http://schemas.microsoft.com/office/drawing/2014/main" id="{533B8FF3-9ADC-45C7-922E-27B3E399F383}"/>
              </a:ext>
            </a:extLst>
          </p:cNvPr>
          <p:cNvGrpSpPr>
            <a:grpSpLocks/>
          </p:cNvGrpSpPr>
          <p:nvPr/>
        </p:nvGrpSpPr>
        <p:grpSpPr bwMode="auto">
          <a:xfrm>
            <a:off x="490538" y="773113"/>
            <a:ext cx="736600" cy="473075"/>
            <a:chOff x="309" y="487"/>
            <a:chExt cx="464" cy="298"/>
          </a:xfrm>
        </p:grpSpPr>
        <p:sp>
          <p:nvSpPr>
            <p:cNvPr id="23556" name="Rectangle 4">
              <a:extLst>
                <a:ext uri="{FF2B5EF4-FFF2-40B4-BE49-F238E27FC236}">
                  <a16:creationId xmlns:a16="http://schemas.microsoft.com/office/drawing/2014/main" id="{948034A9-3D60-485C-90F2-83DC43BF0174}"/>
                </a:ext>
              </a:extLst>
            </p:cNvPr>
            <p:cNvSpPr>
              <a:spLocks noChangeArrowheads="1"/>
            </p:cNvSpPr>
            <p:nvPr/>
          </p:nvSpPr>
          <p:spPr bwMode="auto">
            <a:xfrm>
              <a:off x="309" y="487"/>
              <a:ext cx="265" cy="298"/>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57" name="Rectangle 5">
              <a:extLst>
                <a:ext uri="{FF2B5EF4-FFF2-40B4-BE49-F238E27FC236}">
                  <a16:creationId xmlns:a16="http://schemas.microsoft.com/office/drawing/2014/main" id="{7FBF8872-50CC-47C2-A4E3-7118837BFF57}"/>
                </a:ext>
              </a:extLst>
            </p:cNvPr>
            <p:cNvSpPr>
              <a:spLocks noChangeArrowheads="1"/>
            </p:cNvSpPr>
            <p:nvPr/>
          </p:nvSpPr>
          <p:spPr bwMode="auto">
            <a:xfrm>
              <a:off x="542" y="487"/>
              <a:ext cx="231" cy="298"/>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23558" name="Rectangle 6">
            <a:extLst>
              <a:ext uri="{FF2B5EF4-FFF2-40B4-BE49-F238E27FC236}">
                <a16:creationId xmlns:a16="http://schemas.microsoft.com/office/drawing/2014/main" id="{0A1800EF-1775-4B46-A289-85333F202038}"/>
              </a:ext>
            </a:extLst>
          </p:cNvPr>
          <p:cNvSpPr>
            <a:spLocks noChangeArrowheads="1"/>
          </p:cNvSpPr>
          <p:nvPr/>
        </p:nvSpPr>
        <p:spPr bwMode="auto">
          <a:xfrm>
            <a:off x="76200" y="700088"/>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59" name="Rectangle 7">
            <a:extLst>
              <a:ext uri="{FF2B5EF4-FFF2-40B4-BE49-F238E27FC236}">
                <a16:creationId xmlns:a16="http://schemas.microsoft.com/office/drawing/2014/main" id="{84895888-1AD4-4993-A547-7DB85DBE43BE}"/>
              </a:ext>
            </a:extLst>
          </p:cNvPr>
          <p:cNvSpPr>
            <a:spLocks noChangeArrowheads="1"/>
          </p:cNvSpPr>
          <p:nvPr/>
        </p:nvSpPr>
        <p:spPr bwMode="auto">
          <a:xfrm>
            <a:off x="711200" y="242888"/>
            <a:ext cx="31750" cy="1052512"/>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60" name="Rectangle 8">
            <a:extLst>
              <a:ext uri="{FF2B5EF4-FFF2-40B4-BE49-F238E27FC236}">
                <a16:creationId xmlns:a16="http://schemas.microsoft.com/office/drawing/2014/main" id="{D9985770-C92D-48FF-88C0-E1784D35701B}"/>
              </a:ext>
            </a:extLst>
          </p:cNvPr>
          <p:cNvSpPr>
            <a:spLocks noChangeArrowheads="1"/>
          </p:cNvSpPr>
          <p:nvPr/>
        </p:nvSpPr>
        <p:spPr bwMode="auto">
          <a:xfrm>
            <a:off x="442913" y="773113"/>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61" name="Rectangle 9">
            <a:extLst>
              <a:ext uri="{FF2B5EF4-FFF2-40B4-BE49-F238E27FC236}">
                <a16:creationId xmlns:a16="http://schemas.microsoft.com/office/drawing/2014/main" id="{9B41B26A-68B5-4996-B9BB-3890EF9DB124}"/>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62" name="Rectangle 10">
            <a:extLst>
              <a:ext uri="{FF2B5EF4-FFF2-40B4-BE49-F238E27FC236}">
                <a16:creationId xmlns:a16="http://schemas.microsoft.com/office/drawing/2014/main" id="{3A3C468D-9A50-4411-893F-3989F7D3D480}"/>
              </a:ext>
            </a:extLst>
          </p:cNvPr>
          <p:cNvSpPr>
            <a:spLocks noChangeArrowheads="1"/>
          </p:cNvSpPr>
          <p:nvPr/>
        </p:nvSpPr>
        <p:spPr bwMode="auto">
          <a:xfrm>
            <a:off x="228600" y="1295400"/>
            <a:ext cx="8763000" cy="521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just">
              <a:buClrTx/>
              <a:buFontTx/>
              <a:buNone/>
            </a:pPr>
            <a:r>
              <a:rPr lang="en-US" altLang="en-US" sz="2800" b="1" i="1"/>
              <a:t>What is the required bandwidth of a low-pass channel if we need to send 1 Mbps by using baseband transmission?</a:t>
            </a:r>
            <a:br>
              <a:rPr lang="en-US" altLang="en-US" sz="2800" b="1" i="1"/>
            </a:br>
            <a:endParaRPr lang="en-US" altLang="en-US" sz="2800" b="1" i="1"/>
          </a:p>
          <a:p>
            <a:pPr algn="just">
              <a:buClrTx/>
              <a:buFontTx/>
              <a:buNone/>
            </a:pPr>
            <a:r>
              <a:rPr lang="en-US" altLang="en-US" sz="2800" b="1" i="1">
                <a:solidFill>
                  <a:srgbClr val="FF0000"/>
                </a:solidFill>
              </a:rPr>
              <a:t>Solution</a:t>
            </a:r>
          </a:p>
          <a:p>
            <a:pPr algn="just">
              <a:buClrTx/>
              <a:buFontTx/>
              <a:buNone/>
            </a:pPr>
            <a:r>
              <a:rPr lang="en-US" altLang="en-US" sz="2800" b="1" i="1"/>
              <a:t>The answer depends on the accuracy desired.</a:t>
            </a:r>
          </a:p>
          <a:p>
            <a:pPr>
              <a:buClrTx/>
              <a:buFontTx/>
              <a:buNone/>
            </a:pPr>
            <a:r>
              <a:rPr lang="en-US" altLang="en-US" sz="2800" b="1" i="1">
                <a:solidFill>
                  <a:srgbClr val="FF0000"/>
                </a:solidFill>
              </a:rPr>
              <a:t>a.</a:t>
            </a:r>
            <a:r>
              <a:rPr lang="en-US" altLang="en-US" sz="2800" b="1" i="1"/>
              <a:t> The minimum bandwidth, is B = bit rate /2, or 500 kHz.</a:t>
            </a:r>
            <a:br>
              <a:rPr lang="en-US" altLang="en-US" sz="2800" b="1" i="1"/>
            </a:br>
            <a:r>
              <a:rPr lang="en-US" altLang="en-US" sz="2800" b="1" i="1"/>
              <a:t> </a:t>
            </a:r>
          </a:p>
          <a:p>
            <a:pPr>
              <a:buClrTx/>
              <a:buFontTx/>
              <a:buNone/>
            </a:pPr>
            <a:r>
              <a:rPr lang="en-US" altLang="en-US" sz="2800" b="1" i="1">
                <a:solidFill>
                  <a:srgbClr val="FF0000"/>
                </a:solidFill>
              </a:rPr>
              <a:t>b.</a:t>
            </a:r>
            <a:r>
              <a:rPr lang="en-US" altLang="en-US" sz="2800" b="1" i="1"/>
              <a:t> A better solution is to use the first and the third</a:t>
            </a:r>
            <a:br>
              <a:rPr lang="en-US" altLang="en-US" sz="2800" b="1" i="1"/>
            </a:br>
            <a:r>
              <a:rPr lang="en-US" altLang="en-US" sz="2800" b="1" i="1"/>
              <a:t>    harmonics with  B = 3 × 500 kHz = 1.5 MHz.</a:t>
            </a:r>
            <a:br>
              <a:rPr lang="en-US" altLang="en-US" sz="2800" b="1" i="1"/>
            </a:br>
            <a:endParaRPr lang="en-US" altLang="en-US" sz="2800" b="1" i="1"/>
          </a:p>
          <a:p>
            <a:pPr>
              <a:buClrTx/>
              <a:buFontTx/>
              <a:buNone/>
            </a:pPr>
            <a:r>
              <a:rPr lang="en-US" altLang="en-US" sz="2800" b="1" i="1">
                <a:solidFill>
                  <a:srgbClr val="FF0000"/>
                </a:solidFill>
              </a:rPr>
              <a:t>c.</a:t>
            </a:r>
            <a:r>
              <a:rPr lang="en-US" altLang="en-US" sz="2800" b="1" i="1"/>
              <a:t> Still a better solution is to use the first, third, and fifth</a:t>
            </a:r>
            <a:br>
              <a:rPr lang="en-US" altLang="en-US" sz="2800" b="1" i="1"/>
            </a:br>
            <a:r>
              <a:rPr lang="en-US" altLang="en-US" sz="2800" b="1" i="1"/>
              <a:t>    harmonics with B = 5 × 500 kHz = 2.5 MHz</a:t>
            </a:r>
            <a:r>
              <a:rPr lang="en-US" altLang="en-US" b="1" i="1"/>
              <a:t>.</a:t>
            </a:r>
          </a:p>
        </p:txBody>
      </p:sp>
      <p:sp>
        <p:nvSpPr>
          <p:cNvPr id="23563" name="Text Box 11">
            <a:extLst>
              <a:ext uri="{FF2B5EF4-FFF2-40B4-BE49-F238E27FC236}">
                <a16:creationId xmlns:a16="http://schemas.microsoft.com/office/drawing/2014/main" id="{6AF76841-F743-490C-9DD9-6F0D6E3DEEE1}"/>
              </a:ext>
            </a:extLst>
          </p:cNvPr>
          <p:cNvSpPr txBox="1">
            <a:spLocks noChangeArrowheads="1"/>
          </p:cNvSpPr>
          <p:nvPr/>
        </p:nvSpPr>
        <p:spPr bwMode="auto">
          <a:xfrm>
            <a:off x="1139825" y="182563"/>
            <a:ext cx="24923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3200" b="1" i="1">
                <a:solidFill>
                  <a:srgbClr val="FF0000"/>
                </a:solidFill>
              </a:rPr>
              <a:t>Example 3.22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Slide Number Placeholder 1">
            <a:extLst>
              <a:ext uri="{FF2B5EF4-FFF2-40B4-BE49-F238E27FC236}">
                <a16:creationId xmlns:a16="http://schemas.microsoft.com/office/drawing/2014/main" id="{DE0A20A2-00F3-47A6-806C-9F7FF6EC8DDF}"/>
              </a:ext>
            </a:extLst>
          </p:cNvPr>
          <p:cNvSpPr>
            <a:spLocks noGrp="1"/>
          </p:cNvSpPr>
          <p:nvPr>
            <p:ph type="sldNum" idx="10"/>
          </p:nvPr>
        </p:nvSpPr>
        <p:spPr/>
        <p:txBody>
          <a:bodyPr/>
          <a:lstStyle/>
          <a:p>
            <a:r>
              <a:rPr lang="en-IN" altLang="en-US"/>
              <a:t>3.</a:t>
            </a:r>
            <a:fld id="{396FECDD-436D-41DA-985E-4FF07BE721EF}" type="slidenum">
              <a:rPr lang="en-IN" altLang="en-US"/>
              <a:pPr/>
              <a:t>21</a:t>
            </a:fld>
            <a:endParaRPr lang="en-IN" altLang="en-US"/>
          </a:p>
        </p:txBody>
      </p:sp>
      <p:sp>
        <p:nvSpPr>
          <p:cNvPr id="24577" name="Rectangle 1">
            <a:extLst>
              <a:ext uri="{FF2B5EF4-FFF2-40B4-BE49-F238E27FC236}">
                <a16:creationId xmlns:a16="http://schemas.microsoft.com/office/drawing/2014/main" id="{4424ACFA-1F56-43A1-A8A7-68866EB5784F}"/>
              </a:ext>
            </a:extLst>
          </p:cNvPr>
          <p:cNvSpPr>
            <a:spLocks noChangeArrowheads="1"/>
          </p:cNvSpPr>
          <p:nvPr/>
        </p:nvSpPr>
        <p:spPr bwMode="auto">
          <a:xfrm>
            <a:off x="366713" y="350838"/>
            <a:ext cx="438150" cy="474662"/>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4578" name="Rectangle 2">
            <a:extLst>
              <a:ext uri="{FF2B5EF4-FFF2-40B4-BE49-F238E27FC236}">
                <a16:creationId xmlns:a16="http://schemas.microsoft.com/office/drawing/2014/main" id="{3CEF6026-2213-4F68-911F-F4361AFC9502}"/>
              </a:ext>
            </a:extLst>
          </p:cNvPr>
          <p:cNvSpPr>
            <a:spLocks noChangeArrowheads="1"/>
          </p:cNvSpPr>
          <p:nvPr/>
        </p:nvSpPr>
        <p:spPr bwMode="auto">
          <a:xfrm>
            <a:off x="749300" y="350838"/>
            <a:ext cx="328613" cy="47466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24579" name="Group 3">
            <a:extLst>
              <a:ext uri="{FF2B5EF4-FFF2-40B4-BE49-F238E27FC236}">
                <a16:creationId xmlns:a16="http://schemas.microsoft.com/office/drawing/2014/main" id="{E59760B8-5527-46C8-9035-15F61437618A}"/>
              </a:ext>
            </a:extLst>
          </p:cNvPr>
          <p:cNvGrpSpPr>
            <a:grpSpLocks/>
          </p:cNvGrpSpPr>
          <p:nvPr/>
        </p:nvGrpSpPr>
        <p:grpSpPr bwMode="auto">
          <a:xfrm>
            <a:off x="490538" y="773113"/>
            <a:ext cx="736600" cy="473075"/>
            <a:chOff x="309" y="487"/>
            <a:chExt cx="464" cy="298"/>
          </a:xfrm>
        </p:grpSpPr>
        <p:sp>
          <p:nvSpPr>
            <p:cNvPr id="24580" name="Rectangle 4">
              <a:extLst>
                <a:ext uri="{FF2B5EF4-FFF2-40B4-BE49-F238E27FC236}">
                  <a16:creationId xmlns:a16="http://schemas.microsoft.com/office/drawing/2014/main" id="{F5A8621D-2CEB-4613-B993-9274D75F5B4F}"/>
                </a:ext>
              </a:extLst>
            </p:cNvPr>
            <p:cNvSpPr>
              <a:spLocks noChangeArrowheads="1"/>
            </p:cNvSpPr>
            <p:nvPr/>
          </p:nvSpPr>
          <p:spPr bwMode="auto">
            <a:xfrm>
              <a:off x="309" y="487"/>
              <a:ext cx="265" cy="298"/>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4581" name="Rectangle 5">
              <a:extLst>
                <a:ext uri="{FF2B5EF4-FFF2-40B4-BE49-F238E27FC236}">
                  <a16:creationId xmlns:a16="http://schemas.microsoft.com/office/drawing/2014/main" id="{5A3F8892-22D2-4A58-B765-FEF0F9EBB75F}"/>
                </a:ext>
              </a:extLst>
            </p:cNvPr>
            <p:cNvSpPr>
              <a:spLocks noChangeArrowheads="1"/>
            </p:cNvSpPr>
            <p:nvPr/>
          </p:nvSpPr>
          <p:spPr bwMode="auto">
            <a:xfrm>
              <a:off x="542" y="487"/>
              <a:ext cx="231" cy="298"/>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24582" name="Rectangle 6">
            <a:extLst>
              <a:ext uri="{FF2B5EF4-FFF2-40B4-BE49-F238E27FC236}">
                <a16:creationId xmlns:a16="http://schemas.microsoft.com/office/drawing/2014/main" id="{C0C25E6F-8C48-4D6B-A96E-006BE406B8B8}"/>
              </a:ext>
            </a:extLst>
          </p:cNvPr>
          <p:cNvSpPr>
            <a:spLocks noChangeArrowheads="1"/>
          </p:cNvSpPr>
          <p:nvPr/>
        </p:nvSpPr>
        <p:spPr bwMode="auto">
          <a:xfrm>
            <a:off x="76200" y="700088"/>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4583" name="Rectangle 7">
            <a:extLst>
              <a:ext uri="{FF2B5EF4-FFF2-40B4-BE49-F238E27FC236}">
                <a16:creationId xmlns:a16="http://schemas.microsoft.com/office/drawing/2014/main" id="{05335903-C868-4C6A-B499-2AE448EDBD52}"/>
              </a:ext>
            </a:extLst>
          </p:cNvPr>
          <p:cNvSpPr>
            <a:spLocks noChangeArrowheads="1"/>
          </p:cNvSpPr>
          <p:nvPr/>
        </p:nvSpPr>
        <p:spPr bwMode="auto">
          <a:xfrm>
            <a:off x="711200" y="242888"/>
            <a:ext cx="31750" cy="1052512"/>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4584" name="Rectangle 8">
            <a:extLst>
              <a:ext uri="{FF2B5EF4-FFF2-40B4-BE49-F238E27FC236}">
                <a16:creationId xmlns:a16="http://schemas.microsoft.com/office/drawing/2014/main" id="{759C1150-9E72-4E1E-AFA7-3047305D2B20}"/>
              </a:ext>
            </a:extLst>
          </p:cNvPr>
          <p:cNvSpPr>
            <a:spLocks noChangeArrowheads="1"/>
          </p:cNvSpPr>
          <p:nvPr/>
        </p:nvSpPr>
        <p:spPr bwMode="auto">
          <a:xfrm>
            <a:off x="442913" y="773113"/>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4585" name="Rectangle 9">
            <a:extLst>
              <a:ext uri="{FF2B5EF4-FFF2-40B4-BE49-F238E27FC236}">
                <a16:creationId xmlns:a16="http://schemas.microsoft.com/office/drawing/2014/main" id="{702003C9-31AA-4F11-BF91-EFBDF70A9C29}"/>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4586" name="Rectangle 10">
            <a:extLst>
              <a:ext uri="{FF2B5EF4-FFF2-40B4-BE49-F238E27FC236}">
                <a16:creationId xmlns:a16="http://schemas.microsoft.com/office/drawing/2014/main" id="{957D9BE4-4658-41B1-8F15-8A64DE8A83BE}"/>
              </a:ext>
            </a:extLst>
          </p:cNvPr>
          <p:cNvSpPr>
            <a:spLocks noChangeArrowheads="1"/>
          </p:cNvSpPr>
          <p:nvPr/>
        </p:nvSpPr>
        <p:spPr bwMode="auto">
          <a:xfrm>
            <a:off x="381000" y="1214438"/>
            <a:ext cx="8763000" cy="350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just">
              <a:buClrTx/>
              <a:buFontTx/>
              <a:buNone/>
            </a:pPr>
            <a:r>
              <a:rPr lang="en-IN" altLang="en-US" sz="2800" b="1" i="1"/>
              <a:t>We have a low-pass channel with bandwidth 100 kHz. What is the maximum bit rate of this</a:t>
            </a:r>
          </a:p>
          <a:p>
            <a:pPr algn="just">
              <a:buClrTx/>
              <a:buFontTx/>
              <a:buNone/>
            </a:pPr>
            <a:r>
              <a:rPr lang="en-IN" altLang="en-US" sz="2800" b="1" i="1"/>
              <a:t>channel?</a:t>
            </a:r>
            <a:br>
              <a:rPr lang="en-IN" altLang="en-US" sz="2800" b="1" i="1"/>
            </a:br>
            <a:endParaRPr lang="en-IN" altLang="en-US" sz="2800" b="1" i="1"/>
          </a:p>
          <a:p>
            <a:pPr algn="just">
              <a:buClrTx/>
              <a:buFontTx/>
              <a:buNone/>
            </a:pPr>
            <a:r>
              <a:rPr lang="en-IN" altLang="en-US" sz="2800" b="1" i="1">
                <a:solidFill>
                  <a:srgbClr val="FF0000"/>
                </a:solidFill>
              </a:rPr>
              <a:t>Solution</a:t>
            </a:r>
          </a:p>
          <a:p>
            <a:pPr algn="just">
              <a:buClrTx/>
              <a:buFontTx/>
              <a:buNone/>
            </a:pPr>
            <a:r>
              <a:rPr lang="en-IN" altLang="en-US" sz="2800" b="1" i="1"/>
              <a:t>The maximum bit rate can be achieved if we use the first harmonic. The bit rate is 2 times the available bandwidth, or 200 kbps.</a:t>
            </a:r>
          </a:p>
        </p:txBody>
      </p:sp>
      <p:sp>
        <p:nvSpPr>
          <p:cNvPr id="24587" name="Text Box 11">
            <a:extLst>
              <a:ext uri="{FF2B5EF4-FFF2-40B4-BE49-F238E27FC236}">
                <a16:creationId xmlns:a16="http://schemas.microsoft.com/office/drawing/2014/main" id="{E74F560A-12DE-4DC3-95D4-06845E1939A7}"/>
              </a:ext>
            </a:extLst>
          </p:cNvPr>
          <p:cNvSpPr txBox="1">
            <a:spLocks noChangeArrowheads="1"/>
          </p:cNvSpPr>
          <p:nvPr/>
        </p:nvSpPr>
        <p:spPr bwMode="auto">
          <a:xfrm>
            <a:off x="1139825" y="182563"/>
            <a:ext cx="24923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3200" b="1" i="1">
                <a:solidFill>
                  <a:srgbClr val="FF0000"/>
                </a:solidFill>
              </a:rPr>
              <a:t>Example 3.22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5207B9F7-47FF-4AC0-B103-7ABB15EEFE31}"/>
              </a:ext>
            </a:extLst>
          </p:cNvPr>
          <p:cNvSpPr>
            <a:spLocks noGrp="1"/>
          </p:cNvSpPr>
          <p:nvPr>
            <p:ph type="sldNum" idx="10"/>
          </p:nvPr>
        </p:nvSpPr>
        <p:spPr/>
        <p:txBody>
          <a:bodyPr/>
          <a:lstStyle/>
          <a:p>
            <a:r>
              <a:rPr lang="en-IN" altLang="en-US"/>
              <a:t>3.</a:t>
            </a:r>
            <a:fld id="{A86E9D63-2E19-43D6-9951-DB2932E862D6}" type="slidenum">
              <a:rPr lang="en-IN" altLang="en-US"/>
              <a:pPr/>
              <a:t>22</a:t>
            </a:fld>
            <a:endParaRPr lang="en-IN" altLang="en-US"/>
          </a:p>
        </p:txBody>
      </p:sp>
      <p:sp>
        <p:nvSpPr>
          <p:cNvPr id="25601" name="Line 1">
            <a:extLst>
              <a:ext uri="{FF2B5EF4-FFF2-40B4-BE49-F238E27FC236}">
                <a16:creationId xmlns:a16="http://schemas.microsoft.com/office/drawing/2014/main" id="{B35EF7C8-8680-49C3-9D16-69BC19BE07BF}"/>
              </a:ext>
            </a:extLst>
          </p:cNvPr>
          <p:cNvSpPr>
            <a:spLocks noChangeShapeType="1"/>
          </p:cNvSpPr>
          <p:nvPr/>
        </p:nvSpPr>
        <p:spPr bwMode="auto">
          <a:xfrm>
            <a:off x="152400" y="152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5602" name="Line 2">
            <a:extLst>
              <a:ext uri="{FF2B5EF4-FFF2-40B4-BE49-F238E27FC236}">
                <a16:creationId xmlns:a16="http://schemas.microsoft.com/office/drawing/2014/main" id="{74FFE520-623B-4A54-A0B6-B4C353E9A69C}"/>
              </a:ext>
            </a:extLst>
          </p:cNvPr>
          <p:cNvSpPr>
            <a:spLocks noChangeShapeType="1"/>
          </p:cNvSpPr>
          <p:nvPr/>
        </p:nvSpPr>
        <p:spPr bwMode="auto">
          <a:xfrm>
            <a:off x="152400" y="990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5603" name="Text Box 3">
            <a:extLst>
              <a:ext uri="{FF2B5EF4-FFF2-40B4-BE49-F238E27FC236}">
                <a16:creationId xmlns:a16="http://schemas.microsoft.com/office/drawing/2014/main" id="{280D6905-BEB4-4C8E-8F0D-BA83735F8688}"/>
              </a:ext>
            </a:extLst>
          </p:cNvPr>
          <p:cNvSpPr txBox="1">
            <a:spLocks noChangeArrowheads="1"/>
          </p:cNvSpPr>
          <p:nvPr/>
        </p:nvSpPr>
        <p:spPr bwMode="auto">
          <a:xfrm>
            <a:off x="301625" y="304800"/>
            <a:ext cx="53736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US" altLang="en-US" b="1">
                <a:solidFill>
                  <a:srgbClr val="3333CC"/>
                </a:solidFill>
              </a:rPr>
              <a:t>Figure 3.23  </a:t>
            </a:r>
            <a:r>
              <a:rPr lang="en-US" altLang="en-US" sz="2000" b="1" i="1"/>
              <a:t>Bandwidth of a bandpass channel</a:t>
            </a:r>
          </a:p>
        </p:txBody>
      </p:sp>
      <p:sp>
        <p:nvSpPr>
          <p:cNvPr id="25604" name="Line 4">
            <a:extLst>
              <a:ext uri="{FF2B5EF4-FFF2-40B4-BE49-F238E27FC236}">
                <a16:creationId xmlns:a16="http://schemas.microsoft.com/office/drawing/2014/main" id="{959F8342-9B99-4CA8-9A65-37163471319C}"/>
              </a:ext>
            </a:extLst>
          </p:cNvPr>
          <p:cNvSpPr>
            <a:spLocks noChangeShapeType="1"/>
          </p:cNvSpPr>
          <p:nvPr/>
        </p:nvSpPr>
        <p:spPr bwMode="auto">
          <a:xfrm>
            <a:off x="152400" y="63246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pic>
        <p:nvPicPr>
          <p:cNvPr id="25605" name="Picture 5">
            <a:extLst>
              <a:ext uri="{FF2B5EF4-FFF2-40B4-BE49-F238E27FC236}">
                <a16:creationId xmlns:a16="http://schemas.microsoft.com/office/drawing/2014/main" id="{70A18E3E-7C40-4E43-B377-516543547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90800"/>
            <a:ext cx="7897813" cy="18399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660FC166-3ADE-432A-8A30-0B4A20C93007}"/>
              </a:ext>
            </a:extLst>
          </p:cNvPr>
          <p:cNvSpPr>
            <a:spLocks noGrp="1"/>
          </p:cNvSpPr>
          <p:nvPr>
            <p:ph type="sldNum" idx="10"/>
          </p:nvPr>
        </p:nvSpPr>
        <p:spPr/>
        <p:txBody>
          <a:bodyPr/>
          <a:lstStyle/>
          <a:p>
            <a:r>
              <a:rPr lang="en-IN" altLang="en-US"/>
              <a:t>3.</a:t>
            </a:r>
            <a:fld id="{C9212A83-A39C-4E6B-83F0-8853166BD915}" type="slidenum">
              <a:rPr lang="en-IN" altLang="en-US"/>
              <a:pPr/>
              <a:t>23</a:t>
            </a:fld>
            <a:endParaRPr lang="en-IN" altLang="en-US"/>
          </a:p>
        </p:txBody>
      </p:sp>
      <p:sp>
        <p:nvSpPr>
          <p:cNvPr id="26625" name="Rectangle 1">
            <a:extLst>
              <a:ext uri="{FF2B5EF4-FFF2-40B4-BE49-F238E27FC236}">
                <a16:creationId xmlns:a16="http://schemas.microsoft.com/office/drawing/2014/main" id="{59A235A0-D830-49AC-9863-396A7F540650}"/>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6626" name="Rectangle 2">
            <a:extLst>
              <a:ext uri="{FF2B5EF4-FFF2-40B4-BE49-F238E27FC236}">
                <a16:creationId xmlns:a16="http://schemas.microsoft.com/office/drawing/2014/main" id="{49E5D5C0-5F0E-45BE-8F50-17F5B46408B5}"/>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6627" name="Rectangle 3">
            <a:extLst>
              <a:ext uri="{FF2B5EF4-FFF2-40B4-BE49-F238E27FC236}">
                <a16:creationId xmlns:a16="http://schemas.microsoft.com/office/drawing/2014/main" id="{53219C8B-9D89-42C0-A61A-1EAF7A794CF3}"/>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6628" name="Rectangle 4">
            <a:extLst>
              <a:ext uri="{FF2B5EF4-FFF2-40B4-BE49-F238E27FC236}">
                <a16:creationId xmlns:a16="http://schemas.microsoft.com/office/drawing/2014/main" id="{45AB1908-7E32-4F36-B7DC-154DF5B8962C}"/>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6629" name="Rectangle 5">
            <a:extLst>
              <a:ext uri="{FF2B5EF4-FFF2-40B4-BE49-F238E27FC236}">
                <a16:creationId xmlns:a16="http://schemas.microsoft.com/office/drawing/2014/main" id="{9179939D-6AF1-4047-8052-0ADE61418D50}"/>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6630" name="Rectangle 6">
            <a:extLst>
              <a:ext uri="{FF2B5EF4-FFF2-40B4-BE49-F238E27FC236}">
                <a16:creationId xmlns:a16="http://schemas.microsoft.com/office/drawing/2014/main" id="{6AF85CAE-6B6D-4A5D-B44F-9D5F6B46871A}"/>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6631" name="Rectangle 7">
            <a:extLst>
              <a:ext uri="{FF2B5EF4-FFF2-40B4-BE49-F238E27FC236}">
                <a16:creationId xmlns:a16="http://schemas.microsoft.com/office/drawing/2014/main" id="{C1D8C0AA-5E1B-4CBD-B2BA-D2ECAB2F1D83}"/>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6632" name="Line 8">
            <a:extLst>
              <a:ext uri="{FF2B5EF4-FFF2-40B4-BE49-F238E27FC236}">
                <a16:creationId xmlns:a16="http://schemas.microsoft.com/office/drawing/2014/main" id="{3D1236C6-B57C-4DBB-9302-BD0831E5E7A7}"/>
              </a:ext>
            </a:extLst>
          </p:cNvPr>
          <p:cNvSpPr>
            <a:spLocks noChangeShapeType="1"/>
          </p:cNvSpPr>
          <p:nvPr/>
        </p:nvSpPr>
        <p:spPr bwMode="auto">
          <a:xfrm>
            <a:off x="457200" y="21336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3" name="Line 9">
            <a:extLst>
              <a:ext uri="{FF2B5EF4-FFF2-40B4-BE49-F238E27FC236}">
                <a16:creationId xmlns:a16="http://schemas.microsoft.com/office/drawing/2014/main" id="{6D483695-116D-49D4-AAEB-60184466C5A0}"/>
              </a:ext>
            </a:extLst>
          </p:cNvPr>
          <p:cNvSpPr>
            <a:spLocks noChangeShapeType="1"/>
          </p:cNvSpPr>
          <p:nvPr/>
        </p:nvSpPr>
        <p:spPr bwMode="auto">
          <a:xfrm>
            <a:off x="458788" y="48768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4" name="Rectangle 10">
            <a:extLst>
              <a:ext uri="{FF2B5EF4-FFF2-40B4-BE49-F238E27FC236}">
                <a16:creationId xmlns:a16="http://schemas.microsoft.com/office/drawing/2014/main" id="{D103AB8D-B0D3-41C7-8D57-6007FBD41F8A}"/>
              </a:ext>
            </a:extLst>
          </p:cNvPr>
          <p:cNvSpPr>
            <a:spLocks noChangeArrowheads="1"/>
          </p:cNvSpPr>
          <p:nvPr/>
        </p:nvSpPr>
        <p:spPr bwMode="auto">
          <a:xfrm>
            <a:off x="495300" y="2225675"/>
            <a:ext cx="8077200" cy="2530475"/>
          </a:xfrm>
          <a:prstGeom prst="rect">
            <a:avLst/>
          </a:prstGeom>
          <a:solidFill>
            <a:srgbClr val="99FF3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3200" b="1">
                <a:latin typeface="Arial" panose="020B0604020202020204" pitchFamily="34" charset="0"/>
              </a:rPr>
              <a:t>If the available channel is a bandpass channel, we cannot send the digital signal directly to the channel; </a:t>
            </a:r>
            <a:br>
              <a:rPr lang="en-US" altLang="en-US" sz="3200" b="1">
                <a:latin typeface="Arial" panose="020B0604020202020204" pitchFamily="34" charset="0"/>
              </a:rPr>
            </a:br>
            <a:r>
              <a:rPr lang="en-US" altLang="en-US" sz="3200" b="1">
                <a:latin typeface="Arial" panose="020B0604020202020204" pitchFamily="34" charset="0"/>
              </a:rPr>
              <a:t>we need to convert the digital signal to an analog signal before transmission.</a:t>
            </a:r>
          </a:p>
        </p:txBody>
      </p:sp>
      <p:grpSp>
        <p:nvGrpSpPr>
          <p:cNvPr id="26635" name="Group 11">
            <a:extLst>
              <a:ext uri="{FF2B5EF4-FFF2-40B4-BE49-F238E27FC236}">
                <a16:creationId xmlns:a16="http://schemas.microsoft.com/office/drawing/2014/main" id="{A98F09EE-EB8F-44AD-84F4-F8A6E236BDB7}"/>
              </a:ext>
            </a:extLst>
          </p:cNvPr>
          <p:cNvGrpSpPr>
            <a:grpSpLocks/>
          </p:cNvGrpSpPr>
          <p:nvPr/>
        </p:nvGrpSpPr>
        <p:grpSpPr bwMode="auto">
          <a:xfrm>
            <a:off x="457200" y="1524000"/>
            <a:ext cx="1141413" cy="565150"/>
            <a:chOff x="288" y="960"/>
            <a:chExt cx="719" cy="356"/>
          </a:xfrm>
        </p:grpSpPr>
        <p:pic>
          <p:nvPicPr>
            <p:cNvPr id="26636" name="Picture 12">
              <a:extLst>
                <a:ext uri="{FF2B5EF4-FFF2-40B4-BE49-F238E27FC236}">
                  <a16:creationId xmlns:a16="http://schemas.microsoft.com/office/drawing/2014/main" id="{75AD9753-4649-45CF-8782-3028262C5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960"/>
              <a:ext cx="719" cy="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37" name="Text Box 13">
              <a:extLst>
                <a:ext uri="{FF2B5EF4-FFF2-40B4-BE49-F238E27FC236}">
                  <a16:creationId xmlns:a16="http://schemas.microsoft.com/office/drawing/2014/main" id="{1D382BCC-C1EF-4BE7-BD44-6004073F64A3}"/>
                </a:ext>
              </a:extLst>
            </p:cNvPr>
            <p:cNvSpPr txBox="1">
              <a:spLocks noChangeArrowheads="1"/>
            </p:cNvSpPr>
            <p:nvPr/>
          </p:nvSpPr>
          <p:spPr bwMode="auto">
            <a:xfrm>
              <a:off x="373" y="960"/>
              <a:ext cx="5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2800" b="1" i="1">
                  <a:solidFill>
                    <a:srgbClr val="FF0000"/>
                  </a:solidFill>
                </a:rPr>
                <a:t>Note</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B36A72B6-2A1D-4025-AC02-D0832A934D68}"/>
              </a:ext>
            </a:extLst>
          </p:cNvPr>
          <p:cNvSpPr>
            <a:spLocks noGrp="1"/>
          </p:cNvSpPr>
          <p:nvPr>
            <p:ph type="sldNum" idx="10"/>
          </p:nvPr>
        </p:nvSpPr>
        <p:spPr/>
        <p:txBody>
          <a:bodyPr/>
          <a:lstStyle/>
          <a:p>
            <a:r>
              <a:rPr lang="en-IN" altLang="en-US"/>
              <a:t>3.</a:t>
            </a:r>
            <a:fld id="{2D2BBFD7-5FAE-4B55-891D-03E413D17284}" type="slidenum">
              <a:rPr lang="en-IN" altLang="en-US"/>
              <a:pPr/>
              <a:t>24</a:t>
            </a:fld>
            <a:endParaRPr lang="en-IN" altLang="en-US"/>
          </a:p>
        </p:txBody>
      </p:sp>
      <p:sp>
        <p:nvSpPr>
          <p:cNvPr id="27649" name="Line 1">
            <a:extLst>
              <a:ext uri="{FF2B5EF4-FFF2-40B4-BE49-F238E27FC236}">
                <a16:creationId xmlns:a16="http://schemas.microsoft.com/office/drawing/2014/main" id="{05CF489F-F329-45D7-95B7-BC2E960061A2}"/>
              </a:ext>
            </a:extLst>
          </p:cNvPr>
          <p:cNvSpPr>
            <a:spLocks noChangeShapeType="1"/>
          </p:cNvSpPr>
          <p:nvPr/>
        </p:nvSpPr>
        <p:spPr bwMode="auto">
          <a:xfrm>
            <a:off x="152400" y="152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7650" name="Line 2">
            <a:extLst>
              <a:ext uri="{FF2B5EF4-FFF2-40B4-BE49-F238E27FC236}">
                <a16:creationId xmlns:a16="http://schemas.microsoft.com/office/drawing/2014/main" id="{4DAF01B9-5B20-437E-B9FA-D998C96EC13A}"/>
              </a:ext>
            </a:extLst>
          </p:cNvPr>
          <p:cNvSpPr>
            <a:spLocks noChangeShapeType="1"/>
          </p:cNvSpPr>
          <p:nvPr/>
        </p:nvSpPr>
        <p:spPr bwMode="auto">
          <a:xfrm>
            <a:off x="152400" y="990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7651" name="Text Box 3">
            <a:extLst>
              <a:ext uri="{FF2B5EF4-FFF2-40B4-BE49-F238E27FC236}">
                <a16:creationId xmlns:a16="http://schemas.microsoft.com/office/drawing/2014/main" id="{0F3EC274-A84C-4F9B-B339-76CCF269A735}"/>
              </a:ext>
            </a:extLst>
          </p:cNvPr>
          <p:cNvSpPr txBox="1">
            <a:spLocks noChangeArrowheads="1"/>
          </p:cNvSpPr>
          <p:nvPr/>
        </p:nvSpPr>
        <p:spPr bwMode="auto">
          <a:xfrm>
            <a:off x="295275" y="152400"/>
            <a:ext cx="83502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US" altLang="en-US" b="1">
                <a:solidFill>
                  <a:srgbClr val="3333CC"/>
                </a:solidFill>
              </a:rPr>
              <a:t>Figure 3.24  </a:t>
            </a:r>
            <a:r>
              <a:rPr lang="en-US" altLang="en-US" sz="2000" b="1" i="1"/>
              <a:t>Modulation of a digital signal for transmission on a bandpass </a:t>
            </a:r>
            <a:br>
              <a:rPr lang="en-US" altLang="en-US" sz="2000" b="1" i="1"/>
            </a:br>
            <a:r>
              <a:rPr lang="en-US" altLang="en-US" sz="2000" b="1" i="1"/>
              <a:t>                          channel</a:t>
            </a:r>
          </a:p>
        </p:txBody>
      </p:sp>
      <p:sp>
        <p:nvSpPr>
          <p:cNvPr id="27652" name="Line 4">
            <a:extLst>
              <a:ext uri="{FF2B5EF4-FFF2-40B4-BE49-F238E27FC236}">
                <a16:creationId xmlns:a16="http://schemas.microsoft.com/office/drawing/2014/main" id="{F1867669-2045-49FE-839C-D7C55346E547}"/>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pic>
        <p:nvPicPr>
          <p:cNvPr id="27653" name="Picture 5">
            <a:extLst>
              <a:ext uri="{FF2B5EF4-FFF2-40B4-BE49-F238E27FC236}">
                <a16:creationId xmlns:a16="http://schemas.microsoft.com/office/drawing/2014/main" id="{6F5C9CAC-EF4F-46FF-8722-1C9B47A6F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1633538"/>
            <a:ext cx="8683625" cy="4310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Slide Number Placeholder 1">
            <a:extLst>
              <a:ext uri="{FF2B5EF4-FFF2-40B4-BE49-F238E27FC236}">
                <a16:creationId xmlns:a16="http://schemas.microsoft.com/office/drawing/2014/main" id="{58C97B9A-C14B-4925-87F7-68D497003CFF}"/>
              </a:ext>
            </a:extLst>
          </p:cNvPr>
          <p:cNvSpPr>
            <a:spLocks noGrp="1"/>
          </p:cNvSpPr>
          <p:nvPr>
            <p:ph type="sldNum" idx="10"/>
          </p:nvPr>
        </p:nvSpPr>
        <p:spPr/>
        <p:txBody>
          <a:bodyPr/>
          <a:lstStyle/>
          <a:p>
            <a:r>
              <a:rPr lang="en-IN" altLang="en-US"/>
              <a:t>3.</a:t>
            </a:r>
            <a:fld id="{2A1E818C-B038-414E-91F8-422EED778208}" type="slidenum">
              <a:rPr lang="en-IN" altLang="en-US"/>
              <a:pPr/>
              <a:t>25</a:t>
            </a:fld>
            <a:endParaRPr lang="en-IN" altLang="en-US"/>
          </a:p>
        </p:txBody>
      </p:sp>
      <p:sp>
        <p:nvSpPr>
          <p:cNvPr id="28673" name="Rectangle 1">
            <a:extLst>
              <a:ext uri="{FF2B5EF4-FFF2-40B4-BE49-F238E27FC236}">
                <a16:creationId xmlns:a16="http://schemas.microsoft.com/office/drawing/2014/main" id="{68029503-256A-477F-8C8C-18E7B1A5B0A4}"/>
              </a:ext>
            </a:extLst>
          </p:cNvPr>
          <p:cNvSpPr>
            <a:spLocks noChangeArrowheads="1"/>
          </p:cNvSpPr>
          <p:nvPr/>
        </p:nvSpPr>
        <p:spPr bwMode="auto">
          <a:xfrm>
            <a:off x="366713" y="350838"/>
            <a:ext cx="438150" cy="474662"/>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74" name="Rectangle 2">
            <a:extLst>
              <a:ext uri="{FF2B5EF4-FFF2-40B4-BE49-F238E27FC236}">
                <a16:creationId xmlns:a16="http://schemas.microsoft.com/office/drawing/2014/main" id="{9C679EB2-B12F-418D-B53A-848DE3FCE7A2}"/>
              </a:ext>
            </a:extLst>
          </p:cNvPr>
          <p:cNvSpPr>
            <a:spLocks noChangeArrowheads="1"/>
          </p:cNvSpPr>
          <p:nvPr/>
        </p:nvSpPr>
        <p:spPr bwMode="auto">
          <a:xfrm>
            <a:off x="749300" y="350838"/>
            <a:ext cx="328613" cy="47466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28675" name="Group 3">
            <a:extLst>
              <a:ext uri="{FF2B5EF4-FFF2-40B4-BE49-F238E27FC236}">
                <a16:creationId xmlns:a16="http://schemas.microsoft.com/office/drawing/2014/main" id="{90DBC02D-FD0B-4173-8173-F81196F2F40E}"/>
              </a:ext>
            </a:extLst>
          </p:cNvPr>
          <p:cNvGrpSpPr>
            <a:grpSpLocks/>
          </p:cNvGrpSpPr>
          <p:nvPr/>
        </p:nvGrpSpPr>
        <p:grpSpPr bwMode="auto">
          <a:xfrm>
            <a:off x="490538" y="773113"/>
            <a:ext cx="736600" cy="473075"/>
            <a:chOff x="309" y="487"/>
            <a:chExt cx="464" cy="298"/>
          </a:xfrm>
        </p:grpSpPr>
        <p:sp>
          <p:nvSpPr>
            <p:cNvPr id="28676" name="Rectangle 4">
              <a:extLst>
                <a:ext uri="{FF2B5EF4-FFF2-40B4-BE49-F238E27FC236}">
                  <a16:creationId xmlns:a16="http://schemas.microsoft.com/office/drawing/2014/main" id="{B7E810E6-8AB4-4B1E-B966-482918FDB86F}"/>
                </a:ext>
              </a:extLst>
            </p:cNvPr>
            <p:cNvSpPr>
              <a:spLocks noChangeArrowheads="1"/>
            </p:cNvSpPr>
            <p:nvPr/>
          </p:nvSpPr>
          <p:spPr bwMode="auto">
            <a:xfrm>
              <a:off x="309" y="487"/>
              <a:ext cx="265" cy="298"/>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77" name="Rectangle 5">
              <a:extLst>
                <a:ext uri="{FF2B5EF4-FFF2-40B4-BE49-F238E27FC236}">
                  <a16:creationId xmlns:a16="http://schemas.microsoft.com/office/drawing/2014/main" id="{EC105D87-E016-458A-8C46-90D1EFBE0082}"/>
                </a:ext>
              </a:extLst>
            </p:cNvPr>
            <p:cNvSpPr>
              <a:spLocks noChangeArrowheads="1"/>
            </p:cNvSpPr>
            <p:nvPr/>
          </p:nvSpPr>
          <p:spPr bwMode="auto">
            <a:xfrm>
              <a:off x="542" y="487"/>
              <a:ext cx="231" cy="298"/>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28678" name="Rectangle 6">
            <a:extLst>
              <a:ext uri="{FF2B5EF4-FFF2-40B4-BE49-F238E27FC236}">
                <a16:creationId xmlns:a16="http://schemas.microsoft.com/office/drawing/2014/main" id="{EFDF3E0C-455A-4D6E-847E-CC8F5A649DA4}"/>
              </a:ext>
            </a:extLst>
          </p:cNvPr>
          <p:cNvSpPr>
            <a:spLocks noChangeArrowheads="1"/>
          </p:cNvSpPr>
          <p:nvPr/>
        </p:nvSpPr>
        <p:spPr bwMode="auto">
          <a:xfrm>
            <a:off x="76200" y="700088"/>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79" name="Rectangle 7">
            <a:extLst>
              <a:ext uri="{FF2B5EF4-FFF2-40B4-BE49-F238E27FC236}">
                <a16:creationId xmlns:a16="http://schemas.microsoft.com/office/drawing/2014/main" id="{5C94DE26-1F9B-40B8-946F-664ABECF59DF}"/>
              </a:ext>
            </a:extLst>
          </p:cNvPr>
          <p:cNvSpPr>
            <a:spLocks noChangeArrowheads="1"/>
          </p:cNvSpPr>
          <p:nvPr/>
        </p:nvSpPr>
        <p:spPr bwMode="auto">
          <a:xfrm>
            <a:off x="711200" y="242888"/>
            <a:ext cx="31750" cy="1052512"/>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0" name="Rectangle 8">
            <a:extLst>
              <a:ext uri="{FF2B5EF4-FFF2-40B4-BE49-F238E27FC236}">
                <a16:creationId xmlns:a16="http://schemas.microsoft.com/office/drawing/2014/main" id="{7841FD1E-A0AC-400E-A43F-2AE6D2CE9DFC}"/>
              </a:ext>
            </a:extLst>
          </p:cNvPr>
          <p:cNvSpPr>
            <a:spLocks noChangeArrowheads="1"/>
          </p:cNvSpPr>
          <p:nvPr/>
        </p:nvSpPr>
        <p:spPr bwMode="auto">
          <a:xfrm>
            <a:off x="442913" y="773113"/>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1" name="Rectangle 9">
            <a:extLst>
              <a:ext uri="{FF2B5EF4-FFF2-40B4-BE49-F238E27FC236}">
                <a16:creationId xmlns:a16="http://schemas.microsoft.com/office/drawing/2014/main" id="{346AFA4D-FA53-41D2-9AE5-32820A37E586}"/>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2" name="Rectangle 10">
            <a:extLst>
              <a:ext uri="{FF2B5EF4-FFF2-40B4-BE49-F238E27FC236}">
                <a16:creationId xmlns:a16="http://schemas.microsoft.com/office/drawing/2014/main" id="{7EE74689-9253-4B0C-BE63-DE4D5DA3C36C}"/>
              </a:ext>
            </a:extLst>
          </p:cNvPr>
          <p:cNvSpPr>
            <a:spLocks noChangeArrowheads="1"/>
          </p:cNvSpPr>
          <p:nvPr/>
        </p:nvSpPr>
        <p:spPr bwMode="auto">
          <a:xfrm>
            <a:off x="228600" y="1295400"/>
            <a:ext cx="8534400" cy="478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just">
              <a:buClrTx/>
              <a:buFontTx/>
              <a:buNone/>
            </a:pPr>
            <a:r>
              <a:rPr lang="en-US" altLang="en-US" sz="2800" b="1" i="1"/>
              <a:t>An example of broadband transmission using modulation is the sending of computer data through a telephone subscriber line, the line connecting a resident to the central telephone office. These lines are designed to carry voice with a limited bandwidth. The channel is considered a bandpass channel. We convert the digital signal from the computer to an analog signal, and send the analog signal. We can install two converters to change the digital signal to analog and vice versa at the receiving end. The converter, in this case, is called a </a:t>
            </a:r>
            <a:r>
              <a:rPr lang="en-US" altLang="en-US" sz="2800" b="1" i="1">
                <a:solidFill>
                  <a:srgbClr val="FF0000"/>
                </a:solidFill>
              </a:rPr>
              <a:t>modem</a:t>
            </a:r>
            <a:r>
              <a:rPr lang="en-US" altLang="en-US" sz="2800" b="1" i="1"/>
              <a:t> which we discuss in detail in Chapter 5.</a:t>
            </a:r>
          </a:p>
        </p:txBody>
      </p:sp>
      <p:sp>
        <p:nvSpPr>
          <p:cNvPr id="28683" name="Text Box 11">
            <a:extLst>
              <a:ext uri="{FF2B5EF4-FFF2-40B4-BE49-F238E27FC236}">
                <a16:creationId xmlns:a16="http://schemas.microsoft.com/office/drawing/2014/main" id="{2507ADF5-3040-4116-BA02-E71081ABC4FC}"/>
              </a:ext>
            </a:extLst>
          </p:cNvPr>
          <p:cNvSpPr txBox="1">
            <a:spLocks noChangeArrowheads="1"/>
          </p:cNvSpPr>
          <p:nvPr/>
        </p:nvSpPr>
        <p:spPr bwMode="auto">
          <a:xfrm>
            <a:off x="1139825" y="182563"/>
            <a:ext cx="24923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3200" b="1" i="1">
                <a:solidFill>
                  <a:srgbClr val="FF0000"/>
                </a:solidFill>
              </a:rPr>
              <a:t>Example 3.24</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Slide Number Placeholder 1">
            <a:extLst>
              <a:ext uri="{FF2B5EF4-FFF2-40B4-BE49-F238E27FC236}">
                <a16:creationId xmlns:a16="http://schemas.microsoft.com/office/drawing/2014/main" id="{52F5E37E-EEC3-4775-BBA3-C42BE5015414}"/>
              </a:ext>
            </a:extLst>
          </p:cNvPr>
          <p:cNvSpPr>
            <a:spLocks noGrp="1"/>
          </p:cNvSpPr>
          <p:nvPr>
            <p:ph type="sldNum" idx="10"/>
          </p:nvPr>
        </p:nvSpPr>
        <p:spPr/>
        <p:txBody>
          <a:bodyPr/>
          <a:lstStyle/>
          <a:p>
            <a:r>
              <a:rPr lang="en-IN" altLang="en-US"/>
              <a:t>3.</a:t>
            </a:r>
            <a:fld id="{95D93100-D0F7-4428-B785-BD460A036413}" type="slidenum">
              <a:rPr lang="en-IN" altLang="en-US"/>
              <a:pPr/>
              <a:t>26</a:t>
            </a:fld>
            <a:endParaRPr lang="en-IN" altLang="en-US"/>
          </a:p>
        </p:txBody>
      </p:sp>
      <p:sp>
        <p:nvSpPr>
          <p:cNvPr id="29697" name="Rectangle 1">
            <a:extLst>
              <a:ext uri="{FF2B5EF4-FFF2-40B4-BE49-F238E27FC236}">
                <a16:creationId xmlns:a16="http://schemas.microsoft.com/office/drawing/2014/main" id="{CD303AA1-6AD3-4706-8D79-F2374997643C}"/>
              </a:ext>
            </a:extLst>
          </p:cNvPr>
          <p:cNvSpPr>
            <a:spLocks noChangeArrowheads="1"/>
          </p:cNvSpPr>
          <p:nvPr/>
        </p:nvSpPr>
        <p:spPr bwMode="auto">
          <a:xfrm>
            <a:off x="366713" y="350838"/>
            <a:ext cx="438150" cy="474662"/>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698" name="Rectangle 2">
            <a:extLst>
              <a:ext uri="{FF2B5EF4-FFF2-40B4-BE49-F238E27FC236}">
                <a16:creationId xmlns:a16="http://schemas.microsoft.com/office/drawing/2014/main" id="{BABF0073-EA56-404B-A847-AF3ECF746664}"/>
              </a:ext>
            </a:extLst>
          </p:cNvPr>
          <p:cNvSpPr>
            <a:spLocks noChangeArrowheads="1"/>
          </p:cNvSpPr>
          <p:nvPr/>
        </p:nvSpPr>
        <p:spPr bwMode="auto">
          <a:xfrm>
            <a:off x="749300" y="350838"/>
            <a:ext cx="328613" cy="47466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29699" name="Group 3">
            <a:extLst>
              <a:ext uri="{FF2B5EF4-FFF2-40B4-BE49-F238E27FC236}">
                <a16:creationId xmlns:a16="http://schemas.microsoft.com/office/drawing/2014/main" id="{4D9FE169-76E9-4184-810F-A9ED5B9E3D68}"/>
              </a:ext>
            </a:extLst>
          </p:cNvPr>
          <p:cNvGrpSpPr>
            <a:grpSpLocks/>
          </p:cNvGrpSpPr>
          <p:nvPr/>
        </p:nvGrpSpPr>
        <p:grpSpPr bwMode="auto">
          <a:xfrm>
            <a:off x="490538" y="773113"/>
            <a:ext cx="736600" cy="473075"/>
            <a:chOff x="309" y="487"/>
            <a:chExt cx="464" cy="298"/>
          </a:xfrm>
        </p:grpSpPr>
        <p:sp>
          <p:nvSpPr>
            <p:cNvPr id="29700" name="Rectangle 4">
              <a:extLst>
                <a:ext uri="{FF2B5EF4-FFF2-40B4-BE49-F238E27FC236}">
                  <a16:creationId xmlns:a16="http://schemas.microsoft.com/office/drawing/2014/main" id="{3B3C8D9D-5663-4803-A059-E058A6E423E7}"/>
                </a:ext>
              </a:extLst>
            </p:cNvPr>
            <p:cNvSpPr>
              <a:spLocks noChangeArrowheads="1"/>
            </p:cNvSpPr>
            <p:nvPr/>
          </p:nvSpPr>
          <p:spPr bwMode="auto">
            <a:xfrm>
              <a:off x="309" y="487"/>
              <a:ext cx="265" cy="298"/>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701" name="Rectangle 5">
              <a:extLst>
                <a:ext uri="{FF2B5EF4-FFF2-40B4-BE49-F238E27FC236}">
                  <a16:creationId xmlns:a16="http://schemas.microsoft.com/office/drawing/2014/main" id="{FE656F6C-6654-4FB7-B474-4EFE68AFB135}"/>
                </a:ext>
              </a:extLst>
            </p:cNvPr>
            <p:cNvSpPr>
              <a:spLocks noChangeArrowheads="1"/>
            </p:cNvSpPr>
            <p:nvPr/>
          </p:nvSpPr>
          <p:spPr bwMode="auto">
            <a:xfrm>
              <a:off x="542" y="487"/>
              <a:ext cx="231" cy="298"/>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29702" name="Rectangle 6">
            <a:extLst>
              <a:ext uri="{FF2B5EF4-FFF2-40B4-BE49-F238E27FC236}">
                <a16:creationId xmlns:a16="http://schemas.microsoft.com/office/drawing/2014/main" id="{E346895E-2962-479E-8F30-EDB62944959A}"/>
              </a:ext>
            </a:extLst>
          </p:cNvPr>
          <p:cNvSpPr>
            <a:spLocks noChangeArrowheads="1"/>
          </p:cNvSpPr>
          <p:nvPr/>
        </p:nvSpPr>
        <p:spPr bwMode="auto">
          <a:xfrm>
            <a:off x="76200" y="700088"/>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703" name="Rectangle 7">
            <a:extLst>
              <a:ext uri="{FF2B5EF4-FFF2-40B4-BE49-F238E27FC236}">
                <a16:creationId xmlns:a16="http://schemas.microsoft.com/office/drawing/2014/main" id="{CE7EF37C-15A7-45CF-9C4A-CDA411514EED}"/>
              </a:ext>
            </a:extLst>
          </p:cNvPr>
          <p:cNvSpPr>
            <a:spLocks noChangeArrowheads="1"/>
          </p:cNvSpPr>
          <p:nvPr/>
        </p:nvSpPr>
        <p:spPr bwMode="auto">
          <a:xfrm>
            <a:off x="711200" y="242888"/>
            <a:ext cx="31750" cy="1052512"/>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704" name="Rectangle 8">
            <a:extLst>
              <a:ext uri="{FF2B5EF4-FFF2-40B4-BE49-F238E27FC236}">
                <a16:creationId xmlns:a16="http://schemas.microsoft.com/office/drawing/2014/main" id="{BD0A8BD7-F605-415C-8FB1-FCE5BD9FB176}"/>
              </a:ext>
            </a:extLst>
          </p:cNvPr>
          <p:cNvSpPr>
            <a:spLocks noChangeArrowheads="1"/>
          </p:cNvSpPr>
          <p:nvPr/>
        </p:nvSpPr>
        <p:spPr bwMode="auto">
          <a:xfrm>
            <a:off x="442913" y="773113"/>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705" name="Rectangle 9">
            <a:extLst>
              <a:ext uri="{FF2B5EF4-FFF2-40B4-BE49-F238E27FC236}">
                <a16:creationId xmlns:a16="http://schemas.microsoft.com/office/drawing/2014/main" id="{CBB5D196-16AE-4491-A839-CD755C3B13B6}"/>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706" name="Rectangle 10">
            <a:extLst>
              <a:ext uri="{FF2B5EF4-FFF2-40B4-BE49-F238E27FC236}">
                <a16:creationId xmlns:a16="http://schemas.microsoft.com/office/drawing/2014/main" id="{7B0047F6-7FD1-459D-918E-5809D3A1967C}"/>
              </a:ext>
            </a:extLst>
          </p:cNvPr>
          <p:cNvSpPr>
            <a:spLocks noChangeArrowheads="1"/>
          </p:cNvSpPr>
          <p:nvPr/>
        </p:nvSpPr>
        <p:spPr bwMode="auto">
          <a:xfrm>
            <a:off x="228600" y="1447800"/>
            <a:ext cx="853440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just">
              <a:buClrTx/>
              <a:buFontTx/>
              <a:buNone/>
            </a:pPr>
            <a:r>
              <a:rPr lang="en-US" altLang="en-US" sz="2800" b="1" i="1"/>
              <a:t>A second example is the digital cellular telephone. For better reception, digital cellular phones convert the analog voice signal to a digital signal (see Chapter 16). Although the bandwidth allocated to a company providing digital cellular phone service is very wide, we still cannot send the digital signal without conversion. The reason is that we only have a bandpass channel available between caller and callee. We need to convert the digitized voice to a composite analog signal before sending.</a:t>
            </a:r>
          </a:p>
        </p:txBody>
      </p:sp>
      <p:sp>
        <p:nvSpPr>
          <p:cNvPr id="29707" name="Text Box 11">
            <a:extLst>
              <a:ext uri="{FF2B5EF4-FFF2-40B4-BE49-F238E27FC236}">
                <a16:creationId xmlns:a16="http://schemas.microsoft.com/office/drawing/2014/main" id="{60AEC73B-8F58-45AF-8C9D-749E04448F62}"/>
              </a:ext>
            </a:extLst>
          </p:cNvPr>
          <p:cNvSpPr txBox="1">
            <a:spLocks noChangeArrowheads="1"/>
          </p:cNvSpPr>
          <p:nvPr/>
        </p:nvSpPr>
        <p:spPr bwMode="auto">
          <a:xfrm>
            <a:off x="1139825" y="182563"/>
            <a:ext cx="24923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3200" b="1" i="1">
                <a:solidFill>
                  <a:srgbClr val="FF0000"/>
                </a:solidFill>
              </a:rPr>
              <a:t>Example 3.25</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B5CDA2D7-2A36-4724-932E-E662B59B3A07}"/>
              </a:ext>
            </a:extLst>
          </p:cNvPr>
          <p:cNvSpPr>
            <a:spLocks noGrp="1"/>
          </p:cNvSpPr>
          <p:nvPr>
            <p:ph type="sldNum" idx="10"/>
          </p:nvPr>
        </p:nvSpPr>
        <p:spPr/>
        <p:txBody>
          <a:bodyPr/>
          <a:lstStyle/>
          <a:p>
            <a:r>
              <a:rPr lang="en-IN" altLang="en-US"/>
              <a:t>3.</a:t>
            </a:r>
            <a:fld id="{00EDD2A1-0C6B-429D-8BFD-AB70A42BE94A}" type="slidenum">
              <a:rPr lang="en-IN" altLang="en-US"/>
              <a:pPr/>
              <a:t>3</a:t>
            </a:fld>
            <a:endParaRPr lang="en-IN" altLang="en-US"/>
          </a:p>
        </p:txBody>
      </p:sp>
      <p:sp>
        <p:nvSpPr>
          <p:cNvPr id="6145" name="Line 1">
            <a:extLst>
              <a:ext uri="{FF2B5EF4-FFF2-40B4-BE49-F238E27FC236}">
                <a16:creationId xmlns:a16="http://schemas.microsoft.com/office/drawing/2014/main" id="{002690AF-73B7-42FC-894B-2E079022DBB3}"/>
              </a:ext>
            </a:extLst>
          </p:cNvPr>
          <p:cNvSpPr>
            <a:spLocks noChangeShapeType="1"/>
          </p:cNvSpPr>
          <p:nvPr/>
        </p:nvSpPr>
        <p:spPr bwMode="auto">
          <a:xfrm>
            <a:off x="152400" y="152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6146" name="Line 2">
            <a:extLst>
              <a:ext uri="{FF2B5EF4-FFF2-40B4-BE49-F238E27FC236}">
                <a16:creationId xmlns:a16="http://schemas.microsoft.com/office/drawing/2014/main" id="{7B100722-FB1C-4F72-9A51-7DE73C8AB632}"/>
              </a:ext>
            </a:extLst>
          </p:cNvPr>
          <p:cNvSpPr>
            <a:spLocks noChangeShapeType="1"/>
          </p:cNvSpPr>
          <p:nvPr/>
        </p:nvSpPr>
        <p:spPr bwMode="auto">
          <a:xfrm>
            <a:off x="152400" y="990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6147" name="Text Box 3">
            <a:extLst>
              <a:ext uri="{FF2B5EF4-FFF2-40B4-BE49-F238E27FC236}">
                <a16:creationId xmlns:a16="http://schemas.microsoft.com/office/drawing/2014/main" id="{C7C1EC10-6539-47C0-B95D-56CC5CBA94AC}"/>
              </a:ext>
            </a:extLst>
          </p:cNvPr>
          <p:cNvSpPr txBox="1">
            <a:spLocks noChangeArrowheads="1"/>
          </p:cNvSpPr>
          <p:nvPr/>
        </p:nvSpPr>
        <p:spPr bwMode="auto">
          <a:xfrm>
            <a:off x="306388" y="228600"/>
            <a:ext cx="80581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b="1">
                <a:solidFill>
                  <a:srgbClr val="3333CC"/>
                </a:solidFill>
              </a:rPr>
              <a:t>Figure 3.16  </a:t>
            </a:r>
            <a:r>
              <a:rPr lang="en-IN" altLang="en-US" sz="2000" b="1" i="1"/>
              <a:t>Two digital signals: one with two signal levels and the other</a:t>
            </a:r>
            <a:br>
              <a:rPr lang="en-IN" altLang="en-US" sz="2000" b="1" i="1"/>
            </a:br>
            <a:r>
              <a:rPr lang="en-IN" altLang="en-US" sz="2000" b="1" i="1"/>
              <a:t>                          with four signal levels</a:t>
            </a:r>
          </a:p>
        </p:txBody>
      </p:sp>
      <p:sp>
        <p:nvSpPr>
          <p:cNvPr id="6148" name="Line 4">
            <a:extLst>
              <a:ext uri="{FF2B5EF4-FFF2-40B4-BE49-F238E27FC236}">
                <a16:creationId xmlns:a16="http://schemas.microsoft.com/office/drawing/2014/main" id="{D01AEF19-FC76-41BC-B1AB-DCF0D428B043}"/>
              </a:ext>
            </a:extLst>
          </p:cNvPr>
          <p:cNvSpPr>
            <a:spLocks noChangeShapeType="1"/>
          </p:cNvSpPr>
          <p:nvPr/>
        </p:nvSpPr>
        <p:spPr bwMode="auto">
          <a:xfrm>
            <a:off x="152400" y="63246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pic>
        <p:nvPicPr>
          <p:cNvPr id="6149" name="Picture 5">
            <a:extLst>
              <a:ext uri="{FF2B5EF4-FFF2-40B4-BE49-F238E27FC236}">
                <a16:creationId xmlns:a16="http://schemas.microsoft.com/office/drawing/2014/main" id="{54D2DEF5-9294-4B5E-B74D-215BA762F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84275"/>
            <a:ext cx="5703888" cy="5064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E46E72D7-4774-4E71-AA04-66BEF61ADA71}"/>
              </a:ext>
            </a:extLst>
          </p:cNvPr>
          <p:cNvSpPr>
            <a:spLocks noGrp="1"/>
          </p:cNvSpPr>
          <p:nvPr>
            <p:ph type="sldNum" idx="10"/>
          </p:nvPr>
        </p:nvSpPr>
        <p:spPr/>
        <p:txBody>
          <a:bodyPr/>
          <a:lstStyle/>
          <a:p>
            <a:r>
              <a:rPr lang="en-IN" altLang="en-US"/>
              <a:t>3.</a:t>
            </a:r>
            <a:fld id="{F8A20488-4103-481D-90CF-EC21B7A8A705}" type="slidenum">
              <a:rPr lang="en-IN" altLang="en-US"/>
              <a:pPr/>
              <a:t>4</a:t>
            </a:fld>
            <a:endParaRPr lang="en-IN" altLang="en-US"/>
          </a:p>
        </p:txBody>
      </p:sp>
      <p:sp>
        <p:nvSpPr>
          <p:cNvPr id="7169" name="Rectangle 1">
            <a:extLst>
              <a:ext uri="{FF2B5EF4-FFF2-40B4-BE49-F238E27FC236}">
                <a16:creationId xmlns:a16="http://schemas.microsoft.com/office/drawing/2014/main" id="{2F8B47F6-4C29-417A-9004-5985483CE06D}"/>
              </a:ext>
            </a:extLst>
          </p:cNvPr>
          <p:cNvSpPr>
            <a:spLocks noChangeArrowheads="1"/>
          </p:cNvSpPr>
          <p:nvPr/>
        </p:nvSpPr>
        <p:spPr bwMode="auto">
          <a:xfrm>
            <a:off x="366713" y="350838"/>
            <a:ext cx="438150" cy="474662"/>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70" name="Rectangle 2">
            <a:extLst>
              <a:ext uri="{FF2B5EF4-FFF2-40B4-BE49-F238E27FC236}">
                <a16:creationId xmlns:a16="http://schemas.microsoft.com/office/drawing/2014/main" id="{0D5829B7-AA50-4AC1-BDA7-1AACE0FBDB81}"/>
              </a:ext>
            </a:extLst>
          </p:cNvPr>
          <p:cNvSpPr>
            <a:spLocks noChangeArrowheads="1"/>
          </p:cNvSpPr>
          <p:nvPr/>
        </p:nvSpPr>
        <p:spPr bwMode="auto">
          <a:xfrm>
            <a:off x="749300" y="350838"/>
            <a:ext cx="328613" cy="47466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7171" name="Group 3">
            <a:extLst>
              <a:ext uri="{FF2B5EF4-FFF2-40B4-BE49-F238E27FC236}">
                <a16:creationId xmlns:a16="http://schemas.microsoft.com/office/drawing/2014/main" id="{B1A70CCA-0B7D-4F5A-A46E-710F02B83FE9}"/>
              </a:ext>
            </a:extLst>
          </p:cNvPr>
          <p:cNvGrpSpPr>
            <a:grpSpLocks/>
          </p:cNvGrpSpPr>
          <p:nvPr/>
        </p:nvGrpSpPr>
        <p:grpSpPr bwMode="auto">
          <a:xfrm>
            <a:off x="490538" y="773113"/>
            <a:ext cx="736600" cy="473075"/>
            <a:chOff x="309" y="487"/>
            <a:chExt cx="464" cy="298"/>
          </a:xfrm>
        </p:grpSpPr>
        <p:sp>
          <p:nvSpPr>
            <p:cNvPr id="7172" name="Rectangle 4">
              <a:extLst>
                <a:ext uri="{FF2B5EF4-FFF2-40B4-BE49-F238E27FC236}">
                  <a16:creationId xmlns:a16="http://schemas.microsoft.com/office/drawing/2014/main" id="{D9BDAEC3-EA25-449B-872B-793F34E805D3}"/>
                </a:ext>
              </a:extLst>
            </p:cNvPr>
            <p:cNvSpPr>
              <a:spLocks noChangeArrowheads="1"/>
            </p:cNvSpPr>
            <p:nvPr/>
          </p:nvSpPr>
          <p:spPr bwMode="auto">
            <a:xfrm>
              <a:off x="309" y="487"/>
              <a:ext cx="265" cy="298"/>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73" name="Rectangle 5">
              <a:extLst>
                <a:ext uri="{FF2B5EF4-FFF2-40B4-BE49-F238E27FC236}">
                  <a16:creationId xmlns:a16="http://schemas.microsoft.com/office/drawing/2014/main" id="{E058CC62-1E16-443E-B0B6-862F31249C7E}"/>
                </a:ext>
              </a:extLst>
            </p:cNvPr>
            <p:cNvSpPr>
              <a:spLocks noChangeArrowheads="1"/>
            </p:cNvSpPr>
            <p:nvPr/>
          </p:nvSpPr>
          <p:spPr bwMode="auto">
            <a:xfrm>
              <a:off x="542" y="487"/>
              <a:ext cx="231" cy="298"/>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7174" name="Rectangle 6">
            <a:extLst>
              <a:ext uri="{FF2B5EF4-FFF2-40B4-BE49-F238E27FC236}">
                <a16:creationId xmlns:a16="http://schemas.microsoft.com/office/drawing/2014/main" id="{4594949B-FB7B-41B7-8915-AC0275A75913}"/>
              </a:ext>
            </a:extLst>
          </p:cNvPr>
          <p:cNvSpPr>
            <a:spLocks noChangeArrowheads="1"/>
          </p:cNvSpPr>
          <p:nvPr/>
        </p:nvSpPr>
        <p:spPr bwMode="auto">
          <a:xfrm>
            <a:off x="76200" y="700088"/>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75" name="Rectangle 7">
            <a:extLst>
              <a:ext uri="{FF2B5EF4-FFF2-40B4-BE49-F238E27FC236}">
                <a16:creationId xmlns:a16="http://schemas.microsoft.com/office/drawing/2014/main" id="{A3A4C32D-3D40-4C0C-BF94-3FB90E696B2E}"/>
              </a:ext>
            </a:extLst>
          </p:cNvPr>
          <p:cNvSpPr>
            <a:spLocks noChangeArrowheads="1"/>
          </p:cNvSpPr>
          <p:nvPr/>
        </p:nvSpPr>
        <p:spPr bwMode="auto">
          <a:xfrm>
            <a:off x="711200" y="242888"/>
            <a:ext cx="31750" cy="1052512"/>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76" name="Rectangle 8">
            <a:extLst>
              <a:ext uri="{FF2B5EF4-FFF2-40B4-BE49-F238E27FC236}">
                <a16:creationId xmlns:a16="http://schemas.microsoft.com/office/drawing/2014/main" id="{7ACCAC15-D9D7-4364-BDBA-8CF1DB3198E4}"/>
              </a:ext>
            </a:extLst>
          </p:cNvPr>
          <p:cNvSpPr>
            <a:spLocks noChangeArrowheads="1"/>
          </p:cNvSpPr>
          <p:nvPr/>
        </p:nvSpPr>
        <p:spPr bwMode="auto">
          <a:xfrm>
            <a:off x="442913" y="773113"/>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77" name="Rectangle 9">
            <a:extLst>
              <a:ext uri="{FF2B5EF4-FFF2-40B4-BE49-F238E27FC236}">
                <a16:creationId xmlns:a16="http://schemas.microsoft.com/office/drawing/2014/main" id="{5B32C1BC-7CB7-4F5C-A9DF-7827D8E70F8F}"/>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78" name="Rectangle 10">
            <a:extLst>
              <a:ext uri="{FF2B5EF4-FFF2-40B4-BE49-F238E27FC236}">
                <a16:creationId xmlns:a16="http://schemas.microsoft.com/office/drawing/2014/main" id="{13BBC9F8-9E0C-4B8E-8222-3113AE044C7D}"/>
              </a:ext>
            </a:extLst>
          </p:cNvPr>
          <p:cNvSpPr>
            <a:spLocks noChangeArrowheads="1"/>
          </p:cNvSpPr>
          <p:nvPr/>
        </p:nvSpPr>
        <p:spPr bwMode="auto">
          <a:xfrm>
            <a:off x="228600" y="1447800"/>
            <a:ext cx="85344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just">
              <a:buClrTx/>
              <a:buFontTx/>
              <a:buNone/>
            </a:pPr>
            <a:r>
              <a:rPr lang="en-IN" altLang="en-US" sz="2800" b="1" i="1"/>
              <a:t>A </a:t>
            </a:r>
            <a:r>
              <a:rPr lang="en-IN" altLang="en-US" sz="2800" b="1" i="1">
                <a:solidFill>
                  <a:srgbClr val="FF0000"/>
                </a:solidFill>
              </a:rPr>
              <a:t>digital</a:t>
            </a:r>
            <a:r>
              <a:rPr lang="en-IN" altLang="en-US" sz="2800" b="1" i="1"/>
              <a:t> signal has </a:t>
            </a:r>
            <a:r>
              <a:rPr lang="en-IN" altLang="en-US" sz="2800" b="1" i="1">
                <a:solidFill>
                  <a:srgbClr val="FF0000"/>
                </a:solidFill>
              </a:rPr>
              <a:t>eight</a:t>
            </a:r>
            <a:r>
              <a:rPr lang="en-IN" altLang="en-US" sz="2800" b="1" i="1"/>
              <a:t> levels. How many bits are needed per level? We calculate the number of bits from the formula</a:t>
            </a:r>
          </a:p>
        </p:txBody>
      </p:sp>
      <p:sp>
        <p:nvSpPr>
          <p:cNvPr id="7179" name="Text Box 11">
            <a:extLst>
              <a:ext uri="{FF2B5EF4-FFF2-40B4-BE49-F238E27FC236}">
                <a16:creationId xmlns:a16="http://schemas.microsoft.com/office/drawing/2014/main" id="{563AF49D-76A8-435B-B680-DE650D2AF222}"/>
              </a:ext>
            </a:extLst>
          </p:cNvPr>
          <p:cNvSpPr txBox="1">
            <a:spLocks noChangeArrowheads="1"/>
          </p:cNvSpPr>
          <p:nvPr/>
        </p:nvSpPr>
        <p:spPr bwMode="auto">
          <a:xfrm>
            <a:off x="1139825" y="182563"/>
            <a:ext cx="24923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3200" b="1" i="1">
                <a:solidFill>
                  <a:srgbClr val="FF0000"/>
                </a:solidFill>
              </a:rPr>
              <a:t>Example 3.16</a:t>
            </a:r>
          </a:p>
        </p:txBody>
      </p:sp>
      <p:pic>
        <p:nvPicPr>
          <p:cNvPr id="7180" name="Picture 12">
            <a:extLst>
              <a:ext uri="{FF2B5EF4-FFF2-40B4-BE49-F238E27FC236}">
                <a16:creationId xmlns:a16="http://schemas.microsoft.com/office/drawing/2014/main" id="{85464439-A282-436C-9AE3-3872D7AB5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3213100"/>
            <a:ext cx="4346575" cy="431800"/>
          </a:xfrm>
          <a:prstGeom prst="rect">
            <a:avLst/>
          </a:prstGeom>
          <a:noFill/>
          <a:ln w="57240" cap="sq">
            <a:solidFill>
              <a:srgbClr val="3366FF"/>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81" name="Rectangle 13">
            <a:extLst>
              <a:ext uri="{FF2B5EF4-FFF2-40B4-BE49-F238E27FC236}">
                <a16:creationId xmlns:a16="http://schemas.microsoft.com/office/drawing/2014/main" id="{8F1F175B-7721-4413-BEC9-9CB2D39C80E5}"/>
              </a:ext>
            </a:extLst>
          </p:cNvPr>
          <p:cNvSpPr>
            <a:spLocks noChangeArrowheads="1"/>
          </p:cNvSpPr>
          <p:nvPr/>
        </p:nvSpPr>
        <p:spPr bwMode="auto">
          <a:xfrm>
            <a:off x="228600" y="4205288"/>
            <a:ext cx="8534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just">
              <a:buClrTx/>
              <a:buFontTx/>
              <a:buNone/>
            </a:pPr>
            <a:r>
              <a:rPr lang="en-IN" altLang="en-US" sz="2800" b="1" i="1"/>
              <a:t>Each signal level is represented by 3 bits.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Slide Number Placeholder 1">
            <a:extLst>
              <a:ext uri="{FF2B5EF4-FFF2-40B4-BE49-F238E27FC236}">
                <a16:creationId xmlns:a16="http://schemas.microsoft.com/office/drawing/2014/main" id="{AAE74033-08D4-47F6-9EED-71E1D8859C00}"/>
              </a:ext>
            </a:extLst>
          </p:cNvPr>
          <p:cNvSpPr>
            <a:spLocks noGrp="1"/>
          </p:cNvSpPr>
          <p:nvPr>
            <p:ph type="sldNum" idx="10"/>
          </p:nvPr>
        </p:nvSpPr>
        <p:spPr/>
        <p:txBody>
          <a:bodyPr/>
          <a:lstStyle/>
          <a:p>
            <a:r>
              <a:rPr lang="en-IN" altLang="en-US"/>
              <a:t>3.</a:t>
            </a:r>
            <a:fld id="{C38EABA0-E479-462E-9C33-04A45910523C}" type="slidenum">
              <a:rPr lang="en-IN" altLang="en-US"/>
              <a:pPr/>
              <a:t>5</a:t>
            </a:fld>
            <a:endParaRPr lang="en-IN" altLang="en-US"/>
          </a:p>
        </p:txBody>
      </p:sp>
      <p:sp>
        <p:nvSpPr>
          <p:cNvPr id="8193" name="Rectangle 1">
            <a:extLst>
              <a:ext uri="{FF2B5EF4-FFF2-40B4-BE49-F238E27FC236}">
                <a16:creationId xmlns:a16="http://schemas.microsoft.com/office/drawing/2014/main" id="{8112292E-F6DF-4266-919D-5D14EB749007}"/>
              </a:ext>
            </a:extLst>
          </p:cNvPr>
          <p:cNvSpPr>
            <a:spLocks noChangeArrowheads="1"/>
          </p:cNvSpPr>
          <p:nvPr/>
        </p:nvSpPr>
        <p:spPr bwMode="auto">
          <a:xfrm>
            <a:off x="366713" y="350838"/>
            <a:ext cx="438150" cy="474662"/>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194" name="Rectangle 2">
            <a:extLst>
              <a:ext uri="{FF2B5EF4-FFF2-40B4-BE49-F238E27FC236}">
                <a16:creationId xmlns:a16="http://schemas.microsoft.com/office/drawing/2014/main" id="{2C8B24E7-51C8-4CC8-A1F0-B0FCAE98D6D4}"/>
              </a:ext>
            </a:extLst>
          </p:cNvPr>
          <p:cNvSpPr>
            <a:spLocks noChangeArrowheads="1"/>
          </p:cNvSpPr>
          <p:nvPr/>
        </p:nvSpPr>
        <p:spPr bwMode="auto">
          <a:xfrm>
            <a:off x="749300" y="350838"/>
            <a:ext cx="328613" cy="47466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8195" name="Group 3">
            <a:extLst>
              <a:ext uri="{FF2B5EF4-FFF2-40B4-BE49-F238E27FC236}">
                <a16:creationId xmlns:a16="http://schemas.microsoft.com/office/drawing/2014/main" id="{BD5F6AB8-EEFB-44F3-9C34-705FAD04A44F}"/>
              </a:ext>
            </a:extLst>
          </p:cNvPr>
          <p:cNvGrpSpPr>
            <a:grpSpLocks/>
          </p:cNvGrpSpPr>
          <p:nvPr/>
        </p:nvGrpSpPr>
        <p:grpSpPr bwMode="auto">
          <a:xfrm>
            <a:off x="490538" y="773113"/>
            <a:ext cx="736600" cy="473075"/>
            <a:chOff x="309" y="487"/>
            <a:chExt cx="464" cy="298"/>
          </a:xfrm>
        </p:grpSpPr>
        <p:sp>
          <p:nvSpPr>
            <p:cNvPr id="8196" name="Rectangle 4">
              <a:extLst>
                <a:ext uri="{FF2B5EF4-FFF2-40B4-BE49-F238E27FC236}">
                  <a16:creationId xmlns:a16="http://schemas.microsoft.com/office/drawing/2014/main" id="{37302ED1-5AC9-4270-AB1F-171C48AFE77C}"/>
                </a:ext>
              </a:extLst>
            </p:cNvPr>
            <p:cNvSpPr>
              <a:spLocks noChangeArrowheads="1"/>
            </p:cNvSpPr>
            <p:nvPr/>
          </p:nvSpPr>
          <p:spPr bwMode="auto">
            <a:xfrm>
              <a:off x="309" y="487"/>
              <a:ext cx="265" cy="298"/>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197" name="Rectangle 5">
              <a:extLst>
                <a:ext uri="{FF2B5EF4-FFF2-40B4-BE49-F238E27FC236}">
                  <a16:creationId xmlns:a16="http://schemas.microsoft.com/office/drawing/2014/main" id="{0B295348-E582-47C4-A924-BB258121A274}"/>
                </a:ext>
              </a:extLst>
            </p:cNvPr>
            <p:cNvSpPr>
              <a:spLocks noChangeArrowheads="1"/>
            </p:cNvSpPr>
            <p:nvPr/>
          </p:nvSpPr>
          <p:spPr bwMode="auto">
            <a:xfrm>
              <a:off x="542" y="487"/>
              <a:ext cx="231" cy="298"/>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8198" name="Rectangle 6">
            <a:extLst>
              <a:ext uri="{FF2B5EF4-FFF2-40B4-BE49-F238E27FC236}">
                <a16:creationId xmlns:a16="http://schemas.microsoft.com/office/drawing/2014/main" id="{E02BA8DA-3286-48ED-8CC9-9672C90DE5FB}"/>
              </a:ext>
            </a:extLst>
          </p:cNvPr>
          <p:cNvSpPr>
            <a:spLocks noChangeArrowheads="1"/>
          </p:cNvSpPr>
          <p:nvPr/>
        </p:nvSpPr>
        <p:spPr bwMode="auto">
          <a:xfrm>
            <a:off x="76200" y="700088"/>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199" name="Rectangle 7">
            <a:extLst>
              <a:ext uri="{FF2B5EF4-FFF2-40B4-BE49-F238E27FC236}">
                <a16:creationId xmlns:a16="http://schemas.microsoft.com/office/drawing/2014/main" id="{0A7C4318-3212-4466-B9D7-7FFBF9129009}"/>
              </a:ext>
            </a:extLst>
          </p:cNvPr>
          <p:cNvSpPr>
            <a:spLocks noChangeArrowheads="1"/>
          </p:cNvSpPr>
          <p:nvPr/>
        </p:nvSpPr>
        <p:spPr bwMode="auto">
          <a:xfrm>
            <a:off x="711200" y="242888"/>
            <a:ext cx="31750" cy="1052512"/>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200" name="Rectangle 8">
            <a:extLst>
              <a:ext uri="{FF2B5EF4-FFF2-40B4-BE49-F238E27FC236}">
                <a16:creationId xmlns:a16="http://schemas.microsoft.com/office/drawing/2014/main" id="{AC4DCE6D-5E80-40EF-81EF-F5A1AAE156B6}"/>
              </a:ext>
            </a:extLst>
          </p:cNvPr>
          <p:cNvSpPr>
            <a:spLocks noChangeArrowheads="1"/>
          </p:cNvSpPr>
          <p:nvPr/>
        </p:nvSpPr>
        <p:spPr bwMode="auto">
          <a:xfrm>
            <a:off x="442913" y="773113"/>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201" name="Rectangle 9">
            <a:extLst>
              <a:ext uri="{FF2B5EF4-FFF2-40B4-BE49-F238E27FC236}">
                <a16:creationId xmlns:a16="http://schemas.microsoft.com/office/drawing/2014/main" id="{DA3E2262-6BD1-4A46-A974-14F01E1870E6}"/>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202" name="Rectangle 10">
            <a:extLst>
              <a:ext uri="{FF2B5EF4-FFF2-40B4-BE49-F238E27FC236}">
                <a16:creationId xmlns:a16="http://schemas.microsoft.com/office/drawing/2014/main" id="{A9B4598C-4F1C-45B0-9629-A7CAD7785224}"/>
              </a:ext>
            </a:extLst>
          </p:cNvPr>
          <p:cNvSpPr>
            <a:spLocks noChangeArrowheads="1"/>
          </p:cNvSpPr>
          <p:nvPr/>
        </p:nvSpPr>
        <p:spPr bwMode="auto">
          <a:xfrm>
            <a:off x="228600" y="1447800"/>
            <a:ext cx="8534400" cy="307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just">
              <a:buClrTx/>
              <a:buFontTx/>
              <a:buNone/>
            </a:pPr>
            <a:r>
              <a:rPr lang="en-IN" altLang="en-US" sz="2800" b="1" i="1"/>
              <a:t>A digital signal has nine levels. How many bits are needed per level? We calculate the number of bits by using the formula. Each signal level is represented by 3.17 bits. However, this answer is not realistic. The number of bits sent per level needs to be an integer as well as a power of 2. For this example, 4 bits can represent one level.</a:t>
            </a:r>
          </a:p>
        </p:txBody>
      </p:sp>
      <p:sp>
        <p:nvSpPr>
          <p:cNvPr id="8203" name="Text Box 11">
            <a:extLst>
              <a:ext uri="{FF2B5EF4-FFF2-40B4-BE49-F238E27FC236}">
                <a16:creationId xmlns:a16="http://schemas.microsoft.com/office/drawing/2014/main" id="{D8C24923-01BF-4303-BC96-9942E4B1B537}"/>
              </a:ext>
            </a:extLst>
          </p:cNvPr>
          <p:cNvSpPr txBox="1">
            <a:spLocks noChangeArrowheads="1"/>
          </p:cNvSpPr>
          <p:nvPr/>
        </p:nvSpPr>
        <p:spPr bwMode="auto">
          <a:xfrm>
            <a:off x="1139825" y="182563"/>
            <a:ext cx="24923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3200" b="1" i="1">
                <a:solidFill>
                  <a:srgbClr val="FF0000"/>
                </a:solidFill>
              </a:rPr>
              <a:t>Example 3.17</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Slide Number Placeholder 1">
            <a:extLst>
              <a:ext uri="{FF2B5EF4-FFF2-40B4-BE49-F238E27FC236}">
                <a16:creationId xmlns:a16="http://schemas.microsoft.com/office/drawing/2014/main" id="{B0DB2C51-D19C-4622-A419-E7D456312A0D}"/>
              </a:ext>
            </a:extLst>
          </p:cNvPr>
          <p:cNvSpPr>
            <a:spLocks noGrp="1"/>
          </p:cNvSpPr>
          <p:nvPr>
            <p:ph type="sldNum" idx="10"/>
          </p:nvPr>
        </p:nvSpPr>
        <p:spPr/>
        <p:txBody>
          <a:bodyPr/>
          <a:lstStyle/>
          <a:p>
            <a:r>
              <a:rPr lang="en-IN" altLang="en-US"/>
              <a:t>3.</a:t>
            </a:r>
            <a:fld id="{ECBAB04D-1DFA-4438-872B-5868AB3901CD}" type="slidenum">
              <a:rPr lang="en-IN" altLang="en-US"/>
              <a:pPr/>
              <a:t>6</a:t>
            </a:fld>
            <a:endParaRPr lang="en-IN" altLang="en-US"/>
          </a:p>
        </p:txBody>
      </p:sp>
      <p:sp>
        <p:nvSpPr>
          <p:cNvPr id="9217" name="Rectangle 1">
            <a:extLst>
              <a:ext uri="{FF2B5EF4-FFF2-40B4-BE49-F238E27FC236}">
                <a16:creationId xmlns:a16="http://schemas.microsoft.com/office/drawing/2014/main" id="{FAE80990-122D-47AA-B8BF-18F0B068E210}"/>
              </a:ext>
            </a:extLst>
          </p:cNvPr>
          <p:cNvSpPr>
            <a:spLocks noChangeArrowheads="1"/>
          </p:cNvSpPr>
          <p:nvPr/>
        </p:nvSpPr>
        <p:spPr bwMode="auto">
          <a:xfrm>
            <a:off x="366713" y="350838"/>
            <a:ext cx="438150" cy="474662"/>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218" name="Rectangle 2">
            <a:extLst>
              <a:ext uri="{FF2B5EF4-FFF2-40B4-BE49-F238E27FC236}">
                <a16:creationId xmlns:a16="http://schemas.microsoft.com/office/drawing/2014/main" id="{08C03192-5681-4A9D-8659-B5002EECA5FE}"/>
              </a:ext>
            </a:extLst>
          </p:cNvPr>
          <p:cNvSpPr>
            <a:spLocks noChangeArrowheads="1"/>
          </p:cNvSpPr>
          <p:nvPr/>
        </p:nvSpPr>
        <p:spPr bwMode="auto">
          <a:xfrm>
            <a:off x="749300" y="350838"/>
            <a:ext cx="328613" cy="47466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9219" name="Group 3">
            <a:extLst>
              <a:ext uri="{FF2B5EF4-FFF2-40B4-BE49-F238E27FC236}">
                <a16:creationId xmlns:a16="http://schemas.microsoft.com/office/drawing/2014/main" id="{E51CD72E-D105-48D5-B455-BABEB798F301}"/>
              </a:ext>
            </a:extLst>
          </p:cNvPr>
          <p:cNvGrpSpPr>
            <a:grpSpLocks/>
          </p:cNvGrpSpPr>
          <p:nvPr/>
        </p:nvGrpSpPr>
        <p:grpSpPr bwMode="auto">
          <a:xfrm>
            <a:off x="490538" y="773113"/>
            <a:ext cx="736600" cy="473075"/>
            <a:chOff x="309" y="487"/>
            <a:chExt cx="464" cy="298"/>
          </a:xfrm>
        </p:grpSpPr>
        <p:sp>
          <p:nvSpPr>
            <p:cNvPr id="9220" name="Rectangle 4">
              <a:extLst>
                <a:ext uri="{FF2B5EF4-FFF2-40B4-BE49-F238E27FC236}">
                  <a16:creationId xmlns:a16="http://schemas.microsoft.com/office/drawing/2014/main" id="{1D6E5393-872C-4223-9DD5-4C5FA037F36C}"/>
                </a:ext>
              </a:extLst>
            </p:cNvPr>
            <p:cNvSpPr>
              <a:spLocks noChangeArrowheads="1"/>
            </p:cNvSpPr>
            <p:nvPr/>
          </p:nvSpPr>
          <p:spPr bwMode="auto">
            <a:xfrm>
              <a:off x="309" y="487"/>
              <a:ext cx="265" cy="298"/>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221" name="Rectangle 5">
              <a:extLst>
                <a:ext uri="{FF2B5EF4-FFF2-40B4-BE49-F238E27FC236}">
                  <a16:creationId xmlns:a16="http://schemas.microsoft.com/office/drawing/2014/main" id="{3D86E632-2794-4747-A921-C63ACF7595B6}"/>
                </a:ext>
              </a:extLst>
            </p:cNvPr>
            <p:cNvSpPr>
              <a:spLocks noChangeArrowheads="1"/>
            </p:cNvSpPr>
            <p:nvPr/>
          </p:nvSpPr>
          <p:spPr bwMode="auto">
            <a:xfrm>
              <a:off x="542" y="487"/>
              <a:ext cx="231" cy="298"/>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9222" name="Rectangle 6">
            <a:extLst>
              <a:ext uri="{FF2B5EF4-FFF2-40B4-BE49-F238E27FC236}">
                <a16:creationId xmlns:a16="http://schemas.microsoft.com/office/drawing/2014/main" id="{2A3490BD-E2DC-4D11-91A0-554E2D7B9727}"/>
              </a:ext>
            </a:extLst>
          </p:cNvPr>
          <p:cNvSpPr>
            <a:spLocks noChangeArrowheads="1"/>
          </p:cNvSpPr>
          <p:nvPr/>
        </p:nvSpPr>
        <p:spPr bwMode="auto">
          <a:xfrm>
            <a:off x="76200" y="700088"/>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223" name="Rectangle 7">
            <a:extLst>
              <a:ext uri="{FF2B5EF4-FFF2-40B4-BE49-F238E27FC236}">
                <a16:creationId xmlns:a16="http://schemas.microsoft.com/office/drawing/2014/main" id="{BFC93091-1866-477C-BEBD-AD061A0B951F}"/>
              </a:ext>
            </a:extLst>
          </p:cNvPr>
          <p:cNvSpPr>
            <a:spLocks noChangeArrowheads="1"/>
          </p:cNvSpPr>
          <p:nvPr/>
        </p:nvSpPr>
        <p:spPr bwMode="auto">
          <a:xfrm>
            <a:off x="711200" y="242888"/>
            <a:ext cx="31750" cy="1052512"/>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224" name="Rectangle 8">
            <a:extLst>
              <a:ext uri="{FF2B5EF4-FFF2-40B4-BE49-F238E27FC236}">
                <a16:creationId xmlns:a16="http://schemas.microsoft.com/office/drawing/2014/main" id="{7AF6FC24-76A7-47BF-8592-8AFA322EC4EE}"/>
              </a:ext>
            </a:extLst>
          </p:cNvPr>
          <p:cNvSpPr>
            <a:spLocks noChangeArrowheads="1"/>
          </p:cNvSpPr>
          <p:nvPr/>
        </p:nvSpPr>
        <p:spPr bwMode="auto">
          <a:xfrm>
            <a:off x="442913" y="773113"/>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225" name="Rectangle 9">
            <a:extLst>
              <a:ext uri="{FF2B5EF4-FFF2-40B4-BE49-F238E27FC236}">
                <a16:creationId xmlns:a16="http://schemas.microsoft.com/office/drawing/2014/main" id="{04DF3FAD-45A8-4FF4-BC1E-8B190E53C8DE}"/>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226" name="Rectangle 10">
            <a:extLst>
              <a:ext uri="{FF2B5EF4-FFF2-40B4-BE49-F238E27FC236}">
                <a16:creationId xmlns:a16="http://schemas.microsoft.com/office/drawing/2014/main" id="{71FE8BF2-8DC9-4D85-AD68-F54B25273BDA}"/>
              </a:ext>
            </a:extLst>
          </p:cNvPr>
          <p:cNvSpPr>
            <a:spLocks noChangeArrowheads="1"/>
          </p:cNvSpPr>
          <p:nvPr/>
        </p:nvSpPr>
        <p:spPr bwMode="auto">
          <a:xfrm>
            <a:off x="228600" y="1447800"/>
            <a:ext cx="8534400" cy="307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just">
              <a:buClrTx/>
              <a:buFontTx/>
              <a:buNone/>
            </a:pPr>
            <a:r>
              <a:rPr lang="en-US" altLang="en-US" sz="2800" b="1" i="1"/>
              <a:t>Assume we need to download text documents at the rate of 100 pages per </a:t>
            </a:r>
            <a:r>
              <a:rPr lang="en-US" altLang="en-US" sz="2800" b="1" i="1">
                <a:solidFill>
                  <a:srgbClr val="FF0000"/>
                </a:solidFill>
              </a:rPr>
              <a:t>sec</a:t>
            </a:r>
            <a:r>
              <a:rPr lang="en-US" altLang="en-US" sz="2800" b="1" i="1"/>
              <a:t>. What is the required bit rate of the channel?</a:t>
            </a:r>
          </a:p>
          <a:p>
            <a:pPr algn="just">
              <a:buClrTx/>
              <a:buFontTx/>
              <a:buNone/>
            </a:pPr>
            <a:r>
              <a:rPr lang="en-US" altLang="en-US" sz="2800" b="1" i="1">
                <a:solidFill>
                  <a:srgbClr val="FF0000"/>
                </a:solidFill>
              </a:rPr>
              <a:t>Solution</a:t>
            </a:r>
          </a:p>
          <a:p>
            <a:pPr algn="just">
              <a:buClrTx/>
              <a:buFontTx/>
              <a:buNone/>
            </a:pPr>
            <a:r>
              <a:rPr lang="en-US" altLang="en-US" sz="2800" b="1" i="1"/>
              <a:t>A page is an average of 24 lines with 80 characters in each line. If we assume that one character requires 8 bits (ascii), the bit rate is</a:t>
            </a:r>
          </a:p>
        </p:txBody>
      </p:sp>
      <p:sp>
        <p:nvSpPr>
          <p:cNvPr id="9227" name="Text Box 11">
            <a:extLst>
              <a:ext uri="{FF2B5EF4-FFF2-40B4-BE49-F238E27FC236}">
                <a16:creationId xmlns:a16="http://schemas.microsoft.com/office/drawing/2014/main" id="{337423BA-F74C-4E65-B17B-11BEBAA5C602}"/>
              </a:ext>
            </a:extLst>
          </p:cNvPr>
          <p:cNvSpPr txBox="1">
            <a:spLocks noChangeArrowheads="1"/>
          </p:cNvSpPr>
          <p:nvPr/>
        </p:nvSpPr>
        <p:spPr bwMode="auto">
          <a:xfrm>
            <a:off x="1139825" y="182563"/>
            <a:ext cx="24923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3200" b="1" i="1">
                <a:solidFill>
                  <a:srgbClr val="FF0000"/>
                </a:solidFill>
              </a:rPr>
              <a:t>Example 3.18</a:t>
            </a:r>
          </a:p>
        </p:txBody>
      </p:sp>
      <p:pic>
        <p:nvPicPr>
          <p:cNvPr id="9228" name="Picture 12">
            <a:extLst>
              <a:ext uri="{FF2B5EF4-FFF2-40B4-BE49-F238E27FC236}">
                <a16:creationId xmlns:a16="http://schemas.microsoft.com/office/drawing/2014/main" id="{8582D46D-DFB4-4F45-B184-4460C660F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4718050"/>
            <a:ext cx="5462587" cy="387350"/>
          </a:xfrm>
          <a:prstGeom prst="rect">
            <a:avLst/>
          </a:prstGeom>
          <a:noFill/>
          <a:ln w="57240" cap="sq">
            <a:solidFill>
              <a:srgbClr val="3333CC"/>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Slide Number Placeholder 1">
            <a:extLst>
              <a:ext uri="{FF2B5EF4-FFF2-40B4-BE49-F238E27FC236}">
                <a16:creationId xmlns:a16="http://schemas.microsoft.com/office/drawing/2014/main" id="{72E3E7DB-96A9-4915-A0C5-6A94BE520C30}"/>
              </a:ext>
            </a:extLst>
          </p:cNvPr>
          <p:cNvSpPr>
            <a:spLocks noGrp="1"/>
          </p:cNvSpPr>
          <p:nvPr>
            <p:ph type="sldNum" idx="10"/>
          </p:nvPr>
        </p:nvSpPr>
        <p:spPr/>
        <p:txBody>
          <a:bodyPr/>
          <a:lstStyle/>
          <a:p>
            <a:r>
              <a:rPr lang="en-IN" altLang="en-US"/>
              <a:t>3.</a:t>
            </a:r>
            <a:fld id="{3614D034-552D-4A51-8E8B-E81D5A685D8F}" type="slidenum">
              <a:rPr lang="en-IN" altLang="en-US"/>
              <a:pPr/>
              <a:t>7</a:t>
            </a:fld>
            <a:endParaRPr lang="en-IN" altLang="en-US"/>
          </a:p>
        </p:txBody>
      </p:sp>
      <p:sp>
        <p:nvSpPr>
          <p:cNvPr id="10241" name="Rectangle 1">
            <a:extLst>
              <a:ext uri="{FF2B5EF4-FFF2-40B4-BE49-F238E27FC236}">
                <a16:creationId xmlns:a16="http://schemas.microsoft.com/office/drawing/2014/main" id="{E8DD4D2C-2873-47F5-AD7C-57831154FDF0}"/>
              </a:ext>
            </a:extLst>
          </p:cNvPr>
          <p:cNvSpPr>
            <a:spLocks noChangeArrowheads="1"/>
          </p:cNvSpPr>
          <p:nvPr/>
        </p:nvSpPr>
        <p:spPr bwMode="auto">
          <a:xfrm>
            <a:off x="366713" y="350838"/>
            <a:ext cx="438150" cy="474662"/>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42" name="Rectangle 2">
            <a:extLst>
              <a:ext uri="{FF2B5EF4-FFF2-40B4-BE49-F238E27FC236}">
                <a16:creationId xmlns:a16="http://schemas.microsoft.com/office/drawing/2014/main" id="{4B208BD8-167A-4D19-9A33-BD6BC13960AC}"/>
              </a:ext>
            </a:extLst>
          </p:cNvPr>
          <p:cNvSpPr>
            <a:spLocks noChangeArrowheads="1"/>
          </p:cNvSpPr>
          <p:nvPr/>
        </p:nvSpPr>
        <p:spPr bwMode="auto">
          <a:xfrm>
            <a:off x="749300" y="350838"/>
            <a:ext cx="328613" cy="47466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10243" name="Group 3">
            <a:extLst>
              <a:ext uri="{FF2B5EF4-FFF2-40B4-BE49-F238E27FC236}">
                <a16:creationId xmlns:a16="http://schemas.microsoft.com/office/drawing/2014/main" id="{67E0D96D-70A3-4E97-B6CE-EA18EA5C7C69}"/>
              </a:ext>
            </a:extLst>
          </p:cNvPr>
          <p:cNvGrpSpPr>
            <a:grpSpLocks/>
          </p:cNvGrpSpPr>
          <p:nvPr/>
        </p:nvGrpSpPr>
        <p:grpSpPr bwMode="auto">
          <a:xfrm>
            <a:off x="490538" y="773113"/>
            <a:ext cx="736600" cy="473075"/>
            <a:chOff x="309" y="487"/>
            <a:chExt cx="464" cy="298"/>
          </a:xfrm>
        </p:grpSpPr>
        <p:sp>
          <p:nvSpPr>
            <p:cNvPr id="10244" name="Rectangle 4">
              <a:extLst>
                <a:ext uri="{FF2B5EF4-FFF2-40B4-BE49-F238E27FC236}">
                  <a16:creationId xmlns:a16="http://schemas.microsoft.com/office/drawing/2014/main" id="{4D959B74-7520-41AD-83A7-4C618A1A2430}"/>
                </a:ext>
              </a:extLst>
            </p:cNvPr>
            <p:cNvSpPr>
              <a:spLocks noChangeArrowheads="1"/>
            </p:cNvSpPr>
            <p:nvPr/>
          </p:nvSpPr>
          <p:spPr bwMode="auto">
            <a:xfrm>
              <a:off x="309" y="487"/>
              <a:ext cx="265" cy="298"/>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45" name="Rectangle 5">
              <a:extLst>
                <a:ext uri="{FF2B5EF4-FFF2-40B4-BE49-F238E27FC236}">
                  <a16:creationId xmlns:a16="http://schemas.microsoft.com/office/drawing/2014/main" id="{13AD22E5-0708-4CBD-B60A-2E6CB5468C45}"/>
                </a:ext>
              </a:extLst>
            </p:cNvPr>
            <p:cNvSpPr>
              <a:spLocks noChangeArrowheads="1"/>
            </p:cNvSpPr>
            <p:nvPr/>
          </p:nvSpPr>
          <p:spPr bwMode="auto">
            <a:xfrm>
              <a:off x="542" y="487"/>
              <a:ext cx="231" cy="298"/>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10246" name="Rectangle 6">
            <a:extLst>
              <a:ext uri="{FF2B5EF4-FFF2-40B4-BE49-F238E27FC236}">
                <a16:creationId xmlns:a16="http://schemas.microsoft.com/office/drawing/2014/main" id="{AC56A442-4C37-4E12-9FCF-613B2D1350C6}"/>
              </a:ext>
            </a:extLst>
          </p:cNvPr>
          <p:cNvSpPr>
            <a:spLocks noChangeArrowheads="1"/>
          </p:cNvSpPr>
          <p:nvPr/>
        </p:nvSpPr>
        <p:spPr bwMode="auto">
          <a:xfrm>
            <a:off x="76200" y="700088"/>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47" name="Rectangle 7">
            <a:extLst>
              <a:ext uri="{FF2B5EF4-FFF2-40B4-BE49-F238E27FC236}">
                <a16:creationId xmlns:a16="http://schemas.microsoft.com/office/drawing/2014/main" id="{3E652E50-964E-40E5-9865-C082D9A3A43C}"/>
              </a:ext>
            </a:extLst>
          </p:cNvPr>
          <p:cNvSpPr>
            <a:spLocks noChangeArrowheads="1"/>
          </p:cNvSpPr>
          <p:nvPr/>
        </p:nvSpPr>
        <p:spPr bwMode="auto">
          <a:xfrm>
            <a:off x="711200" y="242888"/>
            <a:ext cx="31750" cy="1052512"/>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48" name="Rectangle 8">
            <a:extLst>
              <a:ext uri="{FF2B5EF4-FFF2-40B4-BE49-F238E27FC236}">
                <a16:creationId xmlns:a16="http://schemas.microsoft.com/office/drawing/2014/main" id="{E4057600-7BDF-409E-A1C9-C0F437AC5C53}"/>
              </a:ext>
            </a:extLst>
          </p:cNvPr>
          <p:cNvSpPr>
            <a:spLocks noChangeArrowheads="1"/>
          </p:cNvSpPr>
          <p:nvPr/>
        </p:nvSpPr>
        <p:spPr bwMode="auto">
          <a:xfrm>
            <a:off x="442913" y="773113"/>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49" name="Rectangle 9">
            <a:extLst>
              <a:ext uri="{FF2B5EF4-FFF2-40B4-BE49-F238E27FC236}">
                <a16:creationId xmlns:a16="http://schemas.microsoft.com/office/drawing/2014/main" id="{14200B8F-26DC-4453-9C29-CE3F45BDFC55}"/>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50" name="Rectangle 10">
            <a:extLst>
              <a:ext uri="{FF2B5EF4-FFF2-40B4-BE49-F238E27FC236}">
                <a16:creationId xmlns:a16="http://schemas.microsoft.com/office/drawing/2014/main" id="{24C7F59B-6CAA-4BFD-9FAE-C8DCBD47FEEC}"/>
              </a:ext>
            </a:extLst>
          </p:cNvPr>
          <p:cNvSpPr>
            <a:spLocks noChangeArrowheads="1"/>
          </p:cNvSpPr>
          <p:nvPr/>
        </p:nvSpPr>
        <p:spPr bwMode="auto">
          <a:xfrm>
            <a:off x="228600" y="1292225"/>
            <a:ext cx="8534400" cy="350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just">
              <a:buClrTx/>
              <a:buFontTx/>
              <a:buNone/>
            </a:pPr>
            <a:r>
              <a:rPr lang="en-IN" altLang="en-US" sz="2800" b="1" i="1"/>
              <a:t>A digitized voice channel, as we will see in Chapter 4, is made by digitizing a 4-kHz bandwidth analog voice signal. We need to sample the signal at twice the highest frequency (two samples per hertz). We assume that each sample requires 8 bits. What is the required bit rate?</a:t>
            </a:r>
            <a:br>
              <a:rPr lang="en-IN" altLang="en-US" sz="2800" b="1" i="1"/>
            </a:br>
            <a:endParaRPr lang="en-IN" altLang="en-US" sz="2800" b="1" i="1"/>
          </a:p>
          <a:p>
            <a:pPr algn="just">
              <a:buClrTx/>
              <a:buFontTx/>
              <a:buNone/>
            </a:pPr>
            <a:r>
              <a:rPr lang="en-IN" altLang="en-US" sz="2800" b="1" i="1">
                <a:solidFill>
                  <a:srgbClr val="FF0000"/>
                </a:solidFill>
              </a:rPr>
              <a:t>Solution</a:t>
            </a:r>
          </a:p>
          <a:p>
            <a:pPr algn="just">
              <a:buClrTx/>
              <a:buFontTx/>
              <a:buNone/>
            </a:pPr>
            <a:r>
              <a:rPr lang="en-IN" altLang="en-US" sz="2800" b="1" i="1"/>
              <a:t>The bit rate can be calculated as</a:t>
            </a:r>
          </a:p>
        </p:txBody>
      </p:sp>
      <p:sp>
        <p:nvSpPr>
          <p:cNvPr id="10251" name="Text Box 11">
            <a:extLst>
              <a:ext uri="{FF2B5EF4-FFF2-40B4-BE49-F238E27FC236}">
                <a16:creationId xmlns:a16="http://schemas.microsoft.com/office/drawing/2014/main" id="{C2E32257-664C-4B13-8280-E46917536D75}"/>
              </a:ext>
            </a:extLst>
          </p:cNvPr>
          <p:cNvSpPr txBox="1">
            <a:spLocks noChangeArrowheads="1"/>
          </p:cNvSpPr>
          <p:nvPr/>
        </p:nvSpPr>
        <p:spPr bwMode="auto">
          <a:xfrm>
            <a:off x="1139825" y="182563"/>
            <a:ext cx="24923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3200" b="1" i="1">
                <a:solidFill>
                  <a:srgbClr val="FF0000"/>
                </a:solidFill>
              </a:rPr>
              <a:t>Example 3.19</a:t>
            </a:r>
          </a:p>
        </p:txBody>
      </p:sp>
      <p:pic>
        <p:nvPicPr>
          <p:cNvPr id="10252" name="Picture 12">
            <a:extLst>
              <a:ext uri="{FF2B5EF4-FFF2-40B4-BE49-F238E27FC236}">
                <a16:creationId xmlns:a16="http://schemas.microsoft.com/office/drawing/2014/main" id="{99785551-EFED-4E88-9010-F9A04C31E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613" y="5059363"/>
            <a:ext cx="4167187" cy="350837"/>
          </a:xfrm>
          <a:prstGeom prst="rect">
            <a:avLst/>
          </a:prstGeom>
          <a:noFill/>
          <a:ln w="57240" cap="sq">
            <a:solidFill>
              <a:srgbClr val="3333CC"/>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9F1E6EF5-3F21-4A35-AB3A-374970FCF02E}"/>
              </a:ext>
            </a:extLst>
          </p:cNvPr>
          <p:cNvSpPr>
            <a:spLocks noGrp="1"/>
          </p:cNvSpPr>
          <p:nvPr>
            <p:ph type="sldNum" idx="10"/>
          </p:nvPr>
        </p:nvSpPr>
        <p:spPr/>
        <p:txBody>
          <a:bodyPr/>
          <a:lstStyle/>
          <a:p>
            <a:r>
              <a:rPr lang="en-IN" altLang="en-US"/>
              <a:t>3.</a:t>
            </a:r>
            <a:fld id="{622EE2BA-A631-4A6A-98FE-B464BB731C78}" type="slidenum">
              <a:rPr lang="en-IN" altLang="en-US"/>
              <a:pPr/>
              <a:t>8</a:t>
            </a:fld>
            <a:endParaRPr lang="en-IN" altLang="en-US"/>
          </a:p>
        </p:txBody>
      </p:sp>
      <p:sp>
        <p:nvSpPr>
          <p:cNvPr id="11265" name="Rectangle 1">
            <a:extLst>
              <a:ext uri="{FF2B5EF4-FFF2-40B4-BE49-F238E27FC236}">
                <a16:creationId xmlns:a16="http://schemas.microsoft.com/office/drawing/2014/main" id="{85065B07-668C-4C4A-95D7-1D5955D2C1C1}"/>
              </a:ext>
            </a:extLst>
          </p:cNvPr>
          <p:cNvSpPr>
            <a:spLocks noChangeArrowheads="1"/>
          </p:cNvSpPr>
          <p:nvPr/>
        </p:nvSpPr>
        <p:spPr bwMode="auto">
          <a:xfrm>
            <a:off x="366713" y="350838"/>
            <a:ext cx="438150" cy="474662"/>
          </a:xfrm>
          <a:prstGeom prst="rect">
            <a:avLst/>
          </a:prstGeom>
          <a:solidFill>
            <a:srgbClr val="FFCF0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266" name="Rectangle 2">
            <a:extLst>
              <a:ext uri="{FF2B5EF4-FFF2-40B4-BE49-F238E27FC236}">
                <a16:creationId xmlns:a16="http://schemas.microsoft.com/office/drawing/2014/main" id="{5A1357EE-C5F7-4834-A018-593EE4E593DF}"/>
              </a:ext>
            </a:extLst>
          </p:cNvPr>
          <p:cNvSpPr>
            <a:spLocks noChangeArrowheads="1"/>
          </p:cNvSpPr>
          <p:nvPr/>
        </p:nvSpPr>
        <p:spPr bwMode="auto">
          <a:xfrm>
            <a:off x="749300" y="350838"/>
            <a:ext cx="328613" cy="47466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11267" name="Group 3">
            <a:extLst>
              <a:ext uri="{FF2B5EF4-FFF2-40B4-BE49-F238E27FC236}">
                <a16:creationId xmlns:a16="http://schemas.microsoft.com/office/drawing/2014/main" id="{AF0C41FE-F1EE-4494-B885-70024CFB2957}"/>
              </a:ext>
            </a:extLst>
          </p:cNvPr>
          <p:cNvGrpSpPr>
            <a:grpSpLocks/>
          </p:cNvGrpSpPr>
          <p:nvPr/>
        </p:nvGrpSpPr>
        <p:grpSpPr bwMode="auto">
          <a:xfrm>
            <a:off x="490538" y="773113"/>
            <a:ext cx="736600" cy="473075"/>
            <a:chOff x="309" y="487"/>
            <a:chExt cx="464" cy="298"/>
          </a:xfrm>
        </p:grpSpPr>
        <p:sp>
          <p:nvSpPr>
            <p:cNvPr id="11268" name="Rectangle 4">
              <a:extLst>
                <a:ext uri="{FF2B5EF4-FFF2-40B4-BE49-F238E27FC236}">
                  <a16:creationId xmlns:a16="http://schemas.microsoft.com/office/drawing/2014/main" id="{8DE9E36E-9410-4840-BD2F-DAA4929681D8}"/>
                </a:ext>
              </a:extLst>
            </p:cNvPr>
            <p:cNvSpPr>
              <a:spLocks noChangeArrowheads="1"/>
            </p:cNvSpPr>
            <p:nvPr/>
          </p:nvSpPr>
          <p:spPr bwMode="auto">
            <a:xfrm>
              <a:off x="309" y="487"/>
              <a:ext cx="265" cy="298"/>
            </a:xfrm>
            <a:prstGeom prst="rect">
              <a:avLst/>
            </a:prstGeom>
            <a:solidFill>
              <a:srgbClr val="3333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269" name="Rectangle 5">
              <a:extLst>
                <a:ext uri="{FF2B5EF4-FFF2-40B4-BE49-F238E27FC236}">
                  <a16:creationId xmlns:a16="http://schemas.microsoft.com/office/drawing/2014/main" id="{101AFF46-F346-40CB-A007-215A21DBC221}"/>
                </a:ext>
              </a:extLst>
            </p:cNvPr>
            <p:cNvSpPr>
              <a:spLocks noChangeArrowheads="1"/>
            </p:cNvSpPr>
            <p:nvPr/>
          </p:nvSpPr>
          <p:spPr bwMode="auto">
            <a:xfrm>
              <a:off x="542" y="487"/>
              <a:ext cx="231" cy="298"/>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11270" name="Rectangle 6">
            <a:extLst>
              <a:ext uri="{FF2B5EF4-FFF2-40B4-BE49-F238E27FC236}">
                <a16:creationId xmlns:a16="http://schemas.microsoft.com/office/drawing/2014/main" id="{A8C7DF79-FB8A-4D39-A572-C2C708400467}"/>
              </a:ext>
            </a:extLst>
          </p:cNvPr>
          <p:cNvSpPr>
            <a:spLocks noChangeArrowheads="1"/>
          </p:cNvSpPr>
          <p:nvPr/>
        </p:nvSpPr>
        <p:spPr bwMode="auto">
          <a:xfrm>
            <a:off x="76200" y="700088"/>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271" name="Rectangle 7">
            <a:extLst>
              <a:ext uri="{FF2B5EF4-FFF2-40B4-BE49-F238E27FC236}">
                <a16:creationId xmlns:a16="http://schemas.microsoft.com/office/drawing/2014/main" id="{D8AAE105-EB8B-493B-B913-46ECA5B78E19}"/>
              </a:ext>
            </a:extLst>
          </p:cNvPr>
          <p:cNvSpPr>
            <a:spLocks noChangeArrowheads="1"/>
          </p:cNvSpPr>
          <p:nvPr/>
        </p:nvSpPr>
        <p:spPr bwMode="auto">
          <a:xfrm>
            <a:off x="711200" y="242888"/>
            <a:ext cx="31750" cy="1052512"/>
          </a:xfrm>
          <a:prstGeom prst="rect">
            <a:avLst/>
          </a:prstGeom>
          <a:solidFill>
            <a:srgbClr val="1C1C1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272" name="Rectangle 8">
            <a:extLst>
              <a:ext uri="{FF2B5EF4-FFF2-40B4-BE49-F238E27FC236}">
                <a16:creationId xmlns:a16="http://schemas.microsoft.com/office/drawing/2014/main" id="{57962B8F-35A5-43EB-825E-4211D9A4EF37}"/>
              </a:ext>
            </a:extLst>
          </p:cNvPr>
          <p:cNvSpPr>
            <a:spLocks noChangeArrowheads="1"/>
          </p:cNvSpPr>
          <p:nvPr/>
        </p:nvSpPr>
        <p:spPr bwMode="auto">
          <a:xfrm>
            <a:off x="442913" y="773113"/>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273" name="Rectangle 9">
            <a:extLst>
              <a:ext uri="{FF2B5EF4-FFF2-40B4-BE49-F238E27FC236}">
                <a16:creationId xmlns:a16="http://schemas.microsoft.com/office/drawing/2014/main" id="{DA5FC659-FEC5-4581-A6C6-B1D78F41CAEC}"/>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274" name="Rectangle 10">
            <a:extLst>
              <a:ext uri="{FF2B5EF4-FFF2-40B4-BE49-F238E27FC236}">
                <a16:creationId xmlns:a16="http://schemas.microsoft.com/office/drawing/2014/main" id="{F89AF13B-5945-4CEA-A2DB-50FEECB8E74A}"/>
              </a:ext>
            </a:extLst>
          </p:cNvPr>
          <p:cNvSpPr>
            <a:spLocks noChangeArrowheads="1"/>
          </p:cNvSpPr>
          <p:nvPr/>
        </p:nvSpPr>
        <p:spPr bwMode="auto">
          <a:xfrm>
            <a:off x="228600" y="1219200"/>
            <a:ext cx="8534400" cy="350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just">
              <a:buClrTx/>
              <a:buFontTx/>
              <a:buNone/>
            </a:pPr>
            <a:r>
              <a:rPr lang="en-IN" altLang="en-US" sz="2800" b="1" i="1"/>
              <a:t>What is the bit rate for high-definition TV (HDTV)?</a:t>
            </a:r>
            <a:br>
              <a:rPr lang="en-IN" altLang="en-US" sz="2800" b="1" i="1"/>
            </a:br>
            <a:endParaRPr lang="en-IN" altLang="en-US" sz="2800" b="1" i="1"/>
          </a:p>
          <a:p>
            <a:pPr algn="just">
              <a:buClrTx/>
              <a:buFontTx/>
              <a:buNone/>
            </a:pPr>
            <a:r>
              <a:rPr lang="en-IN" altLang="en-US" sz="2800" b="1" i="1">
                <a:solidFill>
                  <a:srgbClr val="FF0000"/>
                </a:solidFill>
              </a:rPr>
              <a:t>Solution</a:t>
            </a:r>
          </a:p>
          <a:p>
            <a:pPr algn="just">
              <a:buClrTx/>
              <a:buFontTx/>
              <a:buNone/>
            </a:pPr>
            <a:r>
              <a:rPr lang="en-IN" altLang="en-US" sz="2800" b="1" i="1"/>
              <a:t>HDTV uses digital signals to broadcast high quality video signals. The HDTV screen is normally a ratio of 16 : 9. There are 1920 by 1080 pixels per screen, and the screen is renewed 30 times per second. Twenty-four bits represents one color pixel. </a:t>
            </a:r>
          </a:p>
        </p:txBody>
      </p:sp>
      <p:sp>
        <p:nvSpPr>
          <p:cNvPr id="11275" name="Text Box 11">
            <a:extLst>
              <a:ext uri="{FF2B5EF4-FFF2-40B4-BE49-F238E27FC236}">
                <a16:creationId xmlns:a16="http://schemas.microsoft.com/office/drawing/2014/main" id="{8B660528-9C46-4A2B-A9C0-E9FA45904E74}"/>
              </a:ext>
            </a:extLst>
          </p:cNvPr>
          <p:cNvSpPr txBox="1">
            <a:spLocks noChangeArrowheads="1"/>
          </p:cNvSpPr>
          <p:nvPr/>
        </p:nvSpPr>
        <p:spPr bwMode="auto">
          <a:xfrm>
            <a:off x="1139825" y="182563"/>
            <a:ext cx="24923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IN" altLang="en-US" sz="3200" b="1" i="1">
                <a:solidFill>
                  <a:srgbClr val="FF0000"/>
                </a:solidFill>
              </a:rPr>
              <a:t>Example 3.20</a:t>
            </a:r>
          </a:p>
        </p:txBody>
      </p:sp>
      <p:sp>
        <p:nvSpPr>
          <p:cNvPr id="11276" name="Rectangle 12">
            <a:extLst>
              <a:ext uri="{FF2B5EF4-FFF2-40B4-BE49-F238E27FC236}">
                <a16:creationId xmlns:a16="http://schemas.microsoft.com/office/drawing/2014/main" id="{36544CBC-A63F-45FC-B3E4-D53CA7237DB4}"/>
              </a:ext>
            </a:extLst>
          </p:cNvPr>
          <p:cNvSpPr>
            <a:spLocks noChangeArrowheads="1"/>
          </p:cNvSpPr>
          <p:nvPr/>
        </p:nvSpPr>
        <p:spPr bwMode="auto">
          <a:xfrm>
            <a:off x="304800" y="5530850"/>
            <a:ext cx="853440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just">
              <a:buClrTx/>
              <a:buFontTx/>
              <a:buNone/>
            </a:pPr>
            <a:r>
              <a:rPr lang="en-IN" altLang="en-US" sz="2800" b="1" i="1"/>
              <a:t>The TV stations reduce this rate to 20 to 40 Mbps through compression. </a:t>
            </a:r>
          </a:p>
        </p:txBody>
      </p:sp>
      <p:pic>
        <p:nvPicPr>
          <p:cNvPr id="11277" name="Picture 13">
            <a:extLst>
              <a:ext uri="{FF2B5EF4-FFF2-40B4-BE49-F238E27FC236}">
                <a16:creationId xmlns:a16="http://schemas.microsoft.com/office/drawing/2014/main" id="{4BCF810D-B0B2-4BA1-88DC-089BBFD30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4992688"/>
            <a:ext cx="5930900" cy="341312"/>
          </a:xfrm>
          <a:prstGeom prst="rect">
            <a:avLst/>
          </a:prstGeom>
          <a:noFill/>
          <a:ln w="57240" cap="sq">
            <a:solidFill>
              <a:srgbClr val="3333CC"/>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43F2818E-A053-4A36-9576-56A91AC7719F}"/>
              </a:ext>
            </a:extLst>
          </p:cNvPr>
          <p:cNvSpPr>
            <a:spLocks noGrp="1"/>
          </p:cNvSpPr>
          <p:nvPr>
            <p:ph type="sldNum" idx="10"/>
          </p:nvPr>
        </p:nvSpPr>
        <p:spPr/>
        <p:txBody>
          <a:bodyPr/>
          <a:lstStyle/>
          <a:p>
            <a:r>
              <a:rPr lang="en-IN" altLang="en-US"/>
              <a:t>3.</a:t>
            </a:r>
            <a:fld id="{8D0795A3-C00B-4B33-8E22-ADBEFE25405A}" type="slidenum">
              <a:rPr lang="en-IN" altLang="en-US"/>
              <a:pPr/>
              <a:t>9</a:t>
            </a:fld>
            <a:endParaRPr lang="en-IN" altLang="en-US"/>
          </a:p>
        </p:txBody>
      </p:sp>
      <p:sp>
        <p:nvSpPr>
          <p:cNvPr id="12289" name="Line 1">
            <a:extLst>
              <a:ext uri="{FF2B5EF4-FFF2-40B4-BE49-F238E27FC236}">
                <a16:creationId xmlns:a16="http://schemas.microsoft.com/office/drawing/2014/main" id="{807E6439-1C8C-4D66-93AC-F333D33A681A}"/>
              </a:ext>
            </a:extLst>
          </p:cNvPr>
          <p:cNvSpPr>
            <a:spLocks noChangeShapeType="1"/>
          </p:cNvSpPr>
          <p:nvPr/>
        </p:nvSpPr>
        <p:spPr bwMode="auto">
          <a:xfrm>
            <a:off x="152400" y="152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2290" name="Line 2">
            <a:extLst>
              <a:ext uri="{FF2B5EF4-FFF2-40B4-BE49-F238E27FC236}">
                <a16:creationId xmlns:a16="http://schemas.microsoft.com/office/drawing/2014/main" id="{6D358C25-5E79-408D-AAB3-F4F33CA4BD84}"/>
              </a:ext>
            </a:extLst>
          </p:cNvPr>
          <p:cNvSpPr>
            <a:spLocks noChangeShapeType="1"/>
          </p:cNvSpPr>
          <p:nvPr/>
        </p:nvSpPr>
        <p:spPr bwMode="auto">
          <a:xfrm>
            <a:off x="152400" y="990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2291" name="Text Box 3">
            <a:extLst>
              <a:ext uri="{FF2B5EF4-FFF2-40B4-BE49-F238E27FC236}">
                <a16:creationId xmlns:a16="http://schemas.microsoft.com/office/drawing/2014/main" id="{090DE631-29FD-44C7-8522-6461C052196C}"/>
              </a:ext>
            </a:extLst>
          </p:cNvPr>
          <p:cNvSpPr txBox="1">
            <a:spLocks noChangeArrowheads="1"/>
          </p:cNvSpPr>
          <p:nvPr/>
        </p:nvSpPr>
        <p:spPr bwMode="auto">
          <a:xfrm>
            <a:off x="296863" y="152400"/>
            <a:ext cx="823277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US" altLang="en-US" b="1">
                <a:solidFill>
                  <a:srgbClr val="3333CC"/>
                </a:solidFill>
              </a:rPr>
              <a:t>Figure 3.17  </a:t>
            </a:r>
            <a:r>
              <a:rPr lang="en-US" altLang="en-US" sz="2000" b="1" i="1"/>
              <a:t>The time and frequency domains of periodic and nonperiodic</a:t>
            </a:r>
            <a:br>
              <a:rPr lang="en-US" altLang="en-US" sz="2000" b="1" i="1"/>
            </a:br>
            <a:r>
              <a:rPr lang="en-US" altLang="en-US" sz="2000" b="1" i="1"/>
              <a:t>                         digital signals</a:t>
            </a:r>
          </a:p>
        </p:txBody>
      </p:sp>
      <p:sp>
        <p:nvSpPr>
          <p:cNvPr id="12292" name="Line 4">
            <a:extLst>
              <a:ext uri="{FF2B5EF4-FFF2-40B4-BE49-F238E27FC236}">
                <a16:creationId xmlns:a16="http://schemas.microsoft.com/office/drawing/2014/main" id="{38C02362-C289-406E-BC59-F134D109673D}"/>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pic>
        <p:nvPicPr>
          <p:cNvPr id="12293" name="Picture 5">
            <a:extLst>
              <a:ext uri="{FF2B5EF4-FFF2-40B4-BE49-F238E27FC236}">
                <a16:creationId xmlns:a16="http://schemas.microsoft.com/office/drawing/2014/main" id="{907E72D9-A2AF-46AE-85AD-8FE185F1C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1385888"/>
            <a:ext cx="8720137" cy="47101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
        <a:cs typeface="Noto Sans CJK SC Regular"/>
      </a:majorFont>
      <a:minorFont>
        <a:latin typeface="Tahoma"/>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
        <a:cs typeface="Noto Sans CJK SC Regular"/>
      </a:majorFont>
      <a:minorFont>
        <a:latin typeface="Tahoma"/>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3816</TotalTime>
  <Words>976</Words>
  <Application>Microsoft Office PowerPoint</Application>
  <PresentationFormat>On-screen Show (4:3)</PresentationFormat>
  <Paragraphs>120</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Times New Roman</vt:lpstr>
      <vt:lpstr>Tahoma</vt:lpstr>
      <vt:lpstr>Noto Sans CJK SC Regular</vt:lpstr>
      <vt:lpstr>DejaVu Sans</vt:lpstr>
      <vt:lpstr>McGrawHill-Italic</vt:lpstr>
      <vt:lpstr>Arial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Valued Gateway Client</dc:creator>
  <cp:keywords/>
  <dc:description/>
  <cp:lastModifiedBy>Nikhil Nayak</cp:lastModifiedBy>
  <cp:revision>160</cp:revision>
  <cp:lastPrinted>1601-01-01T00:00:00Z</cp:lastPrinted>
  <dcterms:created xsi:type="dcterms:W3CDTF">2000-01-15T04:50:39Z</dcterms:created>
  <dcterms:modified xsi:type="dcterms:W3CDTF">2019-12-09T14:48:07Z</dcterms:modified>
</cp:coreProperties>
</file>