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1" r:id="rId3"/>
    <p:sldId id="260" r:id="rId4"/>
    <p:sldId id="262" r:id="rId5"/>
    <p:sldId id="263" r:id="rId6"/>
    <p:sldId id="268" r:id="rId7"/>
    <p:sldId id="264" r:id="rId8"/>
    <p:sldId id="296" r:id="rId9"/>
    <p:sldId id="265" r:id="rId10"/>
    <p:sldId id="280" r:id="rId11"/>
    <p:sldId id="285" r:id="rId12"/>
    <p:sldId id="267" r:id="rId13"/>
    <p:sldId id="281" r:id="rId14"/>
    <p:sldId id="283" r:id="rId15"/>
    <p:sldId id="290" r:id="rId16"/>
    <p:sldId id="291" r:id="rId17"/>
    <p:sldId id="292" r:id="rId18"/>
    <p:sldId id="294" r:id="rId19"/>
    <p:sldId id="293" r:id="rId20"/>
    <p:sldId id="301" r:id="rId21"/>
    <p:sldId id="297" r:id="rId22"/>
    <p:sldId id="299" r:id="rId23"/>
    <p:sldId id="300" r:id="rId24"/>
    <p:sldId id="271" r:id="rId25"/>
    <p:sldId id="272" r:id="rId26"/>
    <p:sldId id="29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245C"/>
    <a:srgbClr val="A5A5A5"/>
    <a:srgbClr val="ED7D31"/>
    <a:srgbClr val="4472C4"/>
    <a:srgbClr val="252429"/>
    <a:srgbClr val="AFABAB"/>
    <a:srgbClr val="343434"/>
    <a:srgbClr val="767171"/>
    <a:srgbClr val="333331"/>
    <a:srgbClr val="1A19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54" autoAdjust="0"/>
    <p:restoredTop sz="94660"/>
  </p:normalViewPr>
  <p:slideViewPr>
    <p:cSldViewPr snapToGrid="0" showGuides="1">
      <p:cViewPr varScale="1">
        <p:scale>
          <a:sx n="105" d="100"/>
          <a:sy n="105" d="100"/>
        </p:scale>
        <p:origin x="156" y="186"/>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SURVEY</a:t>
            </a:r>
            <a:r>
              <a:rPr lang="en-US" baseline="0" dirty="0"/>
              <a:t> REPORT</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2-F333-44FD-A262-1784920AE61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0A5-431B-A254-614949AAB4F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0A5-431B-A254-614949AAB4F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00A5-431B-A254-614949AAB4F0}"/>
              </c:ext>
            </c:extLst>
          </c:dPt>
          <c:cat>
            <c:strRef>
              <c:f>Sheet1!$A$2:$A$5</c:f>
              <c:strCache>
                <c:ptCount val="3"/>
                <c:pt idx="0">
                  <c:v>AFFECTED</c:v>
                </c:pt>
                <c:pt idx="1">
                  <c:v>NOT AFFECTED</c:v>
                </c:pt>
                <c:pt idx="2">
                  <c:v>NO OPINION</c:v>
                </c:pt>
              </c:strCache>
            </c:strRef>
          </c:cat>
          <c:val>
            <c:numRef>
              <c:f>Sheet1!$B$2:$B$5</c:f>
              <c:numCache>
                <c:formatCode>General</c:formatCode>
                <c:ptCount val="4"/>
                <c:pt idx="0">
                  <c:v>90</c:v>
                </c:pt>
                <c:pt idx="1">
                  <c:v>8</c:v>
                </c:pt>
                <c:pt idx="2">
                  <c:v>2</c:v>
                </c:pt>
              </c:numCache>
            </c:numRef>
          </c:val>
          <c:extLst>
            <c:ext xmlns:c16="http://schemas.microsoft.com/office/drawing/2014/chart" uri="{C3380CC4-5D6E-409C-BE32-E72D297353CC}">
              <c16:uniqueId val="{00000000-F333-44FD-A262-1784920AE61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FA28E-E021-4022-8A5A-46C922036C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BA2425-5471-48CE-81D0-81526DB3DB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F6FF11-CFF5-42A8-8D4B-5B2692F1FCC8}"/>
              </a:ext>
            </a:extLst>
          </p:cNvPr>
          <p:cNvSpPr>
            <a:spLocks noGrp="1"/>
          </p:cNvSpPr>
          <p:nvPr>
            <p:ph type="dt" sz="half" idx="10"/>
          </p:nvPr>
        </p:nvSpPr>
        <p:spPr/>
        <p:txBody>
          <a:bodyPr/>
          <a:lstStyle/>
          <a:p>
            <a:fld id="{3E0AB1F5-DD50-4365-A512-968F8A7E4D22}" type="datetimeFigureOut">
              <a:rPr lang="en-US" smtClean="0"/>
              <a:t>03-Dec-19</a:t>
            </a:fld>
            <a:endParaRPr lang="en-US"/>
          </a:p>
        </p:txBody>
      </p:sp>
      <p:sp>
        <p:nvSpPr>
          <p:cNvPr id="5" name="Footer Placeholder 4">
            <a:extLst>
              <a:ext uri="{FF2B5EF4-FFF2-40B4-BE49-F238E27FC236}">
                <a16:creationId xmlns:a16="http://schemas.microsoft.com/office/drawing/2014/main" id="{96CDD512-0CB8-44B7-9F76-C133AD7377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A1A3CD-2E9A-46C4-B6CF-F7D33EC6276E}"/>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322901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70DEA62-9485-4B4E-8E6E-CD3D07991C75}"/>
              </a:ext>
            </a:extLst>
          </p:cNvPr>
          <p:cNvSpPr>
            <a:spLocks noGrp="1"/>
          </p:cNvSpPr>
          <p:nvPr>
            <p:ph type="dt" sz="half" idx="10"/>
          </p:nvPr>
        </p:nvSpPr>
        <p:spPr/>
        <p:txBody>
          <a:bodyPr/>
          <a:lstStyle/>
          <a:p>
            <a:fld id="{3E0AB1F5-DD50-4365-A512-968F8A7E4D22}" type="datetimeFigureOut">
              <a:rPr lang="en-US" smtClean="0"/>
              <a:t>03-Dec-19</a:t>
            </a:fld>
            <a:endParaRPr lang="en-US"/>
          </a:p>
        </p:txBody>
      </p:sp>
      <p:sp>
        <p:nvSpPr>
          <p:cNvPr id="4" name="Footer Placeholder 3">
            <a:extLst>
              <a:ext uri="{FF2B5EF4-FFF2-40B4-BE49-F238E27FC236}">
                <a16:creationId xmlns:a16="http://schemas.microsoft.com/office/drawing/2014/main" id="{C8535202-60FF-489B-B4DC-0E8762ED90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6476B0-3965-45C0-AA1F-48147A6DC6BE}"/>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6" name="Rectangle 5">
            <a:extLst>
              <a:ext uri="{FF2B5EF4-FFF2-40B4-BE49-F238E27FC236}">
                <a16:creationId xmlns:a16="http://schemas.microsoft.com/office/drawing/2014/main" id="{05D291DF-91C7-4F64-B696-2941CF45B1C3}"/>
              </a:ext>
            </a:extLst>
          </p:cNvPr>
          <p:cNvSpPr/>
          <p:nvPr userDrawn="1"/>
        </p:nvSpPr>
        <p:spPr>
          <a:xfrm>
            <a:off x="0" y="0"/>
            <a:ext cx="12192000" cy="6858000"/>
          </a:xfrm>
          <a:prstGeom prst="rect">
            <a:avLst/>
          </a:prstGeom>
          <a:solidFill>
            <a:srgbClr val="ED2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a16="http://schemas.microsoft.com/office/drawing/2014/main" id="{E816DCE9-3B1B-4FD2-B49F-C80642DD32C0}"/>
              </a:ext>
            </a:extLst>
          </p:cNvPr>
          <p:cNvSpPr>
            <a:spLocks noGrp="1"/>
          </p:cNvSpPr>
          <p:nvPr>
            <p:ph type="pic" sz="quarter" idx="13"/>
          </p:nvPr>
        </p:nvSpPr>
        <p:spPr>
          <a:xfrm>
            <a:off x="0" y="-1588"/>
            <a:ext cx="12192000" cy="4368871"/>
          </a:xfrm>
        </p:spPr>
        <p:txBody>
          <a:bodyPr/>
          <a:lstStyle/>
          <a:p>
            <a:endParaRPr lang="en-US"/>
          </a:p>
        </p:txBody>
      </p:sp>
    </p:spTree>
    <p:extLst>
      <p:ext uri="{BB962C8B-B14F-4D97-AF65-F5344CB8AC3E}">
        <p14:creationId xmlns:p14="http://schemas.microsoft.com/office/powerpoint/2010/main" val="3097277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70DEA62-9485-4B4E-8E6E-CD3D07991C75}"/>
              </a:ext>
            </a:extLst>
          </p:cNvPr>
          <p:cNvSpPr>
            <a:spLocks noGrp="1"/>
          </p:cNvSpPr>
          <p:nvPr>
            <p:ph type="dt" sz="half" idx="10"/>
          </p:nvPr>
        </p:nvSpPr>
        <p:spPr/>
        <p:txBody>
          <a:bodyPr/>
          <a:lstStyle/>
          <a:p>
            <a:fld id="{3E0AB1F5-DD50-4365-A512-968F8A7E4D22}" type="datetimeFigureOut">
              <a:rPr lang="en-US" smtClean="0"/>
              <a:t>03-Dec-19</a:t>
            </a:fld>
            <a:endParaRPr lang="en-US"/>
          </a:p>
        </p:txBody>
      </p:sp>
      <p:sp>
        <p:nvSpPr>
          <p:cNvPr id="4" name="Footer Placeholder 3">
            <a:extLst>
              <a:ext uri="{FF2B5EF4-FFF2-40B4-BE49-F238E27FC236}">
                <a16:creationId xmlns:a16="http://schemas.microsoft.com/office/drawing/2014/main" id="{C8535202-60FF-489B-B4DC-0E8762ED90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6476B0-3965-45C0-AA1F-48147A6DC6BE}"/>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7" name="Picture Placeholder 6">
            <a:extLst>
              <a:ext uri="{FF2B5EF4-FFF2-40B4-BE49-F238E27FC236}">
                <a16:creationId xmlns:a16="http://schemas.microsoft.com/office/drawing/2014/main" id="{78B02392-F369-4937-9715-99C4ED28A4DF}"/>
              </a:ext>
            </a:extLst>
          </p:cNvPr>
          <p:cNvSpPr>
            <a:spLocks noGrp="1"/>
          </p:cNvSpPr>
          <p:nvPr>
            <p:ph type="pic" sz="quarter" idx="13"/>
          </p:nvPr>
        </p:nvSpPr>
        <p:spPr>
          <a:xfrm>
            <a:off x="573206" y="1787857"/>
            <a:ext cx="5186363" cy="3452813"/>
          </a:xfrm>
        </p:spPr>
        <p:txBody>
          <a:bodyPr/>
          <a:lstStyle/>
          <a:p>
            <a:endParaRPr lang="en-US"/>
          </a:p>
        </p:txBody>
      </p:sp>
      <p:sp>
        <p:nvSpPr>
          <p:cNvPr id="8" name="Picture Placeholder 6">
            <a:extLst>
              <a:ext uri="{FF2B5EF4-FFF2-40B4-BE49-F238E27FC236}">
                <a16:creationId xmlns:a16="http://schemas.microsoft.com/office/drawing/2014/main" id="{5CFB5284-1DAE-4F2C-B5BE-9F28F5974711}"/>
              </a:ext>
            </a:extLst>
          </p:cNvPr>
          <p:cNvSpPr>
            <a:spLocks noGrp="1"/>
          </p:cNvSpPr>
          <p:nvPr>
            <p:ph type="pic" sz="quarter" idx="14"/>
          </p:nvPr>
        </p:nvSpPr>
        <p:spPr>
          <a:xfrm>
            <a:off x="7005637" y="0"/>
            <a:ext cx="5186363" cy="6858000"/>
          </a:xfrm>
        </p:spPr>
        <p:txBody>
          <a:bodyPr/>
          <a:lstStyle/>
          <a:p>
            <a:endParaRPr lang="en-US"/>
          </a:p>
        </p:txBody>
      </p:sp>
    </p:spTree>
    <p:extLst>
      <p:ext uri="{BB962C8B-B14F-4D97-AF65-F5344CB8AC3E}">
        <p14:creationId xmlns:p14="http://schemas.microsoft.com/office/powerpoint/2010/main" val="1835101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3E0AB1F5-DD50-4365-A512-968F8A7E4D22}" type="datetimeFigureOut">
              <a:rPr lang="en-US" smtClean="0"/>
              <a:t>03-Dec-19</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6" name="Picture Placeholder 5">
            <a:extLst>
              <a:ext uri="{FF2B5EF4-FFF2-40B4-BE49-F238E27FC236}">
                <a16:creationId xmlns:a16="http://schemas.microsoft.com/office/drawing/2014/main" id="{462017D4-DA7C-4E24-8B2C-79D8D0CCD238}"/>
              </a:ext>
            </a:extLst>
          </p:cNvPr>
          <p:cNvSpPr>
            <a:spLocks noGrp="1"/>
          </p:cNvSpPr>
          <p:nvPr>
            <p:ph type="pic" sz="quarter" idx="13"/>
          </p:nvPr>
        </p:nvSpPr>
        <p:spPr>
          <a:xfrm>
            <a:off x="0" y="0"/>
            <a:ext cx="12192000" cy="6858000"/>
          </a:xfrm>
        </p:spPr>
        <p:txBody>
          <a:bodyPr/>
          <a:lstStyle/>
          <a:p>
            <a:endParaRPr lang="en-US"/>
          </a:p>
        </p:txBody>
      </p:sp>
    </p:spTree>
    <p:extLst>
      <p:ext uri="{BB962C8B-B14F-4D97-AF65-F5344CB8AC3E}">
        <p14:creationId xmlns:p14="http://schemas.microsoft.com/office/powerpoint/2010/main" val="4108440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Blank">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49EED36-7D14-4DB7-A02A-13E3BD51FD56}"/>
              </a:ext>
            </a:extLst>
          </p:cNvPr>
          <p:cNvSpPr/>
          <p:nvPr userDrawn="1"/>
        </p:nvSpPr>
        <p:spPr>
          <a:xfrm>
            <a:off x="8555371" y="0"/>
            <a:ext cx="2312320" cy="6858000"/>
          </a:xfrm>
          <a:custGeom>
            <a:avLst/>
            <a:gdLst>
              <a:gd name="connsiteX0" fmla="*/ 566052 w 2312320"/>
              <a:gd name="connsiteY0" fmla="*/ 2129669 h 6858000"/>
              <a:gd name="connsiteX1" fmla="*/ 570817 w 2312320"/>
              <a:gd name="connsiteY1" fmla="*/ 2150678 h 6858000"/>
              <a:gd name="connsiteX2" fmla="*/ 572158 w 2312320"/>
              <a:gd name="connsiteY2" fmla="*/ 2150678 h 6858000"/>
              <a:gd name="connsiteX3" fmla="*/ 602229 w 2312320"/>
              <a:gd name="connsiteY3" fmla="*/ 2230663 h 6858000"/>
              <a:gd name="connsiteX4" fmla="*/ 602229 w 2312320"/>
              <a:gd name="connsiteY4" fmla="*/ 2337311 h 6858000"/>
              <a:gd name="connsiteX5" fmla="*/ 605988 w 2312320"/>
              <a:gd name="connsiteY5" fmla="*/ 2344928 h 6858000"/>
              <a:gd name="connsiteX6" fmla="*/ 656979 w 2312320"/>
              <a:gd name="connsiteY6" fmla="*/ 2344928 h 6858000"/>
              <a:gd name="connsiteX7" fmla="*/ 656997 w 2312320"/>
              <a:gd name="connsiteY7" fmla="*/ 2344252 h 6858000"/>
              <a:gd name="connsiteX8" fmla="*/ 690888 w 2312320"/>
              <a:gd name="connsiteY8" fmla="*/ 2304304 h 6858000"/>
              <a:gd name="connsiteX9" fmla="*/ 690888 w 2312320"/>
              <a:gd name="connsiteY9" fmla="*/ 2279574 h 6858000"/>
              <a:gd name="connsiteX10" fmla="*/ 692770 w 2312320"/>
              <a:gd name="connsiteY10" fmla="*/ 2251039 h 6858000"/>
              <a:gd name="connsiteX11" fmla="*/ 695450 w 2312320"/>
              <a:gd name="connsiteY11" fmla="*/ 2251039 h 6858000"/>
              <a:gd name="connsiteX12" fmla="*/ 690735 w 2312320"/>
              <a:gd name="connsiteY12" fmla="*/ 2246096 h 6858000"/>
              <a:gd name="connsiteX13" fmla="*/ 662104 w 2312320"/>
              <a:gd name="connsiteY13" fmla="*/ 2152726 h 6858000"/>
              <a:gd name="connsiteX14" fmla="*/ 662104 w 2312320"/>
              <a:gd name="connsiteY14" fmla="*/ 2147019 h 6858000"/>
              <a:gd name="connsiteX15" fmla="*/ 618744 w 2312320"/>
              <a:gd name="connsiteY15" fmla="*/ 2139409 h 6858000"/>
              <a:gd name="connsiteX16" fmla="*/ 618744 w 2312320"/>
              <a:gd name="connsiteY16" fmla="*/ 2139244 h 6858000"/>
              <a:gd name="connsiteX17" fmla="*/ 481626 w 2312320"/>
              <a:gd name="connsiteY17" fmla="*/ 1966514 h 6858000"/>
              <a:gd name="connsiteX18" fmla="*/ 481626 w 2312320"/>
              <a:gd name="connsiteY18" fmla="*/ 2000781 h 6858000"/>
              <a:gd name="connsiteX19" fmla="*/ 478893 w 2312320"/>
              <a:gd name="connsiteY19" fmla="*/ 2000760 h 6858000"/>
              <a:gd name="connsiteX20" fmla="*/ 485630 w 2312320"/>
              <a:gd name="connsiteY20" fmla="*/ 2007566 h 6858000"/>
              <a:gd name="connsiteX21" fmla="*/ 550997 w 2312320"/>
              <a:gd name="connsiteY21" fmla="*/ 2087541 h 6858000"/>
              <a:gd name="connsiteX22" fmla="*/ 618745 w 2312320"/>
              <a:gd name="connsiteY22" fmla="*/ 2079883 h 6858000"/>
              <a:gd name="connsiteX23" fmla="*/ 618745 w 2312320"/>
              <a:gd name="connsiteY23" fmla="*/ 2080433 h 6858000"/>
              <a:gd name="connsiteX24" fmla="*/ 650351 w 2312320"/>
              <a:gd name="connsiteY24" fmla="*/ 2077133 h 6858000"/>
              <a:gd name="connsiteX25" fmla="*/ 673415 w 2312320"/>
              <a:gd name="connsiteY25" fmla="*/ 2074726 h 6858000"/>
              <a:gd name="connsiteX26" fmla="*/ 692267 w 2312320"/>
              <a:gd name="connsiteY26" fmla="*/ 2017652 h 6858000"/>
              <a:gd name="connsiteX27" fmla="*/ 618744 w 2312320"/>
              <a:gd name="connsiteY27" fmla="*/ 2000529 h 6858000"/>
              <a:gd name="connsiteX28" fmla="*/ 618744 w 2312320"/>
              <a:gd name="connsiteY28" fmla="*/ 1999849 h 6858000"/>
              <a:gd name="connsiteX29" fmla="*/ 576050 w 2312320"/>
              <a:gd name="connsiteY29" fmla="*/ 1989470 h 6858000"/>
              <a:gd name="connsiteX30" fmla="*/ 481626 w 2312320"/>
              <a:gd name="connsiteY30" fmla="*/ 1966514 h 6858000"/>
              <a:gd name="connsiteX31" fmla="*/ 368868 w 2312320"/>
              <a:gd name="connsiteY31" fmla="*/ 0 h 6858000"/>
              <a:gd name="connsiteX32" fmla="*/ 397057 w 2312320"/>
              <a:gd name="connsiteY32" fmla="*/ 93281 h 6858000"/>
              <a:gd name="connsiteX33" fmla="*/ 438402 w 2312320"/>
              <a:gd name="connsiteY33" fmla="*/ 190370 h 6858000"/>
              <a:gd name="connsiteX34" fmla="*/ 372627 w 2312320"/>
              <a:gd name="connsiteY34" fmla="*/ 316013 h 6858000"/>
              <a:gd name="connsiteX35" fmla="*/ 438402 w 2312320"/>
              <a:gd name="connsiteY35" fmla="*/ 325531 h 6858000"/>
              <a:gd name="connsiteX36" fmla="*/ 492901 w 2312320"/>
              <a:gd name="connsiteY36" fmla="*/ 384546 h 6858000"/>
              <a:gd name="connsiteX37" fmla="*/ 538005 w 2312320"/>
              <a:gd name="connsiteY37" fmla="*/ 388353 h 6858000"/>
              <a:gd name="connsiteX38" fmla="*/ 504177 w 2312320"/>
              <a:gd name="connsiteY38" fmla="*/ 466404 h 6858000"/>
              <a:gd name="connsiteX39" fmla="*/ 530488 w 2312320"/>
              <a:gd name="connsiteY39" fmla="*/ 538745 h 6858000"/>
              <a:gd name="connsiteX40" fmla="*/ 436522 w 2312320"/>
              <a:gd name="connsiteY40" fmla="*/ 626315 h 6858000"/>
              <a:gd name="connsiteX41" fmla="*/ 378264 w 2312320"/>
              <a:gd name="connsiteY41" fmla="*/ 704366 h 6858000"/>
              <a:gd name="connsiteX42" fmla="*/ 370747 w 2312320"/>
              <a:gd name="connsiteY42" fmla="*/ 780514 h 6858000"/>
              <a:gd name="connsiteX43" fmla="*/ 432764 w 2312320"/>
              <a:gd name="connsiteY43" fmla="*/ 948039 h 6858000"/>
              <a:gd name="connsiteX44" fmla="*/ 408333 w 2312320"/>
              <a:gd name="connsiteY44" fmla="*/ 1146023 h 6858000"/>
              <a:gd name="connsiteX45" fmla="*/ 421488 w 2312320"/>
              <a:gd name="connsiteY45" fmla="*/ 1423961 h 6858000"/>
              <a:gd name="connsiteX46" fmla="*/ 475988 w 2312320"/>
              <a:gd name="connsiteY46" fmla="*/ 1741879 h 6858000"/>
              <a:gd name="connsiteX47" fmla="*/ 479747 w 2312320"/>
              <a:gd name="connsiteY47" fmla="*/ 1939862 h 6858000"/>
              <a:gd name="connsiteX48" fmla="*/ 622573 w 2312320"/>
              <a:gd name="connsiteY48" fmla="*/ 1951285 h 6858000"/>
              <a:gd name="connsiteX49" fmla="*/ 622573 w 2312320"/>
              <a:gd name="connsiteY49" fmla="*/ 1951417 h 6858000"/>
              <a:gd name="connsiteX50" fmla="*/ 652969 w 2312320"/>
              <a:gd name="connsiteY50" fmla="*/ 1954206 h 6858000"/>
              <a:gd name="connsiteX51" fmla="*/ 722429 w 2312320"/>
              <a:gd name="connsiteY51" fmla="*/ 1960578 h 6858000"/>
              <a:gd name="connsiteX52" fmla="*/ 786526 w 2312320"/>
              <a:gd name="connsiteY52" fmla="*/ 1890187 h 6858000"/>
              <a:gd name="connsiteX53" fmla="*/ 618744 w 2312320"/>
              <a:gd name="connsiteY53" fmla="*/ 1646673 h 6858000"/>
              <a:gd name="connsiteX54" fmla="*/ 618744 w 2312320"/>
              <a:gd name="connsiteY54" fmla="*/ 1640966 h 6858000"/>
              <a:gd name="connsiteX55" fmla="*/ 850621 w 2312320"/>
              <a:gd name="connsiteY55" fmla="*/ 1852139 h 6858000"/>
              <a:gd name="connsiteX56" fmla="*/ 850621 w 2312320"/>
              <a:gd name="connsiteY56" fmla="*/ 1854041 h 6858000"/>
              <a:gd name="connsiteX57" fmla="*/ 995781 w 2312320"/>
              <a:gd name="connsiteY57" fmla="*/ 1833114 h 6858000"/>
              <a:gd name="connsiteX58" fmla="*/ 1050451 w 2312320"/>
              <a:gd name="connsiteY58" fmla="*/ 1517307 h 6858000"/>
              <a:gd name="connsiteX59" fmla="*/ 1050451 w 2312320"/>
              <a:gd name="connsiteY59" fmla="*/ 1838821 h 6858000"/>
              <a:gd name="connsiteX60" fmla="*/ 1048565 w 2312320"/>
              <a:gd name="connsiteY60" fmla="*/ 1838821 h 6858000"/>
              <a:gd name="connsiteX61" fmla="*/ 1149012 w 2312320"/>
              <a:gd name="connsiteY61" fmla="*/ 1865102 h 6858000"/>
              <a:gd name="connsiteX62" fmla="*/ 1148481 w 2312320"/>
              <a:gd name="connsiteY62" fmla="*/ 1865456 h 6858000"/>
              <a:gd name="connsiteX63" fmla="*/ 1150365 w 2312320"/>
              <a:gd name="connsiteY63" fmla="*/ 1865456 h 6858000"/>
              <a:gd name="connsiteX64" fmla="*/ 1149012 w 2312320"/>
              <a:gd name="connsiteY64" fmla="*/ 1865102 h 6858000"/>
              <a:gd name="connsiteX65" fmla="*/ 1253019 w 2312320"/>
              <a:gd name="connsiteY65" fmla="*/ 1795752 h 6858000"/>
              <a:gd name="connsiteX66" fmla="*/ 1465190 w 2312320"/>
              <a:gd name="connsiteY66" fmla="*/ 1654283 h 6858000"/>
              <a:gd name="connsiteX67" fmla="*/ 1214462 w 2312320"/>
              <a:gd name="connsiteY67" fmla="*/ 1901603 h 6858000"/>
              <a:gd name="connsiteX68" fmla="*/ 1267246 w 2312320"/>
              <a:gd name="connsiteY68" fmla="*/ 1960578 h 6858000"/>
              <a:gd name="connsiteX69" fmla="*/ 1653707 w 2312320"/>
              <a:gd name="connsiteY69" fmla="*/ 1901603 h 6858000"/>
              <a:gd name="connsiteX70" fmla="*/ 1287984 w 2312320"/>
              <a:gd name="connsiteY70" fmla="*/ 2025262 h 6858000"/>
              <a:gd name="connsiteX71" fmla="*/ 1282328 w 2312320"/>
              <a:gd name="connsiteY71" fmla="*/ 2091848 h 6858000"/>
              <a:gd name="connsiteX72" fmla="*/ 1653707 w 2312320"/>
              <a:gd name="connsiteY72" fmla="*/ 2160336 h 6858000"/>
              <a:gd name="connsiteX73" fmla="*/ 1276673 w 2312320"/>
              <a:gd name="connsiteY73" fmla="*/ 2160336 h 6858000"/>
              <a:gd name="connsiteX74" fmla="*/ 1274787 w 2312320"/>
              <a:gd name="connsiteY74" fmla="*/ 2179360 h 6858000"/>
              <a:gd name="connsiteX75" fmla="*/ 1270015 w 2312320"/>
              <a:gd name="connsiteY75" fmla="*/ 2239288 h 6858000"/>
              <a:gd name="connsiteX76" fmla="*/ 1273945 w 2312320"/>
              <a:gd name="connsiteY76" fmla="*/ 2251039 h 6858000"/>
              <a:gd name="connsiteX77" fmla="*/ 1275305 w 2312320"/>
              <a:gd name="connsiteY77" fmla="*/ 2251039 h 6858000"/>
              <a:gd name="connsiteX78" fmla="*/ 1276445 w 2312320"/>
              <a:gd name="connsiteY78" fmla="*/ 2251039 h 6858000"/>
              <a:gd name="connsiteX79" fmla="*/ 1287743 w 2312320"/>
              <a:gd name="connsiteY79" fmla="*/ 2311913 h 6858000"/>
              <a:gd name="connsiteX80" fmla="*/ 1240672 w 2312320"/>
              <a:gd name="connsiteY80" fmla="*/ 2323327 h 6858000"/>
              <a:gd name="connsiteX81" fmla="*/ 1287743 w 2312320"/>
              <a:gd name="connsiteY81" fmla="*/ 2547799 h 6858000"/>
              <a:gd name="connsiteX82" fmla="*/ 1255735 w 2312320"/>
              <a:gd name="connsiteY82" fmla="*/ 2580138 h 6858000"/>
              <a:gd name="connsiteX83" fmla="*/ 1315985 w 2312320"/>
              <a:gd name="connsiteY83" fmla="*/ 2816024 h 6858000"/>
              <a:gd name="connsiteX84" fmla="*/ 1334813 w 2312320"/>
              <a:gd name="connsiteY84" fmla="*/ 2840754 h 6858000"/>
              <a:gd name="connsiteX85" fmla="*/ 1334813 w 2312320"/>
              <a:gd name="connsiteY85" fmla="*/ 2871191 h 6858000"/>
              <a:gd name="connsiteX86" fmla="*/ 1421423 w 2312320"/>
              <a:gd name="connsiteY86" fmla="*/ 2913042 h 6858000"/>
              <a:gd name="connsiteX87" fmla="*/ 1515563 w 2312320"/>
              <a:gd name="connsiteY87" fmla="*/ 3027180 h 6858000"/>
              <a:gd name="connsiteX88" fmla="*/ 1532509 w 2312320"/>
              <a:gd name="connsiteY88" fmla="*/ 3108978 h 6858000"/>
              <a:gd name="connsiteX89" fmla="*/ 1532732 w 2312320"/>
              <a:gd name="connsiteY89" fmla="*/ 3108978 h 6858000"/>
              <a:gd name="connsiteX90" fmla="*/ 1555329 w 2312320"/>
              <a:gd name="connsiteY90" fmla="*/ 3266922 h 6858000"/>
              <a:gd name="connsiteX91" fmla="*/ 1604288 w 2312320"/>
              <a:gd name="connsiteY91" fmla="*/ 3373486 h 6858000"/>
              <a:gd name="connsiteX92" fmla="*/ 1628768 w 2312320"/>
              <a:gd name="connsiteY92" fmla="*/ 3430574 h 6858000"/>
              <a:gd name="connsiteX93" fmla="*/ 1721039 w 2312320"/>
              <a:gd name="connsiteY93" fmla="*/ 3497177 h 6858000"/>
              <a:gd name="connsiteX94" fmla="*/ 1768115 w 2312320"/>
              <a:gd name="connsiteY94" fmla="*/ 3552362 h 6858000"/>
              <a:gd name="connsiteX95" fmla="*/ 1884865 w 2312320"/>
              <a:gd name="connsiteY95" fmla="*/ 3375389 h 6858000"/>
              <a:gd name="connsiteX96" fmla="*/ 1911228 w 2312320"/>
              <a:gd name="connsiteY96" fmla="*/ 3400127 h 6858000"/>
              <a:gd name="connsiteX97" fmla="*/ 1933825 w 2312320"/>
              <a:gd name="connsiteY97" fmla="*/ 3329718 h 6858000"/>
              <a:gd name="connsiteX98" fmla="*/ 2312320 w 2312320"/>
              <a:gd name="connsiteY98" fmla="*/ 3514304 h 6858000"/>
              <a:gd name="connsiteX99" fmla="*/ 2263360 w 2312320"/>
              <a:gd name="connsiteY99" fmla="*/ 3548556 h 6858000"/>
              <a:gd name="connsiteX100" fmla="*/ 2284074 w 2312320"/>
              <a:gd name="connsiteY100" fmla="*/ 3580906 h 6858000"/>
              <a:gd name="connsiteX101" fmla="*/ 2210635 w 2312320"/>
              <a:gd name="connsiteY101" fmla="*/ 3672248 h 6858000"/>
              <a:gd name="connsiteX102" fmla="*/ 2248296 w 2312320"/>
              <a:gd name="connsiteY102" fmla="*/ 3727432 h 6858000"/>
              <a:gd name="connsiteX103" fmla="*/ 2312320 w 2312320"/>
              <a:gd name="connsiteY103" fmla="*/ 3822579 h 6858000"/>
              <a:gd name="connsiteX104" fmla="*/ 2071289 w 2312320"/>
              <a:gd name="connsiteY104" fmla="*/ 4106117 h 6858000"/>
              <a:gd name="connsiteX105" fmla="*/ 1999731 w 2312320"/>
              <a:gd name="connsiteY105" fmla="*/ 4127049 h 6858000"/>
              <a:gd name="connsiteX106" fmla="*/ 1909345 w 2312320"/>
              <a:gd name="connsiteY106" fmla="*/ 4250740 h 6858000"/>
              <a:gd name="connsiteX107" fmla="*/ 1818958 w 2312320"/>
              <a:gd name="connsiteY107" fmla="*/ 4585657 h 6858000"/>
              <a:gd name="connsiteX108" fmla="*/ 1756816 w 2312320"/>
              <a:gd name="connsiteY108" fmla="*/ 4608491 h 6858000"/>
              <a:gd name="connsiteX109" fmla="*/ 1777531 w 2312320"/>
              <a:gd name="connsiteY109" fmla="*/ 4821621 h 6858000"/>
              <a:gd name="connsiteX110" fmla="*/ 1778235 w 2312320"/>
              <a:gd name="connsiteY110" fmla="*/ 4821621 h 6858000"/>
              <a:gd name="connsiteX111" fmla="*/ 1819701 w 2312320"/>
              <a:gd name="connsiteY111" fmla="*/ 5238378 h 6858000"/>
              <a:gd name="connsiteX112" fmla="*/ 1808392 w 2312320"/>
              <a:gd name="connsiteY112" fmla="*/ 5329722 h 6858000"/>
              <a:gd name="connsiteX113" fmla="*/ 1825885 w 2312320"/>
              <a:gd name="connsiteY113" fmla="*/ 5421244 h 6858000"/>
              <a:gd name="connsiteX114" fmla="*/ 1828465 w 2312320"/>
              <a:gd name="connsiteY114" fmla="*/ 5452921 h 6858000"/>
              <a:gd name="connsiteX115" fmla="*/ 1828835 w 2312320"/>
              <a:gd name="connsiteY115" fmla="*/ 5452921 h 6858000"/>
              <a:gd name="connsiteX116" fmla="*/ 1828606 w 2312320"/>
              <a:gd name="connsiteY116" fmla="*/ 5454660 h 6858000"/>
              <a:gd name="connsiteX117" fmla="*/ 1829125 w 2312320"/>
              <a:gd name="connsiteY117" fmla="*/ 5461029 h 6858000"/>
              <a:gd name="connsiteX118" fmla="*/ 1827767 w 2312320"/>
              <a:gd name="connsiteY118" fmla="*/ 5461029 h 6858000"/>
              <a:gd name="connsiteX119" fmla="*/ 1825068 w 2312320"/>
              <a:gd name="connsiteY119" fmla="*/ 5481480 h 6858000"/>
              <a:gd name="connsiteX120" fmla="*/ 1794933 w 2312320"/>
              <a:gd name="connsiteY120" fmla="*/ 5513846 h 6858000"/>
              <a:gd name="connsiteX121" fmla="*/ 1779866 w 2312320"/>
              <a:gd name="connsiteY121" fmla="*/ 5557636 h 6858000"/>
              <a:gd name="connsiteX122" fmla="*/ 1755381 w 2312320"/>
              <a:gd name="connsiteY122" fmla="*/ 5607137 h 6858000"/>
              <a:gd name="connsiteX123" fmla="*/ 1762915 w 2312320"/>
              <a:gd name="connsiteY123" fmla="*/ 5727083 h 6858000"/>
              <a:gd name="connsiteX124" fmla="*/ 1742197 w 2312320"/>
              <a:gd name="connsiteY124" fmla="*/ 5788008 h 6858000"/>
              <a:gd name="connsiteX125" fmla="*/ 1747847 w 2312320"/>
              <a:gd name="connsiteY125" fmla="*/ 6204963 h 6858000"/>
              <a:gd name="connsiteX126" fmla="*/ 1702644 w 2312320"/>
              <a:gd name="connsiteY126" fmla="*/ 6267792 h 6858000"/>
              <a:gd name="connsiteX127" fmla="*/ 1725246 w 2312320"/>
              <a:gd name="connsiteY127" fmla="*/ 6858000 h 6858000"/>
              <a:gd name="connsiteX128" fmla="*/ 0 w 2312320"/>
              <a:gd name="connsiteY128" fmla="*/ 6858000 h 6858000"/>
              <a:gd name="connsiteX129" fmla="*/ 114891 w 2312320"/>
              <a:gd name="connsiteY129" fmla="*/ 6701881 h 6858000"/>
              <a:gd name="connsiteX130" fmla="*/ 175161 w 2312320"/>
              <a:gd name="connsiteY130" fmla="*/ 6519106 h 6858000"/>
              <a:gd name="connsiteX131" fmla="*/ 122424 w 2312320"/>
              <a:gd name="connsiteY131" fmla="*/ 6435335 h 6858000"/>
              <a:gd name="connsiteX132" fmla="*/ 122424 w 2312320"/>
              <a:gd name="connsiteY132" fmla="*/ 6351563 h 6858000"/>
              <a:gd name="connsiteX133" fmla="*/ 175161 w 2312320"/>
              <a:gd name="connsiteY133" fmla="*/ 5887011 h 6858000"/>
              <a:gd name="connsiteX134" fmla="*/ 273100 w 2312320"/>
              <a:gd name="connsiteY134" fmla="*/ 5582386 h 6858000"/>
              <a:gd name="connsiteX135" fmla="*/ 273100 w 2312320"/>
              <a:gd name="connsiteY135" fmla="*/ 5504476 h 6858000"/>
              <a:gd name="connsiteX136" fmla="*/ 273100 w 2312320"/>
              <a:gd name="connsiteY136" fmla="*/ 5461029 h 6858000"/>
              <a:gd name="connsiteX137" fmla="*/ 272262 w 2312320"/>
              <a:gd name="connsiteY137" fmla="*/ 5461029 h 6858000"/>
              <a:gd name="connsiteX138" fmla="*/ 272262 w 2312320"/>
              <a:gd name="connsiteY138" fmla="*/ 5438193 h 6858000"/>
              <a:gd name="connsiteX139" fmla="*/ 272262 w 2312320"/>
              <a:gd name="connsiteY139" fmla="*/ 5133713 h 6858000"/>
              <a:gd name="connsiteX140" fmla="*/ 340116 w 2312320"/>
              <a:gd name="connsiteY140" fmla="*/ 5004309 h 6858000"/>
              <a:gd name="connsiteX141" fmla="*/ 243990 w 2312320"/>
              <a:gd name="connsiteY141" fmla="*/ 4821621 h 6858000"/>
              <a:gd name="connsiteX142" fmla="*/ 244716 w 2312320"/>
              <a:gd name="connsiteY142" fmla="*/ 4821621 h 6858000"/>
              <a:gd name="connsiteX143" fmla="*/ 242833 w 2312320"/>
              <a:gd name="connsiteY143" fmla="*/ 4798786 h 6858000"/>
              <a:gd name="connsiteX144" fmla="*/ 144913 w 2312320"/>
              <a:gd name="connsiteY144" fmla="*/ 4578045 h 6858000"/>
              <a:gd name="connsiteX145" fmla="*/ 340752 w 2312320"/>
              <a:gd name="connsiteY145" fmla="*/ 4319246 h 6858000"/>
              <a:gd name="connsiteX146" fmla="*/ 340752 w 2312320"/>
              <a:gd name="connsiteY146" fmla="*/ 4212681 h 6858000"/>
              <a:gd name="connsiteX147" fmla="*/ 144913 w 2312320"/>
              <a:gd name="connsiteY147" fmla="*/ 4045223 h 6858000"/>
              <a:gd name="connsiteX148" fmla="*/ 340752 w 2312320"/>
              <a:gd name="connsiteY148" fmla="*/ 3596130 h 6858000"/>
              <a:gd name="connsiteX149" fmla="*/ 197639 w 2312320"/>
              <a:gd name="connsiteY149" fmla="*/ 3291660 h 6858000"/>
              <a:gd name="connsiteX150" fmla="*/ 257897 w 2312320"/>
              <a:gd name="connsiteY150" fmla="*/ 3147037 h 6858000"/>
              <a:gd name="connsiteX151" fmla="*/ 167510 w 2312320"/>
              <a:gd name="connsiteY151" fmla="*/ 3108978 h 6858000"/>
              <a:gd name="connsiteX152" fmla="*/ 167933 w 2312320"/>
              <a:gd name="connsiteY152" fmla="*/ 3108978 h 6858000"/>
              <a:gd name="connsiteX153" fmla="*/ 145007 w 2312320"/>
              <a:gd name="connsiteY153" fmla="*/ 3048093 h 6858000"/>
              <a:gd name="connsiteX154" fmla="*/ 198500 w 2312320"/>
              <a:gd name="connsiteY154" fmla="*/ 2994821 h 6858000"/>
              <a:gd name="connsiteX155" fmla="*/ 145007 w 2312320"/>
              <a:gd name="connsiteY155" fmla="*/ 2865441 h 6858000"/>
              <a:gd name="connsiteX156" fmla="*/ 145007 w 2312320"/>
              <a:gd name="connsiteY156" fmla="*/ 2743673 h 6858000"/>
              <a:gd name="connsiteX157" fmla="*/ 78140 w 2312320"/>
              <a:gd name="connsiteY157" fmla="*/ 2599072 h 6858000"/>
              <a:gd name="connsiteX158" fmla="*/ 79140 w 2312320"/>
              <a:gd name="connsiteY158" fmla="*/ 2599072 h 6858000"/>
              <a:gd name="connsiteX159" fmla="*/ 67137 w 2312320"/>
              <a:gd name="connsiteY159" fmla="*/ 2547300 h 6858000"/>
              <a:gd name="connsiteX160" fmla="*/ 62194 w 2312320"/>
              <a:gd name="connsiteY160" fmla="*/ 2492675 h 6858000"/>
              <a:gd name="connsiteX161" fmla="*/ 224133 w 2312320"/>
              <a:gd name="connsiteY161" fmla="*/ 2150678 h 6858000"/>
              <a:gd name="connsiteX162" fmla="*/ 226409 w 2312320"/>
              <a:gd name="connsiteY162" fmla="*/ 2150678 h 6858000"/>
              <a:gd name="connsiteX163" fmla="*/ 234837 w 2312320"/>
              <a:gd name="connsiteY163" fmla="*/ 2139244 h 6858000"/>
              <a:gd name="connsiteX164" fmla="*/ 227309 w 2312320"/>
              <a:gd name="connsiteY164" fmla="*/ 2039670 h 6858000"/>
              <a:gd name="connsiteX165" fmla="*/ 221664 w 2312320"/>
              <a:gd name="connsiteY165" fmla="*/ 1997543 h 6858000"/>
              <a:gd name="connsiteX166" fmla="*/ 225572 w 2312320"/>
              <a:gd name="connsiteY166" fmla="*/ 1997573 h 6858000"/>
              <a:gd name="connsiteX167" fmla="*/ 206073 w 2312320"/>
              <a:gd name="connsiteY167" fmla="*/ 1943342 h 6858000"/>
              <a:gd name="connsiteX168" fmla="*/ 148990 w 2312320"/>
              <a:gd name="connsiteY168" fmla="*/ 1751396 h 6858000"/>
              <a:gd name="connsiteX169" fmla="*/ 209127 w 2312320"/>
              <a:gd name="connsiteY169" fmla="*/ 1248822 h 6858000"/>
              <a:gd name="connsiteX170" fmla="*/ 173420 w 2312320"/>
              <a:gd name="connsiteY170" fmla="*/ 1187904 h 6858000"/>
              <a:gd name="connsiteX171" fmla="*/ 195972 w 2312320"/>
              <a:gd name="connsiteY171" fmla="*/ 1126986 h 6858000"/>
              <a:gd name="connsiteX172" fmla="*/ 148990 w 2312320"/>
              <a:gd name="connsiteY172" fmla="*/ 1048935 h 6858000"/>
              <a:gd name="connsiteX173" fmla="*/ 148990 w 2312320"/>
              <a:gd name="connsiteY173" fmla="*/ 1035608 h 6858000"/>
              <a:gd name="connsiteX174" fmla="*/ 122679 w 2312320"/>
              <a:gd name="connsiteY174" fmla="*/ 953750 h 6858000"/>
              <a:gd name="connsiteX175" fmla="*/ 148990 w 2312320"/>
              <a:gd name="connsiteY175" fmla="*/ 913772 h 6858000"/>
              <a:gd name="connsiteX176" fmla="*/ 133955 w 2312320"/>
              <a:gd name="connsiteY176" fmla="*/ 860469 h 6858000"/>
              <a:gd name="connsiteX177" fmla="*/ 132076 w 2312320"/>
              <a:gd name="connsiteY177" fmla="*/ 843336 h 6858000"/>
              <a:gd name="connsiteX178" fmla="*/ 111404 w 2312320"/>
              <a:gd name="connsiteY178" fmla="*/ 799550 h 6858000"/>
              <a:gd name="connsiteX179" fmla="*/ 148990 w 2312320"/>
              <a:gd name="connsiteY179" fmla="*/ 755766 h 6858000"/>
              <a:gd name="connsiteX180" fmla="*/ 107645 w 2312320"/>
              <a:gd name="connsiteY180" fmla="*/ 710077 h 6858000"/>
              <a:gd name="connsiteX181" fmla="*/ 96369 w 2312320"/>
              <a:gd name="connsiteY181" fmla="*/ 633930 h 6858000"/>
              <a:gd name="connsiteX182" fmla="*/ 13681 w 2312320"/>
              <a:gd name="connsiteY182" fmla="*/ 546360 h 6858000"/>
              <a:gd name="connsiteX183" fmla="*/ 43749 w 2312320"/>
              <a:gd name="connsiteY183" fmla="*/ 470212 h 6858000"/>
              <a:gd name="connsiteX184" fmla="*/ 11801 w 2312320"/>
              <a:gd name="connsiteY184" fmla="*/ 392161 h 6858000"/>
              <a:gd name="connsiteX185" fmla="*/ 55024 w 2312320"/>
              <a:gd name="connsiteY185" fmla="*/ 375027 h 6858000"/>
              <a:gd name="connsiteX186" fmla="*/ 109524 w 2312320"/>
              <a:gd name="connsiteY186" fmla="*/ 316013 h 6858000"/>
              <a:gd name="connsiteX187" fmla="*/ 186575 w 2312320"/>
              <a:gd name="connsiteY187" fmla="*/ 316013 h 6858000"/>
              <a:gd name="connsiteX188" fmla="*/ 148990 w 2312320"/>
              <a:gd name="connsiteY188" fmla="*/ 215117 h 6858000"/>
              <a:gd name="connsiteX189" fmla="*/ 199731 w 2312320"/>
              <a:gd name="connsiteY189" fmla="*/ 129452 h 6858000"/>
              <a:gd name="connsiteX190" fmla="*/ 184696 w 2312320"/>
              <a:gd name="connsiteY190" fmla="*/ 70437 h 6858000"/>
              <a:gd name="connsiteX191" fmla="*/ 175300 w 2312320"/>
              <a:gd name="connsiteY191" fmla="*/ 53303 h 6858000"/>
              <a:gd name="connsiteX192" fmla="*/ 241076 w 2312320"/>
              <a:gd name="connsiteY192" fmla="*/ 95185 h 6858000"/>
              <a:gd name="connsiteX193" fmla="*/ 284300 w 2312320"/>
              <a:gd name="connsiteY193" fmla="*/ 53303 h 6858000"/>
              <a:gd name="connsiteX194" fmla="*/ 344436 w 2312320"/>
              <a:gd name="connsiteY194" fmla="*/ 36170 h 6858000"/>
              <a:gd name="connsiteX195" fmla="*/ 368868 w 2312320"/>
              <a:gd name="connsiteY1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Lst>
            <a:rect l="l" t="t" r="r" b="b"/>
            <a:pathLst>
              <a:path w="2312320" h="6858000">
                <a:moveTo>
                  <a:pt x="566052" y="2129669"/>
                </a:moveTo>
                <a:lnTo>
                  <a:pt x="570817" y="2150678"/>
                </a:lnTo>
                <a:lnTo>
                  <a:pt x="572158" y="2150678"/>
                </a:lnTo>
                <a:cubicBezTo>
                  <a:pt x="583434" y="2175434"/>
                  <a:pt x="602229" y="2196384"/>
                  <a:pt x="602229" y="2230663"/>
                </a:cubicBezTo>
                <a:cubicBezTo>
                  <a:pt x="602229" y="2278273"/>
                  <a:pt x="602229" y="2337311"/>
                  <a:pt x="602229" y="2337311"/>
                </a:cubicBezTo>
                <a:lnTo>
                  <a:pt x="605988" y="2344928"/>
                </a:lnTo>
                <a:lnTo>
                  <a:pt x="656979" y="2344928"/>
                </a:lnTo>
                <a:lnTo>
                  <a:pt x="656997" y="2344252"/>
                </a:lnTo>
                <a:cubicBezTo>
                  <a:pt x="690888" y="2304304"/>
                  <a:pt x="690888" y="2304304"/>
                  <a:pt x="690888" y="2304304"/>
                </a:cubicBezTo>
                <a:cubicBezTo>
                  <a:pt x="690888" y="2304304"/>
                  <a:pt x="704067" y="2292890"/>
                  <a:pt x="690888" y="2279574"/>
                </a:cubicBezTo>
                <a:cubicBezTo>
                  <a:pt x="683357" y="2270062"/>
                  <a:pt x="689005" y="2258648"/>
                  <a:pt x="692770" y="2251039"/>
                </a:cubicBezTo>
                <a:lnTo>
                  <a:pt x="695450" y="2251039"/>
                </a:lnTo>
                <a:lnTo>
                  <a:pt x="690735" y="2246096"/>
                </a:lnTo>
                <a:cubicBezTo>
                  <a:pt x="681192" y="2234770"/>
                  <a:pt x="662104" y="2205519"/>
                  <a:pt x="662104" y="2152726"/>
                </a:cubicBezTo>
                <a:cubicBezTo>
                  <a:pt x="662104" y="2150823"/>
                  <a:pt x="662104" y="2148922"/>
                  <a:pt x="662104" y="2147019"/>
                </a:cubicBezTo>
                <a:cubicBezTo>
                  <a:pt x="648907" y="2145116"/>
                  <a:pt x="633826" y="2141312"/>
                  <a:pt x="618744" y="2139409"/>
                </a:cubicBezTo>
                <a:lnTo>
                  <a:pt x="618744" y="2139244"/>
                </a:lnTo>
                <a:close/>
                <a:moveTo>
                  <a:pt x="481626" y="1966514"/>
                </a:moveTo>
                <a:cubicBezTo>
                  <a:pt x="481626" y="1987455"/>
                  <a:pt x="481626" y="2000781"/>
                  <a:pt x="481626" y="2000781"/>
                </a:cubicBezTo>
                <a:lnTo>
                  <a:pt x="478893" y="2000760"/>
                </a:lnTo>
                <a:lnTo>
                  <a:pt x="485630" y="2007566"/>
                </a:lnTo>
                <a:cubicBezTo>
                  <a:pt x="500539" y="2022915"/>
                  <a:pt x="532649" y="2057382"/>
                  <a:pt x="550997" y="2087541"/>
                </a:cubicBezTo>
                <a:cubicBezTo>
                  <a:pt x="618745" y="2079883"/>
                  <a:pt x="618745" y="2079883"/>
                  <a:pt x="618745" y="2079883"/>
                </a:cubicBezTo>
                <a:lnTo>
                  <a:pt x="618745" y="2080433"/>
                </a:lnTo>
                <a:lnTo>
                  <a:pt x="650351" y="2077133"/>
                </a:lnTo>
                <a:cubicBezTo>
                  <a:pt x="673415" y="2074726"/>
                  <a:pt x="673415" y="2074726"/>
                  <a:pt x="673415" y="2074726"/>
                </a:cubicBezTo>
                <a:cubicBezTo>
                  <a:pt x="679070" y="2055701"/>
                  <a:pt x="684726" y="2036676"/>
                  <a:pt x="692267" y="2017652"/>
                </a:cubicBezTo>
                <a:cubicBezTo>
                  <a:pt x="618744" y="2000529"/>
                  <a:pt x="618744" y="2000529"/>
                  <a:pt x="618744" y="2000529"/>
                </a:cubicBezTo>
                <a:lnTo>
                  <a:pt x="618744" y="1999849"/>
                </a:lnTo>
                <a:lnTo>
                  <a:pt x="576050" y="1989470"/>
                </a:lnTo>
                <a:cubicBezTo>
                  <a:pt x="481626" y="1966514"/>
                  <a:pt x="481626" y="1966514"/>
                  <a:pt x="481626" y="1966514"/>
                </a:cubicBezTo>
                <a:close/>
                <a:moveTo>
                  <a:pt x="368868" y="0"/>
                </a:moveTo>
                <a:cubicBezTo>
                  <a:pt x="368868" y="0"/>
                  <a:pt x="397057" y="66630"/>
                  <a:pt x="397057" y="93281"/>
                </a:cubicBezTo>
                <a:cubicBezTo>
                  <a:pt x="397057" y="119933"/>
                  <a:pt x="438402" y="158007"/>
                  <a:pt x="438402" y="190370"/>
                </a:cubicBezTo>
                <a:cubicBezTo>
                  <a:pt x="438402" y="298880"/>
                  <a:pt x="380144" y="314109"/>
                  <a:pt x="372627" y="316013"/>
                </a:cubicBezTo>
                <a:cubicBezTo>
                  <a:pt x="376385" y="314109"/>
                  <a:pt x="402696" y="312206"/>
                  <a:pt x="438402" y="325531"/>
                </a:cubicBezTo>
                <a:cubicBezTo>
                  <a:pt x="477867" y="340761"/>
                  <a:pt x="492901" y="340761"/>
                  <a:pt x="492901" y="384546"/>
                </a:cubicBezTo>
                <a:cubicBezTo>
                  <a:pt x="538005" y="388353"/>
                  <a:pt x="538005" y="388353"/>
                  <a:pt x="538005" y="388353"/>
                </a:cubicBezTo>
                <a:cubicBezTo>
                  <a:pt x="504177" y="466404"/>
                  <a:pt x="504177" y="466404"/>
                  <a:pt x="504177" y="466404"/>
                </a:cubicBezTo>
                <a:cubicBezTo>
                  <a:pt x="504177" y="466404"/>
                  <a:pt x="530488" y="494960"/>
                  <a:pt x="530488" y="538745"/>
                </a:cubicBezTo>
                <a:cubicBezTo>
                  <a:pt x="530488" y="582529"/>
                  <a:pt x="466591" y="626315"/>
                  <a:pt x="436522" y="626315"/>
                </a:cubicBezTo>
                <a:cubicBezTo>
                  <a:pt x="406454" y="626315"/>
                  <a:pt x="378264" y="704366"/>
                  <a:pt x="378264" y="704366"/>
                </a:cubicBezTo>
                <a:cubicBezTo>
                  <a:pt x="370747" y="780514"/>
                  <a:pt x="370747" y="780514"/>
                  <a:pt x="370747" y="780514"/>
                </a:cubicBezTo>
                <a:cubicBezTo>
                  <a:pt x="370747" y="780514"/>
                  <a:pt x="432764" y="862372"/>
                  <a:pt x="432764" y="948039"/>
                </a:cubicBezTo>
                <a:cubicBezTo>
                  <a:pt x="432764" y="1033705"/>
                  <a:pt x="408333" y="1067971"/>
                  <a:pt x="408333" y="1146023"/>
                </a:cubicBezTo>
                <a:cubicBezTo>
                  <a:pt x="408333" y="1224074"/>
                  <a:pt x="404574" y="1332584"/>
                  <a:pt x="421488" y="1423961"/>
                </a:cubicBezTo>
                <a:cubicBezTo>
                  <a:pt x="438402" y="1515339"/>
                  <a:pt x="475988" y="1661923"/>
                  <a:pt x="475988" y="1741879"/>
                </a:cubicBezTo>
                <a:cubicBezTo>
                  <a:pt x="475988" y="1791374"/>
                  <a:pt x="477867" y="1880848"/>
                  <a:pt x="479747" y="1939862"/>
                </a:cubicBezTo>
                <a:cubicBezTo>
                  <a:pt x="622573" y="1951285"/>
                  <a:pt x="622573" y="1951285"/>
                  <a:pt x="622573" y="1951285"/>
                </a:cubicBezTo>
                <a:lnTo>
                  <a:pt x="622573" y="1951417"/>
                </a:lnTo>
                <a:lnTo>
                  <a:pt x="652969" y="1954206"/>
                </a:lnTo>
                <a:cubicBezTo>
                  <a:pt x="722429" y="1960578"/>
                  <a:pt x="722429" y="1960578"/>
                  <a:pt x="722429" y="1960578"/>
                </a:cubicBezTo>
                <a:cubicBezTo>
                  <a:pt x="739396" y="1933944"/>
                  <a:pt x="760132" y="1909213"/>
                  <a:pt x="786526" y="1890187"/>
                </a:cubicBezTo>
                <a:cubicBezTo>
                  <a:pt x="618744" y="1646673"/>
                  <a:pt x="618744" y="1646673"/>
                  <a:pt x="618744" y="1646673"/>
                </a:cubicBezTo>
                <a:cubicBezTo>
                  <a:pt x="618744" y="1640966"/>
                  <a:pt x="618744" y="1640966"/>
                  <a:pt x="618744" y="1640966"/>
                </a:cubicBezTo>
                <a:cubicBezTo>
                  <a:pt x="850621" y="1852139"/>
                  <a:pt x="850621" y="1852139"/>
                  <a:pt x="850621" y="1852139"/>
                </a:cubicBezTo>
                <a:cubicBezTo>
                  <a:pt x="850621" y="1854041"/>
                  <a:pt x="850621" y="1854041"/>
                  <a:pt x="850621" y="1854041"/>
                </a:cubicBezTo>
                <a:cubicBezTo>
                  <a:pt x="890210" y="1836919"/>
                  <a:pt x="937340" y="1829309"/>
                  <a:pt x="995781" y="1833114"/>
                </a:cubicBezTo>
                <a:cubicBezTo>
                  <a:pt x="1050451" y="1517307"/>
                  <a:pt x="1050451" y="1517307"/>
                  <a:pt x="1050451" y="1517307"/>
                </a:cubicBezTo>
                <a:cubicBezTo>
                  <a:pt x="1050451" y="1838821"/>
                  <a:pt x="1050451" y="1838821"/>
                  <a:pt x="1050451" y="1838821"/>
                </a:cubicBezTo>
                <a:cubicBezTo>
                  <a:pt x="1048565" y="1838821"/>
                  <a:pt x="1048565" y="1838821"/>
                  <a:pt x="1048565" y="1838821"/>
                </a:cubicBezTo>
                <a:lnTo>
                  <a:pt x="1149012" y="1865102"/>
                </a:lnTo>
                <a:lnTo>
                  <a:pt x="1148481" y="1865456"/>
                </a:lnTo>
                <a:cubicBezTo>
                  <a:pt x="1148481" y="1865456"/>
                  <a:pt x="1148481" y="1865456"/>
                  <a:pt x="1150365" y="1865456"/>
                </a:cubicBezTo>
                <a:lnTo>
                  <a:pt x="1149012" y="1865102"/>
                </a:lnTo>
                <a:lnTo>
                  <a:pt x="1253019" y="1795752"/>
                </a:lnTo>
                <a:cubicBezTo>
                  <a:pt x="1465190" y="1654283"/>
                  <a:pt x="1465190" y="1654283"/>
                  <a:pt x="1465190" y="1654283"/>
                </a:cubicBezTo>
                <a:cubicBezTo>
                  <a:pt x="1214462" y="1901603"/>
                  <a:pt x="1214462" y="1901603"/>
                  <a:pt x="1214462" y="1901603"/>
                </a:cubicBezTo>
                <a:cubicBezTo>
                  <a:pt x="1238968" y="1920627"/>
                  <a:pt x="1255935" y="1941554"/>
                  <a:pt x="1267246" y="1960578"/>
                </a:cubicBezTo>
                <a:cubicBezTo>
                  <a:pt x="1653707" y="1901603"/>
                  <a:pt x="1653707" y="1901603"/>
                  <a:pt x="1653707" y="1901603"/>
                </a:cubicBezTo>
                <a:cubicBezTo>
                  <a:pt x="1287984" y="2025262"/>
                  <a:pt x="1287984" y="2025262"/>
                  <a:pt x="1287984" y="2025262"/>
                </a:cubicBezTo>
                <a:cubicBezTo>
                  <a:pt x="1287984" y="2030969"/>
                  <a:pt x="1286098" y="2061408"/>
                  <a:pt x="1282328" y="2091848"/>
                </a:cubicBezTo>
                <a:cubicBezTo>
                  <a:pt x="1653707" y="2160336"/>
                  <a:pt x="1653707" y="2160336"/>
                  <a:pt x="1653707" y="2160336"/>
                </a:cubicBezTo>
                <a:cubicBezTo>
                  <a:pt x="1276673" y="2160336"/>
                  <a:pt x="1276673" y="2160336"/>
                  <a:pt x="1276673" y="2160336"/>
                </a:cubicBezTo>
                <a:cubicBezTo>
                  <a:pt x="1274787" y="2169849"/>
                  <a:pt x="1274787" y="2175556"/>
                  <a:pt x="1274787" y="2179360"/>
                </a:cubicBezTo>
                <a:cubicBezTo>
                  <a:pt x="1274787" y="2190776"/>
                  <a:pt x="1268424" y="2220382"/>
                  <a:pt x="1270015" y="2239288"/>
                </a:cubicBezTo>
                <a:lnTo>
                  <a:pt x="1273945" y="2251039"/>
                </a:lnTo>
                <a:lnTo>
                  <a:pt x="1275305" y="2251039"/>
                </a:lnTo>
                <a:cubicBezTo>
                  <a:pt x="1276445" y="2251039"/>
                  <a:pt x="1276445" y="2251039"/>
                  <a:pt x="1276445" y="2251039"/>
                </a:cubicBezTo>
                <a:cubicBezTo>
                  <a:pt x="1285860" y="2266257"/>
                  <a:pt x="1287743" y="2311913"/>
                  <a:pt x="1287743" y="2311913"/>
                </a:cubicBezTo>
                <a:cubicBezTo>
                  <a:pt x="1240672" y="2323327"/>
                  <a:pt x="1240672" y="2323327"/>
                  <a:pt x="1240672" y="2323327"/>
                </a:cubicBezTo>
                <a:cubicBezTo>
                  <a:pt x="1287743" y="2547799"/>
                  <a:pt x="1287743" y="2547799"/>
                  <a:pt x="1287743" y="2547799"/>
                </a:cubicBezTo>
                <a:cubicBezTo>
                  <a:pt x="1255735" y="2580138"/>
                  <a:pt x="1255735" y="2580138"/>
                  <a:pt x="1255735" y="2580138"/>
                </a:cubicBezTo>
                <a:cubicBezTo>
                  <a:pt x="1315985" y="2816024"/>
                  <a:pt x="1315985" y="2816024"/>
                  <a:pt x="1315985" y="2816024"/>
                </a:cubicBezTo>
                <a:cubicBezTo>
                  <a:pt x="1315985" y="2816024"/>
                  <a:pt x="1323516" y="2829340"/>
                  <a:pt x="1334813" y="2840754"/>
                </a:cubicBezTo>
                <a:cubicBezTo>
                  <a:pt x="1347993" y="2854070"/>
                  <a:pt x="1334813" y="2871191"/>
                  <a:pt x="1334813" y="2871191"/>
                </a:cubicBezTo>
                <a:cubicBezTo>
                  <a:pt x="1334813" y="2871191"/>
                  <a:pt x="1381884" y="2873094"/>
                  <a:pt x="1421423" y="2913042"/>
                </a:cubicBezTo>
                <a:cubicBezTo>
                  <a:pt x="1462844" y="2954892"/>
                  <a:pt x="1496735" y="2952990"/>
                  <a:pt x="1515563" y="3027180"/>
                </a:cubicBezTo>
                <a:lnTo>
                  <a:pt x="1532509" y="3108978"/>
                </a:lnTo>
                <a:lnTo>
                  <a:pt x="1532732" y="3108978"/>
                </a:lnTo>
                <a:cubicBezTo>
                  <a:pt x="1545914" y="3185096"/>
                  <a:pt x="1555329" y="3266922"/>
                  <a:pt x="1555329" y="3266922"/>
                </a:cubicBezTo>
                <a:cubicBezTo>
                  <a:pt x="1555329" y="3266922"/>
                  <a:pt x="1604288" y="3350651"/>
                  <a:pt x="1604288" y="3373486"/>
                </a:cubicBezTo>
                <a:cubicBezTo>
                  <a:pt x="1604288" y="3396322"/>
                  <a:pt x="1611820" y="3413448"/>
                  <a:pt x="1628768" y="3430574"/>
                </a:cubicBezTo>
                <a:cubicBezTo>
                  <a:pt x="1647599" y="3447701"/>
                  <a:pt x="1702208" y="3478148"/>
                  <a:pt x="1721039" y="3497177"/>
                </a:cubicBezTo>
                <a:cubicBezTo>
                  <a:pt x="1741752" y="3516207"/>
                  <a:pt x="1768115" y="3552362"/>
                  <a:pt x="1768115" y="3552362"/>
                </a:cubicBezTo>
                <a:cubicBezTo>
                  <a:pt x="1884865" y="3375389"/>
                  <a:pt x="1884865" y="3375389"/>
                  <a:pt x="1884865" y="3375389"/>
                </a:cubicBezTo>
                <a:cubicBezTo>
                  <a:pt x="1911228" y="3400127"/>
                  <a:pt x="1911228" y="3400127"/>
                  <a:pt x="1911228" y="3400127"/>
                </a:cubicBezTo>
                <a:cubicBezTo>
                  <a:pt x="1933825" y="3329718"/>
                  <a:pt x="1933825" y="3329718"/>
                  <a:pt x="1933825" y="3329718"/>
                </a:cubicBezTo>
                <a:cubicBezTo>
                  <a:pt x="2312320" y="3514304"/>
                  <a:pt x="2312320" y="3514304"/>
                  <a:pt x="2312320" y="3514304"/>
                </a:cubicBezTo>
                <a:cubicBezTo>
                  <a:pt x="2263360" y="3548556"/>
                  <a:pt x="2263360" y="3548556"/>
                  <a:pt x="2263360" y="3548556"/>
                </a:cubicBezTo>
                <a:cubicBezTo>
                  <a:pt x="2284074" y="3580906"/>
                  <a:pt x="2284074" y="3580906"/>
                  <a:pt x="2284074" y="3580906"/>
                </a:cubicBezTo>
                <a:cubicBezTo>
                  <a:pt x="2210635" y="3672248"/>
                  <a:pt x="2210635" y="3672248"/>
                  <a:pt x="2210635" y="3672248"/>
                </a:cubicBezTo>
                <a:lnTo>
                  <a:pt x="2248296" y="3727432"/>
                </a:lnTo>
                <a:cubicBezTo>
                  <a:pt x="2312320" y="3822579"/>
                  <a:pt x="2312320" y="3822579"/>
                  <a:pt x="2312320" y="3822579"/>
                </a:cubicBezTo>
                <a:cubicBezTo>
                  <a:pt x="2312320" y="3822579"/>
                  <a:pt x="2108950" y="4106117"/>
                  <a:pt x="2071289" y="4106117"/>
                </a:cubicBezTo>
                <a:cubicBezTo>
                  <a:pt x="2033627" y="4106117"/>
                  <a:pt x="1999731" y="4127049"/>
                  <a:pt x="1999731" y="4127049"/>
                </a:cubicBezTo>
                <a:cubicBezTo>
                  <a:pt x="1999731" y="4127049"/>
                  <a:pt x="1909345" y="4210779"/>
                  <a:pt x="1909345" y="4250740"/>
                </a:cubicBezTo>
                <a:cubicBezTo>
                  <a:pt x="1909345" y="4290702"/>
                  <a:pt x="1847203" y="4557112"/>
                  <a:pt x="1818958" y="4585657"/>
                </a:cubicBezTo>
                <a:cubicBezTo>
                  <a:pt x="1792595" y="4614201"/>
                  <a:pt x="1756816" y="4608491"/>
                  <a:pt x="1756816" y="4608491"/>
                </a:cubicBezTo>
                <a:cubicBezTo>
                  <a:pt x="1777531" y="4821621"/>
                  <a:pt x="1777531" y="4821621"/>
                  <a:pt x="1777531" y="4821621"/>
                </a:cubicBezTo>
                <a:lnTo>
                  <a:pt x="1778235" y="4821621"/>
                </a:lnTo>
                <a:cubicBezTo>
                  <a:pt x="1819701" y="5238378"/>
                  <a:pt x="1819701" y="5238378"/>
                  <a:pt x="1819701" y="5238378"/>
                </a:cubicBezTo>
                <a:cubicBezTo>
                  <a:pt x="1808392" y="5329722"/>
                  <a:pt x="1808392" y="5329722"/>
                  <a:pt x="1808392" y="5329722"/>
                </a:cubicBezTo>
                <a:cubicBezTo>
                  <a:pt x="1808392" y="5329722"/>
                  <a:pt x="1820055" y="5377892"/>
                  <a:pt x="1825885" y="5421244"/>
                </a:cubicBezTo>
                <a:lnTo>
                  <a:pt x="1828465" y="5452921"/>
                </a:lnTo>
                <a:lnTo>
                  <a:pt x="1828835" y="5452921"/>
                </a:lnTo>
                <a:lnTo>
                  <a:pt x="1828606" y="5454660"/>
                </a:lnTo>
                <a:lnTo>
                  <a:pt x="1829125" y="5461029"/>
                </a:lnTo>
                <a:lnTo>
                  <a:pt x="1827767" y="5461029"/>
                </a:lnTo>
                <a:lnTo>
                  <a:pt x="1825068" y="5481480"/>
                </a:lnTo>
                <a:cubicBezTo>
                  <a:pt x="1808118" y="5496711"/>
                  <a:pt x="1794933" y="5513846"/>
                  <a:pt x="1794933" y="5513846"/>
                </a:cubicBezTo>
                <a:cubicBezTo>
                  <a:pt x="1794933" y="5513846"/>
                  <a:pt x="1796817" y="5540500"/>
                  <a:pt x="1779866" y="5557636"/>
                </a:cubicBezTo>
                <a:cubicBezTo>
                  <a:pt x="1762915" y="5572867"/>
                  <a:pt x="1755381" y="5607137"/>
                  <a:pt x="1755381" y="5607137"/>
                </a:cubicBezTo>
                <a:cubicBezTo>
                  <a:pt x="1762915" y="5727083"/>
                  <a:pt x="1762915" y="5727083"/>
                  <a:pt x="1762915" y="5727083"/>
                </a:cubicBezTo>
                <a:cubicBezTo>
                  <a:pt x="1762915" y="5727083"/>
                  <a:pt x="1742197" y="5751834"/>
                  <a:pt x="1742197" y="5788008"/>
                </a:cubicBezTo>
                <a:cubicBezTo>
                  <a:pt x="1747847" y="6204963"/>
                  <a:pt x="1747847" y="6204963"/>
                  <a:pt x="1747847" y="6204963"/>
                </a:cubicBezTo>
                <a:cubicBezTo>
                  <a:pt x="1747847" y="6204963"/>
                  <a:pt x="1736547" y="6267792"/>
                  <a:pt x="1702644" y="6267792"/>
                </a:cubicBezTo>
                <a:cubicBezTo>
                  <a:pt x="1666859" y="6267792"/>
                  <a:pt x="1725246" y="6858000"/>
                  <a:pt x="1725246" y="6858000"/>
                </a:cubicBezTo>
                <a:cubicBezTo>
                  <a:pt x="0" y="6858000"/>
                  <a:pt x="0" y="6858000"/>
                  <a:pt x="0" y="6858000"/>
                </a:cubicBezTo>
                <a:cubicBezTo>
                  <a:pt x="48969" y="6808500"/>
                  <a:pt x="114891" y="6736151"/>
                  <a:pt x="114891" y="6701881"/>
                </a:cubicBezTo>
                <a:cubicBezTo>
                  <a:pt x="114891" y="6648572"/>
                  <a:pt x="175161" y="6519106"/>
                  <a:pt x="175161" y="6519106"/>
                </a:cubicBezTo>
                <a:cubicBezTo>
                  <a:pt x="175161" y="6519106"/>
                  <a:pt x="122424" y="6519106"/>
                  <a:pt x="122424" y="6435335"/>
                </a:cubicBezTo>
                <a:cubicBezTo>
                  <a:pt x="122424" y="6351563"/>
                  <a:pt x="122424" y="6351563"/>
                  <a:pt x="122424" y="6351563"/>
                </a:cubicBezTo>
                <a:cubicBezTo>
                  <a:pt x="122424" y="6351563"/>
                  <a:pt x="175161" y="6024091"/>
                  <a:pt x="175161" y="5887011"/>
                </a:cubicBezTo>
                <a:cubicBezTo>
                  <a:pt x="175161" y="5749930"/>
                  <a:pt x="273100" y="5582386"/>
                  <a:pt x="273100" y="5582386"/>
                </a:cubicBezTo>
                <a:cubicBezTo>
                  <a:pt x="273100" y="5582386"/>
                  <a:pt x="273100" y="5551329"/>
                  <a:pt x="273100" y="5504476"/>
                </a:cubicBezTo>
                <a:lnTo>
                  <a:pt x="273100" y="5461029"/>
                </a:lnTo>
                <a:lnTo>
                  <a:pt x="272262" y="5461029"/>
                </a:lnTo>
                <a:cubicBezTo>
                  <a:pt x="272262" y="5438193"/>
                  <a:pt x="272262" y="5438193"/>
                  <a:pt x="272262" y="5438193"/>
                </a:cubicBezTo>
                <a:cubicBezTo>
                  <a:pt x="272262" y="5354461"/>
                  <a:pt x="272262" y="5133713"/>
                  <a:pt x="272262" y="5133713"/>
                </a:cubicBezTo>
                <a:cubicBezTo>
                  <a:pt x="340116" y="5004309"/>
                  <a:pt x="340116" y="5004309"/>
                  <a:pt x="340116" y="5004309"/>
                </a:cubicBezTo>
                <a:cubicBezTo>
                  <a:pt x="340116" y="5004309"/>
                  <a:pt x="260953" y="4899644"/>
                  <a:pt x="243990" y="4821621"/>
                </a:cubicBezTo>
                <a:lnTo>
                  <a:pt x="244716" y="4821621"/>
                </a:lnTo>
                <a:cubicBezTo>
                  <a:pt x="244716" y="4814009"/>
                  <a:pt x="242833" y="4806398"/>
                  <a:pt x="242833" y="4798786"/>
                </a:cubicBezTo>
                <a:cubicBezTo>
                  <a:pt x="242833" y="4722668"/>
                  <a:pt x="73357" y="4650357"/>
                  <a:pt x="144913" y="4578045"/>
                </a:cubicBezTo>
                <a:cubicBezTo>
                  <a:pt x="216469" y="4505733"/>
                  <a:pt x="340752" y="4319246"/>
                  <a:pt x="340752" y="4319246"/>
                </a:cubicBezTo>
                <a:cubicBezTo>
                  <a:pt x="340752" y="4212681"/>
                  <a:pt x="340752" y="4212681"/>
                  <a:pt x="340752" y="4212681"/>
                </a:cubicBezTo>
                <a:cubicBezTo>
                  <a:pt x="340752" y="4212681"/>
                  <a:pt x="144913" y="4205069"/>
                  <a:pt x="144913" y="4045223"/>
                </a:cubicBezTo>
                <a:cubicBezTo>
                  <a:pt x="144913" y="3885376"/>
                  <a:pt x="340752" y="3596130"/>
                  <a:pt x="340752" y="3596130"/>
                </a:cubicBezTo>
                <a:cubicBezTo>
                  <a:pt x="340752" y="3596130"/>
                  <a:pt x="197639" y="3367777"/>
                  <a:pt x="197639" y="3291660"/>
                </a:cubicBezTo>
                <a:cubicBezTo>
                  <a:pt x="197639" y="3215543"/>
                  <a:pt x="257897" y="3147037"/>
                  <a:pt x="257897" y="3147037"/>
                </a:cubicBezTo>
                <a:cubicBezTo>
                  <a:pt x="257897" y="3147037"/>
                  <a:pt x="205171" y="3131813"/>
                  <a:pt x="167510" y="3108978"/>
                </a:cubicBezTo>
                <a:lnTo>
                  <a:pt x="167933" y="3108978"/>
                </a:lnTo>
                <a:cubicBezTo>
                  <a:pt x="139276" y="3091854"/>
                  <a:pt x="122081" y="3070926"/>
                  <a:pt x="145007" y="3048093"/>
                </a:cubicBezTo>
                <a:cubicBezTo>
                  <a:pt x="198500" y="2994821"/>
                  <a:pt x="198500" y="2994821"/>
                  <a:pt x="198500" y="2994821"/>
                </a:cubicBezTo>
                <a:cubicBezTo>
                  <a:pt x="198500" y="2994821"/>
                  <a:pt x="145007" y="2933937"/>
                  <a:pt x="145007" y="2865441"/>
                </a:cubicBezTo>
                <a:cubicBezTo>
                  <a:pt x="145007" y="2796945"/>
                  <a:pt x="145007" y="2743673"/>
                  <a:pt x="145007" y="2743673"/>
                </a:cubicBezTo>
                <a:cubicBezTo>
                  <a:pt x="145007" y="2743673"/>
                  <a:pt x="102976" y="2680886"/>
                  <a:pt x="78140" y="2599072"/>
                </a:cubicBezTo>
                <a:lnTo>
                  <a:pt x="79140" y="2599072"/>
                </a:lnTo>
                <a:lnTo>
                  <a:pt x="67137" y="2547300"/>
                </a:lnTo>
                <a:cubicBezTo>
                  <a:pt x="64077" y="2529249"/>
                  <a:pt x="62194" y="2510724"/>
                  <a:pt x="62194" y="2492675"/>
                </a:cubicBezTo>
                <a:cubicBezTo>
                  <a:pt x="62194" y="2384376"/>
                  <a:pt x="184589" y="2203877"/>
                  <a:pt x="224133" y="2150678"/>
                </a:cubicBezTo>
                <a:lnTo>
                  <a:pt x="226409" y="2150678"/>
                </a:lnTo>
                <a:lnTo>
                  <a:pt x="234837" y="2139244"/>
                </a:lnTo>
                <a:cubicBezTo>
                  <a:pt x="234837" y="2139244"/>
                  <a:pt x="227309" y="2131584"/>
                  <a:pt x="227309" y="2039670"/>
                </a:cubicBezTo>
                <a:cubicBezTo>
                  <a:pt x="227309" y="2024351"/>
                  <a:pt x="225428" y="2010947"/>
                  <a:pt x="221664" y="1997543"/>
                </a:cubicBezTo>
                <a:lnTo>
                  <a:pt x="225572" y="1997573"/>
                </a:lnTo>
                <a:lnTo>
                  <a:pt x="206073" y="1943342"/>
                </a:lnTo>
                <a:cubicBezTo>
                  <a:pt x="181760" y="1887392"/>
                  <a:pt x="148990" y="1828496"/>
                  <a:pt x="148990" y="1751396"/>
                </a:cubicBezTo>
                <a:cubicBezTo>
                  <a:pt x="148990" y="1629560"/>
                  <a:pt x="209127" y="1248822"/>
                  <a:pt x="209127" y="1248822"/>
                </a:cubicBezTo>
                <a:cubicBezTo>
                  <a:pt x="209127" y="1248822"/>
                  <a:pt x="173420" y="1227882"/>
                  <a:pt x="173420" y="1187904"/>
                </a:cubicBezTo>
                <a:cubicBezTo>
                  <a:pt x="173420" y="1147926"/>
                  <a:pt x="195972" y="1126986"/>
                  <a:pt x="195972" y="1126986"/>
                </a:cubicBezTo>
                <a:cubicBezTo>
                  <a:pt x="195972" y="1126986"/>
                  <a:pt x="148990" y="1062260"/>
                  <a:pt x="148990" y="1048935"/>
                </a:cubicBezTo>
                <a:cubicBezTo>
                  <a:pt x="148990" y="1035608"/>
                  <a:pt x="148990" y="1035608"/>
                  <a:pt x="148990" y="1035608"/>
                </a:cubicBezTo>
                <a:cubicBezTo>
                  <a:pt x="148990" y="1035608"/>
                  <a:pt x="122679" y="976594"/>
                  <a:pt x="122679" y="953750"/>
                </a:cubicBezTo>
                <a:cubicBezTo>
                  <a:pt x="122679" y="930906"/>
                  <a:pt x="148990" y="913772"/>
                  <a:pt x="148990" y="913772"/>
                </a:cubicBezTo>
                <a:cubicBezTo>
                  <a:pt x="133955" y="860469"/>
                  <a:pt x="133955" y="860469"/>
                  <a:pt x="133955" y="860469"/>
                </a:cubicBezTo>
                <a:cubicBezTo>
                  <a:pt x="132076" y="843336"/>
                  <a:pt x="132076" y="843336"/>
                  <a:pt x="132076" y="843336"/>
                </a:cubicBezTo>
                <a:cubicBezTo>
                  <a:pt x="132076" y="843336"/>
                  <a:pt x="111404" y="828106"/>
                  <a:pt x="111404" y="799550"/>
                </a:cubicBezTo>
                <a:cubicBezTo>
                  <a:pt x="111404" y="770995"/>
                  <a:pt x="148990" y="755766"/>
                  <a:pt x="148990" y="755766"/>
                </a:cubicBezTo>
                <a:cubicBezTo>
                  <a:pt x="148990" y="755766"/>
                  <a:pt x="107645" y="736729"/>
                  <a:pt x="107645" y="710077"/>
                </a:cubicBezTo>
                <a:cubicBezTo>
                  <a:pt x="107645" y="683425"/>
                  <a:pt x="96369" y="633930"/>
                  <a:pt x="96369" y="633930"/>
                </a:cubicBezTo>
                <a:cubicBezTo>
                  <a:pt x="96369" y="633930"/>
                  <a:pt x="13681" y="588241"/>
                  <a:pt x="13681" y="546360"/>
                </a:cubicBezTo>
                <a:cubicBezTo>
                  <a:pt x="13681" y="504478"/>
                  <a:pt x="43749" y="470212"/>
                  <a:pt x="43749" y="470212"/>
                </a:cubicBezTo>
                <a:cubicBezTo>
                  <a:pt x="11801" y="392161"/>
                  <a:pt x="11801" y="392161"/>
                  <a:pt x="11801" y="392161"/>
                </a:cubicBezTo>
                <a:cubicBezTo>
                  <a:pt x="55024" y="375027"/>
                  <a:pt x="55024" y="375027"/>
                  <a:pt x="55024" y="375027"/>
                </a:cubicBezTo>
                <a:cubicBezTo>
                  <a:pt x="55024" y="375027"/>
                  <a:pt x="53146" y="316013"/>
                  <a:pt x="109524" y="316013"/>
                </a:cubicBezTo>
                <a:cubicBezTo>
                  <a:pt x="165903" y="316013"/>
                  <a:pt x="186575" y="316013"/>
                  <a:pt x="186575" y="316013"/>
                </a:cubicBezTo>
                <a:cubicBezTo>
                  <a:pt x="186575" y="316013"/>
                  <a:pt x="148990" y="270324"/>
                  <a:pt x="148990" y="215117"/>
                </a:cubicBezTo>
                <a:cubicBezTo>
                  <a:pt x="148990" y="159911"/>
                  <a:pt x="199731" y="129452"/>
                  <a:pt x="199731" y="129452"/>
                </a:cubicBezTo>
                <a:cubicBezTo>
                  <a:pt x="199731" y="129452"/>
                  <a:pt x="195972" y="81859"/>
                  <a:pt x="184696" y="70437"/>
                </a:cubicBezTo>
                <a:cubicBezTo>
                  <a:pt x="173420" y="59015"/>
                  <a:pt x="175300" y="53303"/>
                  <a:pt x="175300" y="53303"/>
                </a:cubicBezTo>
                <a:cubicBezTo>
                  <a:pt x="241076" y="95185"/>
                  <a:pt x="241076" y="95185"/>
                  <a:pt x="241076" y="95185"/>
                </a:cubicBezTo>
                <a:cubicBezTo>
                  <a:pt x="241076" y="95185"/>
                  <a:pt x="261748" y="78051"/>
                  <a:pt x="284300" y="53303"/>
                </a:cubicBezTo>
                <a:cubicBezTo>
                  <a:pt x="308730" y="30459"/>
                  <a:pt x="344436" y="36170"/>
                  <a:pt x="344436" y="36170"/>
                </a:cubicBezTo>
                <a:cubicBezTo>
                  <a:pt x="368868" y="0"/>
                  <a:pt x="368868" y="0"/>
                  <a:pt x="368868" y="0"/>
                </a:cubicBezTo>
                <a:close/>
              </a:path>
            </a:pathLst>
          </a:custGeom>
          <a:solidFill>
            <a:srgbClr val="ED2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3E0AB1F5-DD50-4365-A512-968F8A7E4D22}" type="datetimeFigureOut">
              <a:rPr lang="en-US" smtClean="0"/>
              <a:t>03-Dec-19</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196" name="Picture Placeholder 195">
            <a:extLst>
              <a:ext uri="{FF2B5EF4-FFF2-40B4-BE49-F238E27FC236}">
                <a16:creationId xmlns:a16="http://schemas.microsoft.com/office/drawing/2014/main" id="{607CAD26-E0E2-4782-8CEE-1C5AF74C836B}"/>
              </a:ext>
            </a:extLst>
          </p:cNvPr>
          <p:cNvSpPr>
            <a:spLocks noGrp="1"/>
          </p:cNvSpPr>
          <p:nvPr>
            <p:ph type="pic" sz="quarter" idx="15"/>
          </p:nvPr>
        </p:nvSpPr>
        <p:spPr>
          <a:xfrm>
            <a:off x="8596312" y="0"/>
            <a:ext cx="2312320" cy="6858000"/>
          </a:xfrm>
          <a:custGeom>
            <a:avLst/>
            <a:gdLst>
              <a:gd name="connsiteX0" fmla="*/ 563496 w 2301876"/>
              <a:gd name="connsiteY0" fmla="*/ 2088550 h 6725588"/>
              <a:gd name="connsiteX1" fmla="*/ 568239 w 2301876"/>
              <a:gd name="connsiteY1" fmla="*/ 2109153 h 6725588"/>
              <a:gd name="connsiteX2" fmla="*/ 569574 w 2301876"/>
              <a:gd name="connsiteY2" fmla="*/ 2109153 h 6725588"/>
              <a:gd name="connsiteX3" fmla="*/ 599509 w 2301876"/>
              <a:gd name="connsiteY3" fmla="*/ 2187594 h 6725588"/>
              <a:gd name="connsiteX4" fmla="*/ 599509 w 2301876"/>
              <a:gd name="connsiteY4" fmla="*/ 2292183 h 6725588"/>
              <a:gd name="connsiteX5" fmla="*/ 603251 w 2301876"/>
              <a:gd name="connsiteY5" fmla="*/ 2299653 h 6725588"/>
              <a:gd name="connsiteX6" fmla="*/ 654011 w 2301876"/>
              <a:gd name="connsiteY6" fmla="*/ 2299653 h 6725588"/>
              <a:gd name="connsiteX7" fmla="*/ 654029 w 2301876"/>
              <a:gd name="connsiteY7" fmla="*/ 2298990 h 6725588"/>
              <a:gd name="connsiteX8" fmla="*/ 687767 w 2301876"/>
              <a:gd name="connsiteY8" fmla="*/ 2259813 h 6725588"/>
              <a:gd name="connsiteX9" fmla="*/ 687767 w 2301876"/>
              <a:gd name="connsiteY9" fmla="*/ 2235561 h 6725588"/>
              <a:gd name="connsiteX10" fmla="*/ 689641 w 2301876"/>
              <a:gd name="connsiteY10" fmla="*/ 2207577 h 6725588"/>
              <a:gd name="connsiteX11" fmla="*/ 692309 w 2301876"/>
              <a:gd name="connsiteY11" fmla="*/ 2207577 h 6725588"/>
              <a:gd name="connsiteX12" fmla="*/ 687615 w 2301876"/>
              <a:gd name="connsiteY12" fmla="*/ 2202729 h 6725588"/>
              <a:gd name="connsiteX13" fmla="*/ 659113 w 2301876"/>
              <a:gd name="connsiteY13" fmla="*/ 2111162 h 6725588"/>
              <a:gd name="connsiteX14" fmla="*/ 659113 w 2301876"/>
              <a:gd name="connsiteY14" fmla="*/ 2105565 h 6725588"/>
              <a:gd name="connsiteX15" fmla="*/ 615950 w 2301876"/>
              <a:gd name="connsiteY15" fmla="*/ 2098102 h 6725588"/>
              <a:gd name="connsiteX16" fmla="*/ 615950 w 2301876"/>
              <a:gd name="connsiteY16" fmla="*/ 2097940 h 6725588"/>
              <a:gd name="connsiteX17" fmla="*/ 479451 w 2301876"/>
              <a:gd name="connsiteY17" fmla="*/ 1928545 h 6725588"/>
              <a:gd name="connsiteX18" fmla="*/ 479451 w 2301876"/>
              <a:gd name="connsiteY18" fmla="*/ 1962150 h 6725588"/>
              <a:gd name="connsiteX19" fmla="*/ 476730 w 2301876"/>
              <a:gd name="connsiteY19" fmla="*/ 1962130 h 6725588"/>
              <a:gd name="connsiteX20" fmla="*/ 483437 w 2301876"/>
              <a:gd name="connsiteY20" fmla="*/ 1968805 h 6725588"/>
              <a:gd name="connsiteX21" fmla="*/ 548509 w 2301876"/>
              <a:gd name="connsiteY21" fmla="*/ 2047236 h 6725588"/>
              <a:gd name="connsiteX22" fmla="*/ 615951 w 2301876"/>
              <a:gd name="connsiteY22" fmla="*/ 2039725 h 6725588"/>
              <a:gd name="connsiteX23" fmla="*/ 615951 w 2301876"/>
              <a:gd name="connsiteY23" fmla="*/ 2040265 h 6725588"/>
              <a:gd name="connsiteX24" fmla="*/ 647414 w 2301876"/>
              <a:gd name="connsiteY24" fmla="*/ 2037029 h 6725588"/>
              <a:gd name="connsiteX25" fmla="*/ 670373 w 2301876"/>
              <a:gd name="connsiteY25" fmla="*/ 2034668 h 6725588"/>
              <a:gd name="connsiteX26" fmla="*/ 689140 w 2301876"/>
              <a:gd name="connsiteY26" fmla="*/ 1978696 h 6725588"/>
              <a:gd name="connsiteX27" fmla="*/ 615950 w 2301876"/>
              <a:gd name="connsiteY27" fmla="*/ 1961904 h 6725588"/>
              <a:gd name="connsiteX28" fmla="*/ 615950 w 2301876"/>
              <a:gd name="connsiteY28" fmla="*/ 1961237 h 6725588"/>
              <a:gd name="connsiteX29" fmla="*/ 573448 w 2301876"/>
              <a:gd name="connsiteY29" fmla="*/ 1951058 h 6725588"/>
              <a:gd name="connsiteX30" fmla="*/ 479451 w 2301876"/>
              <a:gd name="connsiteY30" fmla="*/ 1928545 h 6725588"/>
              <a:gd name="connsiteX31" fmla="*/ 367202 w 2301876"/>
              <a:gd name="connsiteY31" fmla="*/ 0 h 6725588"/>
              <a:gd name="connsiteX32" fmla="*/ 395264 w 2301876"/>
              <a:gd name="connsiteY32" fmla="*/ 91480 h 6725588"/>
              <a:gd name="connsiteX33" fmla="*/ 436422 w 2301876"/>
              <a:gd name="connsiteY33" fmla="*/ 186694 h 6725588"/>
              <a:gd name="connsiteX34" fmla="*/ 370944 w 2301876"/>
              <a:gd name="connsiteY34" fmla="*/ 309911 h 6725588"/>
              <a:gd name="connsiteX35" fmla="*/ 436422 w 2301876"/>
              <a:gd name="connsiteY35" fmla="*/ 319246 h 6725588"/>
              <a:gd name="connsiteX36" fmla="*/ 490675 w 2301876"/>
              <a:gd name="connsiteY36" fmla="*/ 377121 h 6725588"/>
              <a:gd name="connsiteX37" fmla="*/ 535575 w 2301876"/>
              <a:gd name="connsiteY37" fmla="*/ 380855 h 6725588"/>
              <a:gd name="connsiteX38" fmla="*/ 501900 w 2301876"/>
              <a:gd name="connsiteY38" fmla="*/ 457399 h 6725588"/>
              <a:gd name="connsiteX39" fmla="*/ 528092 w 2301876"/>
              <a:gd name="connsiteY39" fmla="*/ 528343 h 6725588"/>
              <a:gd name="connsiteX40" fmla="*/ 434551 w 2301876"/>
              <a:gd name="connsiteY40" fmla="*/ 614222 h 6725588"/>
              <a:gd name="connsiteX41" fmla="*/ 376556 w 2301876"/>
              <a:gd name="connsiteY41" fmla="*/ 690766 h 6725588"/>
              <a:gd name="connsiteX42" fmla="*/ 369073 w 2301876"/>
              <a:gd name="connsiteY42" fmla="*/ 765444 h 6725588"/>
              <a:gd name="connsiteX43" fmla="*/ 430810 w 2301876"/>
              <a:gd name="connsiteY43" fmla="*/ 929734 h 6725588"/>
              <a:gd name="connsiteX44" fmla="*/ 406489 w 2301876"/>
              <a:gd name="connsiteY44" fmla="*/ 1123896 h 6725588"/>
              <a:gd name="connsiteX45" fmla="*/ 419585 w 2301876"/>
              <a:gd name="connsiteY45" fmla="*/ 1396468 h 6725588"/>
              <a:gd name="connsiteX46" fmla="*/ 473838 w 2301876"/>
              <a:gd name="connsiteY46" fmla="*/ 1708247 h 6725588"/>
              <a:gd name="connsiteX47" fmla="*/ 477580 w 2301876"/>
              <a:gd name="connsiteY47" fmla="*/ 1902408 h 6725588"/>
              <a:gd name="connsiteX48" fmla="*/ 619761 w 2301876"/>
              <a:gd name="connsiteY48" fmla="*/ 1913610 h 6725588"/>
              <a:gd name="connsiteX49" fmla="*/ 619761 w 2301876"/>
              <a:gd name="connsiteY49" fmla="*/ 1913740 h 6725588"/>
              <a:gd name="connsiteX50" fmla="*/ 650020 w 2301876"/>
              <a:gd name="connsiteY50" fmla="*/ 1916475 h 6725588"/>
              <a:gd name="connsiteX51" fmla="*/ 719166 w 2301876"/>
              <a:gd name="connsiteY51" fmla="*/ 1922724 h 6725588"/>
              <a:gd name="connsiteX52" fmla="*/ 782973 w 2301876"/>
              <a:gd name="connsiteY52" fmla="*/ 1853692 h 6725588"/>
              <a:gd name="connsiteX53" fmla="*/ 615950 w 2301876"/>
              <a:gd name="connsiteY53" fmla="*/ 1614880 h 6725588"/>
              <a:gd name="connsiteX54" fmla="*/ 615950 w 2301876"/>
              <a:gd name="connsiteY54" fmla="*/ 1609283 h 6725588"/>
              <a:gd name="connsiteX55" fmla="*/ 846779 w 2301876"/>
              <a:gd name="connsiteY55" fmla="*/ 1816378 h 6725588"/>
              <a:gd name="connsiteX56" fmla="*/ 846779 w 2301876"/>
              <a:gd name="connsiteY56" fmla="*/ 1818244 h 6725588"/>
              <a:gd name="connsiteX57" fmla="*/ 991283 w 2301876"/>
              <a:gd name="connsiteY57" fmla="*/ 1797721 h 6725588"/>
              <a:gd name="connsiteX58" fmla="*/ 1045706 w 2301876"/>
              <a:gd name="connsiteY58" fmla="*/ 1488011 h 6725588"/>
              <a:gd name="connsiteX59" fmla="*/ 1045706 w 2301876"/>
              <a:gd name="connsiteY59" fmla="*/ 1803318 h 6725588"/>
              <a:gd name="connsiteX60" fmla="*/ 1043829 w 2301876"/>
              <a:gd name="connsiteY60" fmla="*/ 1803318 h 6725588"/>
              <a:gd name="connsiteX61" fmla="*/ 1143822 w 2301876"/>
              <a:gd name="connsiteY61" fmla="*/ 1829091 h 6725588"/>
              <a:gd name="connsiteX62" fmla="*/ 1143293 w 2301876"/>
              <a:gd name="connsiteY62" fmla="*/ 1829438 h 6725588"/>
              <a:gd name="connsiteX63" fmla="*/ 1145169 w 2301876"/>
              <a:gd name="connsiteY63" fmla="*/ 1829438 h 6725588"/>
              <a:gd name="connsiteX64" fmla="*/ 1143822 w 2301876"/>
              <a:gd name="connsiteY64" fmla="*/ 1829091 h 6725588"/>
              <a:gd name="connsiteX65" fmla="*/ 1247359 w 2301876"/>
              <a:gd name="connsiteY65" fmla="*/ 1761080 h 6725588"/>
              <a:gd name="connsiteX66" fmla="*/ 1458572 w 2301876"/>
              <a:gd name="connsiteY66" fmla="*/ 1622343 h 6725588"/>
              <a:gd name="connsiteX67" fmla="*/ 1208976 w 2301876"/>
              <a:gd name="connsiteY67" fmla="*/ 1864887 h 6725588"/>
              <a:gd name="connsiteX68" fmla="*/ 1261522 w 2301876"/>
              <a:gd name="connsiteY68" fmla="*/ 1922724 h 6725588"/>
              <a:gd name="connsiteX69" fmla="*/ 1646238 w 2301876"/>
              <a:gd name="connsiteY69" fmla="*/ 1864887 h 6725588"/>
              <a:gd name="connsiteX70" fmla="*/ 1282166 w 2301876"/>
              <a:gd name="connsiteY70" fmla="*/ 1986159 h 6725588"/>
              <a:gd name="connsiteX71" fmla="*/ 1276536 w 2301876"/>
              <a:gd name="connsiteY71" fmla="*/ 2051459 h 6725588"/>
              <a:gd name="connsiteX72" fmla="*/ 1646238 w 2301876"/>
              <a:gd name="connsiteY72" fmla="*/ 2118625 h 6725588"/>
              <a:gd name="connsiteX73" fmla="*/ 1270906 w 2301876"/>
              <a:gd name="connsiteY73" fmla="*/ 2118625 h 6725588"/>
              <a:gd name="connsiteX74" fmla="*/ 1269029 w 2301876"/>
              <a:gd name="connsiteY74" fmla="*/ 2137282 h 6725588"/>
              <a:gd name="connsiteX75" fmla="*/ 1264279 w 2301876"/>
              <a:gd name="connsiteY75" fmla="*/ 2196052 h 6725588"/>
              <a:gd name="connsiteX76" fmla="*/ 1268191 w 2301876"/>
              <a:gd name="connsiteY76" fmla="*/ 2207577 h 6725588"/>
              <a:gd name="connsiteX77" fmla="*/ 1269545 w 2301876"/>
              <a:gd name="connsiteY77" fmla="*/ 2207577 h 6725588"/>
              <a:gd name="connsiteX78" fmla="*/ 1270680 w 2301876"/>
              <a:gd name="connsiteY78" fmla="*/ 2207577 h 6725588"/>
              <a:gd name="connsiteX79" fmla="*/ 1281926 w 2301876"/>
              <a:gd name="connsiteY79" fmla="*/ 2267275 h 6725588"/>
              <a:gd name="connsiteX80" fmla="*/ 1235068 w 2301876"/>
              <a:gd name="connsiteY80" fmla="*/ 2278469 h 6725588"/>
              <a:gd name="connsiteX81" fmla="*/ 1281926 w 2301876"/>
              <a:gd name="connsiteY81" fmla="*/ 2498607 h 6725588"/>
              <a:gd name="connsiteX82" fmla="*/ 1250063 w 2301876"/>
              <a:gd name="connsiteY82" fmla="*/ 2530322 h 6725588"/>
              <a:gd name="connsiteX83" fmla="*/ 1310041 w 2301876"/>
              <a:gd name="connsiteY83" fmla="*/ 2761653 h 6725588"/>
              <a:gd name="connsiteX84" fmla="*/ 1328784 w 2301876"/>
              <a:gd name="connsiteY84" fmla="*/ 2785906 h 6725588"/>
              <a:gd name="connsiteX85" fmla="*/ 1328784 w 2301876"/>
              <a:gd name="connsiteY85" fmla="*/ 2815755 h 6725588"/>
              <a:gd name="connsiteX86" fmla="*/ 1415003 w 2301876"/>
              <a:gd name="connsiteY86" fmla="*/ 2856798 h 6725588"/>
              <a:gd name="connsiteX87" fmla="*/ 1508718 w 2301876"/>
              <a:gd name="connsiteY87" fmla="*/ 2968732 h 6725588"/>
              <a:gd name="connsiteX88" fmla="*/ 1525587 w 2301876"/>
              <a:gd name="connsiteY88" fmla="*/ 3048951 h 6725588"/>
              <a:gd name="connsiteX89" fmla="*/ 1525809 w 2301876"/>
              <a:gd name="connsiteY89" fmla="*/ 3048951 h 6725588"/>
              <a:gd name="connsiteX90" fmla="*/ 1548304 w 2301876"/>
              <a:gd name="connsiteY90" fmla="*/ 3203845 h 6725588"/>
              <a:gd name="connsiteX91" fmla="*/ 1597042 w 2301876"/>
              <a:gd name="connsiteY91" fmla="*/ 3308352 h 6725588"/>
              <a:gd name="connsiteX92" fmla="*/ 1621411 w 2301876"/>
              <a:gd name="connsiteY92" fmla="*/ 3364338 h 6725588"/>
              <a:gd name="connsiteX93" fmla="*/ 1713265 w 2301876"/>
              <a:gd name="connsiteY93" fmla="*/ 3429655 h 6725588"/>
              <a:gd name="connsiteX94" fmla="*/ 1760129 w 2301876"/>
              <a:gd name="connsiteY94" fmla="*/ 3483774 h 6725588"/>
              <a:gd name="connsiteX95" fmla="*/ 1876351 w 2301876"/>
              <a:gd name="connsiteY95" fmla="*/ 3310218 h 6725588"/>
              <a:gd name="connsiteX96" fmla="*/ 1902595 w 2301876"/>
              <a:gd name="connsiteY96" fmla="*/ 3334479 h 6725588"/>
              <a:gd name="connsiteX97" fmla="*/ 1925090 w 2301876"/>
              <a:gd name="connsiteY97" fmla="*/ 3265429 h 6725588"/>
              <a:gd name="connsiteX98" fmla="*/ 2301876 w 2301876"/>
              <a:gd name="connsiteY98" fmla="*/ 3446451 h 6725588"/>
              <a:gd name="connsiteX99" fmla="*/ 2253137 w 2301876"/>
              <a:gd name="connsiteY99" fmla="*/ 3480042 h 6725588"/>
              <a:gd name="connsiteX100" fmla="*/ 2273757 w 2301876"/>
              <a:gd name="connsiteY100" fmla="*/ 3511767 h 6725588"/>
              <a:gd name="connsiteX101" fmla="*/ 2200650 w 2301876"/>
              <a:gd name="connsiteY101" fmla="*/ 3601345 h 6725588"/>
              <a:gd name="connsiteX102" fmla="*/ 2238141 w 2301876"/>
              <a:gd name="connsiteY102" fmla="*/ 3655464 h 6725588"/>
              <a:gd name="connsiteX103" fmla="*/ 2301876 w 2301876"/>
              <a:gd name="connsiteY103" fmla="*/ 3748774 h 6725588"/>
              <a:gd name="connsiteX104" fmla="*/ 2061933 w 2301876"/>
              <a:gd name="connsiteY104" fmla="*/ 4026837 h 6725588"/>
              <a:gd name="connsiteX105" fmla="*/ 1990699 w 2301876"/>
              <a:gd name="connsiteY105" fmla="*/ 4047365 h 6725588"/>
              <a:gd name="connsiteX106" fmla="*/ 1900721 w 2301876"/>
              <a:gd name="connsiteY106" fmla="*/ 4168668 h 6725588"/>
              <a:gd name="connsiteX107" fmla="*/ 1810742 w 2301876"/>
              <a:gd name="connsiteY107" fmla="*/ 4497118 h 6725588"/>
              <a:gd name="connsiteX108" fmla="*/ 1748881 w 2301876"/>
              <a:gd name="connsiteY108" fmla="*/ 4519512 h 6725588"/>
              <a:gd name="connsiteX109" fmla="*/ 1769502 w 2301876"/>
              <a:gd name="connsiteY109" fmla="*/ 4728526 h 6725588"/>
              <a:gd name="connsiteX110" fmla="*/ 1770203 w 2301876"/>
              <a:gd name="connsiteY110" fmla="*/ 4728526 h 6725588"/>
              <a:gd name="connsiteX111" fmla="*/ 1811482 w 2301876"/>
              <a:gd name="connsiteY111" fmla="*/ 5137237 h 6725588"/>
              <a:gd name="connsiteX112" fmla="*/ 1800224 w 2301876"/>
              <a:gd name="connsiteY112" fmla="*/ 5226817 h 6725588"/>
              <a:gd name="connsiteX113" fmla="*/ 1817638 w 2301876"/>
              <a:gd name="connsiteY113" fmla="*/ 5316572 h 6725588"/>
              <a:gd name="connsiteX114" fmla="*/ 1820206 w 2301876"/>
              <a:gd name="connsiteY114" fmla="*/ 5347638 h 6725588"/>
              <a:gd name="connsiteX115" fmla="*/ 1820575 w 2301876"/>
              <a:gd name="connsiteY115" fmla="*/ 5347638 h 6725588"/>
              <a:gd name="connsiteX116" fmla="*/ 1820347 w 2301876"/>
              <a:gd name="connsiteY116" fmla="*/ 5349343 h 6725588"/>
              <a:gd name="connsiteX117" fmla="*/ 1820863 w 2301876"/>
              <a:gd name="connsiteY117" fmla="*/ 5355589 h 6725588"/>
              <a:gd name="connsiteX118" fmla="*/ 1819511 w 2301876"/>
              <a:gd name="connsiteY118" fmla="*/ 5355589 h 6725588"/>
              <a:gd name="connsiteX119" fmla="*/ 1816825 w 2301876"/>
              <a:gd name="connsiteY119" fmla="*/ 5375645 h 6725588"/>
              <a:gd name="connsiteX120" fmla="*/ 1786826 w 2301876"/>
              <a:gd name="connsiteY120" fmla="*/ 5407386 h 6725588"/>
              <a:gd name="connsiteX121" fmla="*/ 1771827 w 2301876"/>
              <a:gd name="connsiteY121" fmla="*/ 5450331 h 6725588"/>
              <a:gd name="connsiteX122" fmla="*/ 1747452 w 2301876"/>
              <a:gd name="connsiteY122" fmla="*/ 5498876 h 6725588"/>
              <a:gd name="connsiteX123" fmla="*/ 1754952 w 2301876"/>
              <a:gd name="connsiteY123" fmla="*/ 5616506 h 6725588"/>
              <a:gd name="connsiteX124" fmla="*/ 1734328 w 2301876"/>
              <a:gd name="connsiteY124" fmla="*/ 5676255 h 6725588"/>
              <a:gd name="connsiteX125" fmla="*/ 1739952 w 2301876"/>
              <a:gd name="connsiteY125" fmla="*/ 6085159 h 6725588"/>
              <a:gd name="connsiteX126" fmla="*/ 1694954 w 2301876"/>
              <a:gd name="connsiteY126" fmla="*/ 6146775 h 6725588"/>
              <a:gd name="connsiteX127" fmla="*/ 1717453 w 2301876"/>
              <a:gd name="connsiteY127" fmla="*/ 6725588 h 6725588"/>
              <a:gd name="connsiteX128" fmla="*/ 0 w 2301876"/>
              <a:gd name="connsiteY128" fmla="*/ 6725588 h 6725588"/>
              <a:gd name="connsiteX129" fmla="*/ 114372 w 2301876"/>
              <a:gd name="connsiteY129" fmla="*/ 6572483 h 6725588"/>
              <a:gd name="connsiteX130" fmla="*/ 174370 w 2301876"/>
              <a:gd name="connsiteY130" fmla="*/ 6393237 h 6725588"/>
              <a:gd name="connsiteX131" fmla="*/ 121871 w 2301876"/>
              <a:gd name="connsiteY131" fmla="*/ 6311083 h 6725588"/>
              <a:gd name="connsiteX132" fmla="*/ 121871 w 2301876"/>
              <a:gd name="connsiteY132" fmla="*/ 6228929 h 6725588"/>
              <a:gd name="connsiteX133" fmla="*/ 174370 w 2301876"/>
              <a:gd name="connsiteY133" fmla="*/ 5773346 h 6725588"/>
              <a:gd name="connsiteX134" fmla="*/ 271867 w 2301876"/>
              <a:gd name="connsiteY134" fmla="*/ 5474603 h 6725588"/>
              <a:gd name="connsiteX135" fmla="*/ 271867 w 2301876"/>
              <a:gd name="connsiteY135" fmla="*/ 5398197 h 6725588"/>
              <a:gd name="connsiteX136" fmla="*/ 271867 w 2301876"/>
              <a:gd name="connsiteY136" fmla="*/ 5355589 h 6725588"/>
              <a:gd name="connsiteX137" fmla="*/ 271033 w 2301876"/>
              <a:gd name="connsiteY137" fmla="*/ 5355589 h 6725588"/>
              <a:gd name="connsiteX138" fmla="*/ 271033 w 2301876"/>
              <a:gd name="connsiteY138" fmla="*/ 5333194 h 6725588"/>
              <a:gd name="connsiteX139" fmla="*/ 271033 w 2301876"/>
              <a:gd name="connsiteY139" fmla="*/ 5034593 h 6725588"/>
              <a:gd name="connsiteX140" fmla="*/ 338580 w 2301876"/>
              <a:gd name="connsiteY140" fmla="*/ 4907687 h 6725588"/>
              <a:gd name="connsiteX141" fmla="*/ 242888 w 2301876"/>
              <a:gd name="connsiteY141" fmla="*/ 4728526 h 6725588"/>
              <a:gd name="connsiteX142" fmla="*/ 243611 w 2301876"/>
              <a:gd name="connsiteY142" fmla="*/ 4728526 h 6725588"/>
              <a:gd name="connsiteX143" fmla="*/ 241736 w 2301876"/>
              <a:gd name="connsiteY143" fmla="*/ 4706132 h 6725588"/>
              <a:gd name="connsiteX144" fmla="*/ 144259 w 2301876"/>
              <a:gd name="connsiteY144" fmla="*/ 4489653 h 6725588"/>
              <a:gd name="connsiteX145" fmla="*/ 339213 w 2301876"/>
              <a:gd name="connsiteY145" fmla="*/ 4235851 h 6725588"/>
              <a:gd name="connsiteX146" fmla="*/ 339213 w 2301876"/>
              <a:gd name="connsiteY146" fmla="*/ 4131344 h 6725588"/>
              <a:gd name="connsiteX147" fmla="*/ 144259 w 2301876"/>
              <a:gd name="connsiteY147" fmla="*/ 3967119 h 6725588"/>
              <a:gd name="connsiteX148" fmla="*/ 339213 w 2301876"/>
              <a:gd name="connsiteY148" fmla="*/ 3526697 h 6725588"/>
              <a:gd name="connsiteX149" fmla="*/ 196747 w 2301876"/>
              <a:gd name="connsiteY149" fmla="*/ 3228106 h 6725588"/>
              <a:gd name="connsiteX150" fmla="*/ 256732 w 2301876"/>
              <a:gd name="connsiteY150" fmla="*/ 3086275 h 6725588"/>
              <a:gd name="connsiteX151" fmla="*/ 166754 w 2301876"/>
              <a:gd name="connsiteY151" fmla="*/ 3048951 h 6725588"/>
              <a:gd name="connsiteX152" fmla="*/ 167175 w 2301876"/>
              <a:gd name="connsiteY152" fmla="*/ 3048951 h 6725588"/>
              <a:gd name="connsiteX153" fmla="*/ 144352 w 2301876"/>
              <a:gd name="connsiteY153" fmla="*/ 2989242 h 6725588"/>
              <a:gd name="connsiteX154" fmla="*/ 197604 w 2301876"/>
              <a:gd name="connsiteY154" fmla="*/ 2936998 h 6725588"/>
              <a:gd name="connsiteX155" fmla="*/ 144352 w 2301876"/>
              <a:gd name="connsiteY155" fmla="*/ 2810116 h 6725588"/>
              <a:gd name="connsiteX156" fmla="*/ 144352 w 2301876"/>
              <a:gd name="connsiteY156" fmla="*/ 2690699 h 6725588"/>
              <a:gd name="connsiteX157" fmla="*/ 77787 w 2301876"/>
              <a:gd name="connsiteY157" fmla="*/ 2548890 h 6725588"/>
              <a:gd name="connsiteX158" fmla="*/ 78783 w 2301876"/>
              <a:gd name="connsiteY158" fmla="*/ 2548890 h 6725588"/>
              <a:gd name="connsiteX159" fmla="*/ 66834 w 2301876"/>
              <a:gd name="connsiteY159" fmla="*/ 2498117 h 6725588"/>
              <a:gd name="connsiteX160" fmla="*/ 61913 w 2301876"/>
              <a:gd name="connsiteY160" fmla="*/ 2444547 h 6725588"/>
              <a:gd name="connsiteX161" fmla="*/ 223121 w 2301876"/>
              <a:gd name="connsiteY161" fmla="*/ 2109153 h 6725588"/>
              <a:gd name="connsiteX162" fmla="*/ 225387 w 2301876"/>
              <a:gd name="connsiteY162" fmla="*/ 2109153 h 6725588"/>
              <a:gd name="connsiteX163" fmla="*/ 233777 w 2301876"/>
              <a:gd name="connsiteY163" fmla="*/ 2097940 h 6725588"/>
              <a:gd name="connsiteX164" fmla="*/ 226283 w 2301876"/>
              <a:gd name="connsiteY164" fmla="*/ 2000289 h 6725588"/>
              <a:gd name="connsiteX165" fmla="*/ 220663 w 2301876"/>
              <a:gd name="connsiteY165" fmla="*/ 1958975 h 6725588"/>
              <a:gd name="connsiteX166" fmla="*/ 224553 w 2301876"/>
              <a:gd name="connsiteY166" fmla="*/ 1959004 h 6725588"/>
              <a:gd name="connsiteX167" fmla="*/ 205142 w 2301876"/>
              <a:gd name="connsiteY167" fmla="*/ 1905821 h 6725588"/>
              <a:gd name="connsiteX168" fmla="*/ 148317 w 2301876"/>
              <a:gd name="connsiteY168" fmla="*/ 1717581 h 6725588"/>
              <a:gd name="connsiteX169" fmla="*/ 208183 w 2301876"/>
              <a:gd name="connsiteY169" fmla="*/ 1224710 h 6725588"/>
              <a:gd name="connsiteX170" fmla="*/ 172637 w 2301876"/>
              <a:gd name="connsiteY170" fmla="*/ 1164968 h 6725588"/>
              <a:gd name="connsiteX171" fmla="*/ 195087 w 2301876"/>
              <a:gd name="connsiteY171" fmla="*/ 1105226 h 6725588"/>
              <a:gd name="connsiteX172" fmla="*/ 148317 w 2301876"/>
              <a:gd name="connsiteY172" fmla="*/ 1028682 h 6725588"/>
              <a:gd name="connsiteX173" fmla="*/ 148317 w 2301876"/>
              <a:gd name="connsiteY173" fmla="*/ 1015613 h 6725588"/>
              <a:gd name="connsiteX174" fmla="*/ 122125 w 2301876"/>
              <a:gd name="connsiteY174" fmla="*/ 935335 h 6725588"/>
              <a:gd name="connsiteX175" fmla="*/ 148317 w 2301876"/>
              <a:gd name="connsiteY175" fmla="*/ 896129 h 6725588"/>
              <a:gd name="connsiteX176" fmla="*/ 133350 w 2301876"/>
              <a:gd name="connsiteY176" fmla="*/ 843855 h 6725588"/>
              <a:gd name="connsiteX177" fmla="*/ 131480 w 2301876"/>
              <a:gd name="connsiteY177" fmla="*/ 827053 h 6725588"/>
              <a:gd name="connsiteX178" fmla="*/ 110901 w 2301876"/>
              <a:gd name="connsiteY178" fmla="*/ 784113 h 6725588"/>
              <a:gd name="connsiteX179" fmla="*/ 148317 w 2301876"/>
              <a:gd name="connsiteY179" fmla="*/ 741174 h 6725588"/>
              <a:gd name="connsiteX180" fmla="*/ 107159 w 2301876"/>
              <a:gd name="connsiteY180" fmla="*/ 696367 h 6725588"/>
              <a:gd name="connsiteX181" fmla="*/ 95934 w 2301876"/>
              <a:gd name="connsiteY181" fmla="*/ 621690 h 6725588"/>
              <a:gd name="connsiteX182" fmla="*/ 13619 w 2301876"/>
              <a:gd name="connsiteY182" fmla="*/ 535811 h 6725588"/>
              <a:gd name="connsiteX183" fmla="*/ 43552 w 2301876"/>
              <a:gd name="connsiteY183" fmla="*/ 461133 h 6725588"/>
              <a:gd name="connsiteX184" fmla="*/ 11748 w 2301876"/>
              <a:gd name="connsiteY184" fmla="*/ 384589 h 6725588"/>
              <a:gd name="connsiteX185" fmla="*/ 54776 w 2301876"/>
              <a:gd name="connsiteY185" fmla="*/ 367786 h 6725588"/>
              <a:gd name="connsiteX186" fmla="*/ 109030 w 2301876"/>
              <a:gd name="connsiteY186" fmla="*/ 309911 h 6725588"/>
              <a:gd name="connsiteX187" fmla="*/ 185733 w 2301876"/>
              <a:gd name="connsiteY187" fmla="*/ 309911 h 6725588"/>
              <a:gd name="connsiteX188" fmla="*/ 148317 w 2301876"/>
              <a:gd name="connsiteY188" fmla="*/ 210964 h 6725588"/>
              <a:gd name="connsiteX189" fmla="*/ 198829 w 2301876"/>
              <a:gd name="connsiteY189" fmla="*/ 126952 h 6725588"/>
              <a:gd name="connsiteX190" fmla="*/ 183862 w 2301876"/>
              <a:gd name="connsiteY190" fmla="*/ 69077 h 6725588"/>
              <a:gd name="connsiteX191" fmla="*/ 174508 w 2301876"/>
              <a:gd name="connsiteY191" fmla="*/ 52274 h 6725588"/>
              <a:gd name="connsiteX192" fmla="*/ 239987 w 2301876"/>
              <a:gd name="connsiteY192" fmla="*/ 93347 h 6725588"/>
              <a:gd name="connsiteX193" fmla="*/ 283016 w 2301876"/>
              <a:gd name="connsiteY193" fmla="*/ 52274 h 6725588"/>
              <a:gd name="connsiteX194" fmla="*/ 342881 w 2301876"/>
              <a:gd name="connsiteY194" fmla="*/ 35472 h 6725588"/>
              <a:gd name="connsiteX195" fmla="*/ 367202 w 2301876"/>
              <a:gd name="connsiteY195" fmla="*/ 0 h 6725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Lst>
            <a:rect l="l" t="t" r="r" b="b"/>
            <a:pathLst>
              <a:path w="2301876" h="6725588">
                <a:moveTo>
                  <a:pt x="563496" y="2088550"/>
                </a:moveTo>
                <a:lnTo>
                  <a:pt x="568239" y="2109153"/>
                </a:lnTo>
                <a:lnTo>
                  <a:pt x="569574" y="2109153"/>
                </a:lnTo>
                <a:cubicBezTo>
                  <a:pt x="580799" y="2133432"/>
                  <a:pt x="599509" y="2153977"/>
                  <a:pt x="599509" y="2187594"/>
                </a:cubicBezTo>
                <a:cubicBezTo>
                  <a:pt x="599509" y="2234285"/>
                  <a:pt x="599509" y="2292183"/>
                  <a:pt x="599509" y="2292183"/>
                </a:cubicBezTo>
                <a:lnTo>
                  <a:pt x="603251" y="2299653"/>
                </a:lnTo>
                <a:lnTo>
                  <a:pt x="654011" y="2299653"/>
                </a:lnTo>
                <a:lnTo>
                  <a:pt x="654029" y="2298990"/>
                </a:lnTo>
                <a:cubicBezTo>
                  <a:pt x="687767" y="2259813"/>
                  <a:pt x="687767" y="2259813"/>
                  <a:pt x="687767" y="2259813"/>
                </a:cubicBezTo>
                <a:cubicBezTo>
                  <a:pt x="687767" y="2259813"/>
                  <a:pt x="700887" y="2248620"/>
                  <a:pt x="687767" y="2235561"/>
                </a:cubicBezTo>
                <a:cubicBezTo>
                  <a:pt x="680270" y="2226233"/>
                  <a:pt x="685893" y="2215039"/>
                  <a:pt x="689641" y="2207577"/>
                </a:cubicBezTo>
                <a:lnTo>
                  <a:pt x="692309" y="2207577"/>
                </a:lnTo>
                <a:lnTo>
                  <a:pt x="687615" y="2202729"/>
                </a:lnTo>
                <a:cubicBezTo>
                  <a:pt x="678115" y="2191622"/>
                  <a:pt x="659113" y="2162936"/>
                  <a:pt x="659113" y="2111162"/>
                </a:cubicBezTo>
                <a:cubicBezTo>
                  <a:pt x="659113" y="2109296"/>
                  <a:pt x="659113" y="2107431"/>
                  <a:pt x="659113" y="2105565"/>
                </a:cubicBezTo>
                <a:cubicBezTo>
                  <a:pt x="645976" y="2103699"/>
                  <a:pt x="630963" y="2099968"/>
                  <a:pt x="615950" y="2098102"/>
                </a:cubicBezTo>
                <a:lnTo>
                  <a:pt x="615950" y="2097940"/>
                </a:lnTo>
                <a:close/>
                <a:moveTo>
                  <a:pt x="479451" y="1928545"/>
                </a:moveTo>
                <a:cubicBezTo>
                  <a:pt x="479451" y="1949082"/>
                  <a:pt x="479451" y="1962150"/>
                  <a:pt x="479451" y="1962150"/>
                </a:cubicBezTo>
                <a:lnTo>
                  <a:pt x="476730" y="1962130"/>
                </a:lnTo>
                <a:lnTo>
                  <a:pt x="483437" y="1968805"/>
                </a:lnTo>
                <a:cubicBezTo>
                  <a:pt x="498278" y="1983857"/>
                  <a:pt x="530243" y="2017659"/>
                  <a:pt x="548509" y="2047236"/>
                </a:cubicBezTo>
                <a:cubicBezTo>
                  <a:pt x="615951" y="2039725"/>
                  <a:pt x="615951" y="2039725"/>
                  <a:pt x="615951" y="2039725"/>
                </a:cubicBezTo>
                <a:lnTo>
                  <a:pt x="615951" y="2040265"/>
                </a:lnTo>
                <a:lnTo>
                  <a:pt x="647414" y="2037029"/>
                </a:lnTo>
                <a:cubicBezTo>
                  <a:pt x="670373" y="2034668"/>
                  <a:pt x="670373" y="2034668"/>
                  <a:pt x="670373" y="2034668"/>
                </a:cubicBezTo>
                <a:cubicBezTo>
                  <a:pt x="676003" y="2016010"/>
                  <a:pt x="681633" y="1997353"/>
                  <a:pt x="689140" y="1978696"/>
                </a:cubicBezTo>
                <a:cubicBezTo>
                  <a:pt x="615950" y="1961904"/>
                  <a:pt x="615950" y="1961904"/>
                  <a:pt x="615950" y="1961904"/>
                </a:cubicBezTo>
                <a:lnTo>
                  <a:pt x="615950" y="1961237"/>
                </a:lnTo>
                <a:lnTo>
                  <a:pt x="573448" y="1951058"/>
                </a:lnTo>
                <a:cubicBezTo>
                  <a:pt x="479451" y="1928545"/>
                  <a:pt x="479451" y="1928545"/>
                  <a:pt x="479451" y="1928545"/>
                </a:cubicBezTo>
                <a:close/>
                <a:moveTo>
                  <a:pt x="367202" y="0"/>
                </a:moveTo>
                <a:cubicBezTo>
                  <a:pt x="367202" y="0"/>
                  <a:pt x="395264" y="65343"/>
                  <a:pt x="395264" y="91480"/>
                </a:cubicBezTo>
                <a:cubicBezTo>
                  <a:pt x="395264" y="117617"/>
                  <a:pt x="436422" y="154956"/>
                  <a:pt x="436422" y="186694"/>
                </a:cubicBezTo>
                <a:cubicBezTo>
                  <a:pt x="436422" y="293109"/>
                  <a:pt x="378427" y="308044"/>
                  <a:pt x="370944" y="309911"/>
                </a:cubicBezTo>
                <a:cubicBezTo>
                  <a:pt x="374685" y="308044"/>
                  <a:pt x="400877" y="306178"/>
                  <a:pt x="436422" y="319246"/>
                </a:cubicBezTo>
                <a:cubicBezTo>
                  <a:pt x="475709" y="334182"/>
                  <a:pt x="490675" y="334182"/>
                  <a:pt x="490675" y="377121"/>
                </a:cubicBezTo>
                <a:cubicBezTo>
                  <a:pt x="535575" y="380855"/>
                  <a:pt x="535575" y="380855"/>
                  <a:pt x="535575" y="380855"/>
                </a:cubicBezTo>
                <a:cubicBezTo>
                  <a:pt x="501900" y="457399"/>
                  <a:pt x="501900" y="457399"/>
                  <a:pt x="501900" y="457399"/>
                </a:cubicBezTo>
                <a:cubicBezTo>
                  <a:pt x="501900" y="457399"/>
                  <a:pt x="528092" y="485403"/>
                  <a:pt x="528092" y="528343"/>
                </a:cubicBezTo>
                <a:cubicBezTo>
                  <a:pt x="528092" y="571282"/>
                  <a:pt x="464484" y="614222"/>
                  <a:pt x="434551" y="614222"/>
                </a:cubicBezTo>
                <a:cubicBezTo>
                  <a:pt x="404618" y="614222"/>
                  <a:pt x="376556" y="690766"/>
                  <a:pt x="376556" y="690766"/>
                </a:cubicBezTo>
                <a:cubicBezTo>
                  <a:pt x="369073" y="765444"/>
                  <a:pt x="369073" y="765444"/>
                  <a:pt x="369073" y="765444"/>
                </a:cubicBezTo>
                <a:cubicBezTo>
                  <a:pt x="369073" y="765444"/>
                  <a:pt x="430810" y="845722"/>
                  <a:pt x="430810" y="929734"/>
                </a:cubicBezTo>
                <a:cubicBezTo>
                  <a:pt x="430810" y="1013746"/>
                  <a:pt x="406489" y="1047351"/>
                  <a:pt x="406489" y="1123896"/>
                </a:cubicBezTo>
                <a:cubicBezTo>
                  <a:pt x="406489" y="1200440"/>
                  <a:pt x="402747" y="1306855"/>
                  <a:pt x="419585" y="1396468"/>
                </a:cubicBezTo>
                <a:cubicBezTo>
                  <a:pt x="436422" y="1486081"/>
                  <a:pt x="473838" y="1629835"/>
                  <a:pt x="473838" y="1708247"/>
                </a:cubicBezTo>
                <a:cubicBezTo>
                  <a:pt x="473838" y="1756787"/>
                  <a:pt x="475709" y="1844533"/>
                  <a:pt x="477580" y="1902408"/>
                </a:cubicBezTo>
                <a:cubicBezTo>
                  <a:pt x="619761" y="1913610"/>
                  <a:pt x="619761" y="1913610"/>
                  <a:pt x="619761" y="1913610"/>
                </a:cubicBezTo>
                <a:lnTo>
                  <a:pt x="619761" y="1913740"/>
                </a:lnTo>
                <a:lnTo>
                  <a:pt x="650020" y="1916475"/>
                </a:lnTo>
                <a:cubicBezTo>
                  <a:pt x="719166" y="1922724"/>
                  <a:pt x="719166" y="1922724"/>
                  <a:pt x="719166" y="1922724"/>
                </a:cubicBezTo>
                <a:cubicBezTo>
                  <a:pt x="736056" y="1896604"/>
                  <a:pt x="756699" y="1872350"/>
                  <a:pt x="782973" y="1853692"/>
                </a:cubicBezTo>
                <a:cubicBezTo>
                  <a:pt x="615950" y="1614880"/>
                  <a:pt x="615950" y="1614880"/>
                  <a:pt x="615950" y="1614880"/>
                </a:cubicBezTo>
                <a:cubicBezTo>
                  <a:pt x="615950" y="1609283"/>
                  <a:pt x="615950" y="1609283"/>
                  <a:pt x="615950" y="1609283"/>
                </a:cubicBezTo>
                <a:cubicBezTo>
                  <a:pt x="846779" y="1816378"/>
                  <a:pt x="846779" y="1816378"/>
                  <a:pt x="846779" y="1816378"/>
                </a:cubicBezTo>
                <a:cubicBezTo>
                  <a:pt x="846779" y="1818244"/>
                  <a:pt x="846779" y="1818244"/>
                  <a:pt x="846779" y="1818244"/>
                </a:cubicBezTo>
                <a:cubicBezTo>
                  <a:pt x="886189" y="1801452"/>
                  <a:pt x="933106" y="1793989"/>
                  <a:pt x="991283" y="1797721"/>
                </a:cubicBezTo>
                <a:cubicBezTo>
                  <a:pt x="1045706" y="1488011"/>
                  <a:pt x="1045706" y="1488011"/>
                  <a:pt x="1045706" y="1488011"/>
                </a:cubicBezTo>
                <a:cubicBezTo>
                  <a:pt x="1045706" y="1803318"/>
                  <a:pt x="1045706" y="1803318"/>
                  <a:pt x="1045706" y="1803318"/>
                </a:cubicBezTo>
                <a:cubicBezTo>
                  <a:pt x="1043829" y="1803318"/>
                  <a:pt x="1043829" y="1803318"/>
                  <a:pt x="1043829" y="1803318"/>
                </a:cubicBezTo>
                <a:lnTo>
                  <a:pt x="1143822" y="1829091"/>
                </a:lnTo>
                <a:lnTo>
                  <a:pt x="1143293" y="1829438"/>
                </a:lnTo>
                <a:cubicBezTo>
                  <a:pt x="1143293" y="1829438"/>
                  <a:pt x="1143293" y="1829438"/>
                  <a:pt x="1145169" y="1829438"/>
                </a:cubicBezTo>
                <a:lnTo>
                  <a:pt x="1143822" y="1829091"/>
                </a:lnTo>
                <a:lnTo>
                  <a:pt x="1247359" y="1761080"/>
                </a:lnTo>
                <a:cubicBezTo>
                  <a:pt x="1458572" y="1622343"/>
                  <a:pt x="1458572" y="1622343"/>
                  <a:pt x="1458572" y="1622343"/>
                </a:cubicBezTo>
                <a:cubicBezTo>
                  <a:pt x="1208976" y="1864887"/>
                  <a:pt x="1208976" y="1864887"/>
                  <a:pt x="1208976" y="1864887"/>
                </a:cubicBezTo>
                <a:cubicBezTo>
                  <a:pt x="1233372" y="1883544"/>
                  <a:pt x="1250262" y="1904067"/>
                  <a:pt x="1261522" y="1922724"/>
                </a:cubicBezTo>
                <a:cubicBezTo>
                  <a:pt x="1646238" y="1864887"/>
                  <a:pt x="1646238" y="1864887"/>
                  <a:pt x="1646238" y="1864887"/>
                </a:cubicBezTo>
                <a:cubicBezTo>
                  <a:pt x="1282166" y="1986159"/>
                  <a:pt x="1282166" y="1986159"/>
                  <a:pt x="1282166" y="1986159"/>
                </a:cubicBezTo>
                <a:cubicBezTo>
                  <a:pt x="1282166" y="1991756"/>
                  <a:pt x="1280289" y="2021607"/>
                  <a:pt x="1276536" y="2051459"/>
                </a:cubicBezTo>
                <a:cubicBezTo>
                  <a:pt x="1646238" y="2118625"/>
                  <a:pt x="1646238" y="2118625"/>
                  <a:pt x="1646238" y="2118625"/>
                </a:cubicBezTo>
                <a:cubicBezTo>
                  <a:pt x="1270906" y="2118625"/>
                  <a:pt x="1270906" y="2118625"/>
                  <a:pt x="1270906" y="2118625"/>
                </a:cubicBezTo>
                <a:cubicBezTo>
                  <a:pt x="1269029" y="2127954"/>
                  <a:pt x="1269029" y="2133551"/>
                  <a:pt x="1269029" y="2137282"/>
                </a:cubicBezTo>
                <a:cubicBezTo>
                  <a:pt x="1269029" y="2148477"/>
                  <a:pt x="1262695" y="2177512"/>
                  <a:pt x="1264279" y="2196052"/>
                </a:cubicBezTo>
                <a:lnTo>
                  <a:pt x="1268191" y="2207577"/>
                </a:lnTo>
                <a:lnTo>
                  <a:pt x="1269545" y="2207577"/>
                </a:lnTo>
                <a:cubicBezTo>
                  <a:pt x="1270680" y="2207577"/>
                  <a:pt x="1270680" y="2207577"/>
                  <a:pt x="1270680" y="2207577"/>
                </a:cubicBezTo>
                <a:cubicBezTo>
                  <a:pt x="1280052" y="2222501"/>
                  <a:pt x="1281926" y="2267275"/>
                  <a:pt x="1281926" y="2267275"/>
                </a:cubicBezTo>
                <a:cubicBezTo>
                  <a:pt x="1235068" y="2278469"/>
                  <a:pt x="1235068" y="2278469"/>
                  <a:pt x="1235068" y="2278469"/>
                </a:cubicBezTo>
                <a:cubicBezTo>
                  <a:pt x="1281926" y="2498607"/>
                  <a:pt x="1281926" y="2498607"/>
                  <a:pt x="1281926" y="2498607"/>
                </a:cubicBezTo>
                <a:cubicBezTo>
                  <a:pt x="1250063" y="2530322"/>
                  <a:pt x="1250063" y="2530322"/>
                  <a:pt x="1250063" y="2530322"/>
                </a:cubicBezTo>
                <a:cubicBezTo>
                  <a:pt x="1310041" y="2761653"/>
                  <a:pt x="1310041" y="2761653"/>
                  <a:pt x="1310041" y="2761653"/>
                </a:cubicBezTo>
                <a:cubicBezTo>
                  <a:pt x="1310041" y="2761653"/>
                  <a:pt x="1317538" y="2774712"/>
                  <a:pt x="1328784" y="2785906"/>
                </a:cubicBezTo>
                <a:cubicBezTo>
                  <a:pt x="1341904" y="2798965"/>
                  <a:pt x="1328784" y="2815755"/>
                  <a:pt x="1328784" y="2815755"/>
                </a:cubicBezTo>
                <a:cubicBezTo>
                  <a:pt x="1328784" y="2815755"/>
                  <a:pt x="1375642" y="2817621"/>
                  <a:pt x="1415003" y="2856798"/>
                </a:cubicBezTo>
                <a:cubicBezTo>
                  <a:pt x="1456237" y="2897840"/>
                  <a:pt x="1489975" y="2895975"/>
                  <a:pt x="1508718" y="2968732"/>
                </a:cubicBezTo>
                <a:lnTo>
                  <a:pt x="1525587" y="3048951"/>
                </a:lnTo>
                <a:lnTo>
                  <a:pt x="1525809" y="3048951"/>
                </a:lnTo>
                <a:cubicBezTo>
                  <a:pt x="1538931" y="3123599"/>
                  <a:pt x="1548304" y="3203845"/>
                  <a:pt x="1548304" y="3203845"/>
                </a:cubicBezTo>
                <a:cubicBezTo>
                  <a:pt x="1548304" y="3203845"/>
                  <a:pt x="1597042" y="3285958"/>
                  <a:pt x="1597042" y="3308352"/>
                </a:cubicBezTo>
                <a:cubicBezTo>
                  <a:pt x="1597042" y="3330747"/>
                  <a:pt x="1604540" y="3347542"/>
                  <a:pt x="1621411" y="3364338"/>
                </a:cubicBezTo>
                <a:cubicBezTo>
                  <a:pt x="1640157" y="3381134"/>
                  <a:pt x="1694519" y="3410993"/>
                  <a:pt x="1713265" y="3429655"/>
                </a:cubicBezTo>
                <a:cubicBezTo>
                  <a:pt x="1733885" y="3448317"/>
                  <a:pt x="1760129" y="3483774"/>
                  <a:pt x="1760129" y="3483774"/>
                </a:cubicBezTo>
                <a:cubicBezTo>
                  <a:pt x="1876351" y="3310218"/>
                  <a:pt x="1876351" y="3310218"/>
                  <a:pt x="1876351" y="3310218"/>
                </a:cubicBezTo>
                <a:cubicBezTo>
                  <a:pt x="1902595" y="3334479"/>
                  <a:pt x="1902595" y="3334479"/>
                  <a:pt x="1902595" y="3334479"/>
                </a:cubicBezTo>
                <a:cubicBezTo>
                  <a:pt x="1925090" y="3265429"/>
                  <a:pt x="1925090" y="3265429"/>
                  <a:pt x="1925090" y="3265429"/>
                </a:cubicBezTo>
                <a:cubicBezTo>
                  <a:pt x="2301876" y="3446451"/>
                  <a:pt x="2301876" y="3446451"/>
                  <a:pt x="2301876" y="3446451"/>
                </a:cubicBezTo>
                <a:cubicBezTo>
                  <a:pt x="2253137" y="3480042"/>
                  <a:pt x="2253137" y="3480042"/>
                  <a:pt x="2253137" y="3480042"/>
                </a:cubicBezTo>
                <a:cubicBezTo>
                  <a:pt x="2273757" y="3511767"/>
                  <a:pt x="2273757" y="3511767"/>
                  <a:pt x="2273757" y="3511767"/>
                </a:cubicBezTo>
                <a:cubicBezTo>
                  <a:pt x="2200650" y="3601345"/>
                  <a:pt x="2200650" y="3601345"/>
                  <a:pt x="2200650" y="3601345"/>
                </a:cubicBezTo>
                <a:lnTo>
                  <a:pt x="2238141" y="3655464"/>
                </a:lnTo>
                <a:cubicBezTo>
                  <a:pt x="2301876" y="3748774"/>
                  <a:pt x="2301876" y="3748774"/>
                  <a:pt x="2301876" y="3748774"/>
                </a:cubicBezTo>
                <a:cubicBezTo>
                  <a:pt x="2301876" y="3748774"/>
                  <a:pt x="2099424" y="4026837"/>
                  <a:pt x="2061933" y="4026837"/>
                </a:cubicBezTo>
                <a:cubicBezTo>
                  <a:pt x="2024442" y="4026837"/>
                  <a:pt x="1990699" y="4047365"/>
                  <a:pt x="1990699" y="4047365"/>
                </a:cubicBezTo>
                <a:cubicBezTo>
                  <a:pt x="1990699" y="4047365"/>
                  <a:pt x="1900721" y="4129478"/>
                  <a:pt x="1900721" y="4168668"/>
                </a:cubicBezTo>
                <a:cubicBezTo>
                  <a:pt x="1900721" y="4207858"/>
                  <a:pt x="1838860" y="4469125"/>
                  <a:pt x="1810742" y="4497118"/>
                </a:cubicBezTo>
                <a:cubicBezTo>
                  <a:pt x="1784498" y="4525111"/>
                  <a:pt x="1748881" y="4519512"/>
                  <a:pt x="1748881" y="4519512"/>
                </a:cubicBezTo>
                <a:cubicBezTo>
                  <a:pt x="1769502" y="4728526"/>
                  <a:pt x="1769502" y="4728526"/>
                  <a:pt x="1769502" y="4728526"/>
                </a:cubicBezTo>
                <a:lnTo>
                  <a:pt x="1770203" y="4728526"/>
                </a:lnTo>
                <a:cubicBezTo>
                  <a:pt x="1811482" y="5137237"/>
                  <a:pt x="1811482" y="5137237"/>
                  <a:pt x="1811482" y="5137237"/>
                </a:cubicBezTo>
                <a:cubicBezTo>
                  <a:pt x="1800224" y="5226817"/>
                  <a:pt x="1800224" y="5226817"/>
                  <a:pt x="1800224" y="5226817"/>
                </a:cubicBezTo>
                <a:cubicBezTo>
                  <a:pt x="1800224" y="5226817"/>
                  <a:pt x="1811834" y="5274057"/>
                  <a:pt x="1817638" y="5316572"/>
                </a:cubicBezTo>
                <a:lnTo>
                  <a:pt x="1820206" y="5347638"/>
                </a:lnTo>
                <a:lnTo>
                  <a:pt x="1820575" y="5347638"/>
                </a:lnTo>
                <a:lnTo>
                  <a:pt x="1820347" y="5349343"/>
                </a:lnTo>
                <a:lnTo>
                  <a:pt x="1820863" y="5355589"/>
                </a:lnTo>
                <a:lnTo>
                  <a:pt x="1819511" y="5355589"/>
                </a:lnTo>
                <a:lnTo>
                  <a:pt x="1816825" y="5375645"/>
                </a:lnTo>
                <a:cubicBezTo>
                  <a:pt x="1799951" y="5390582"/>
                  <a:pt x="1786826" y="5407386"/>
                  <a:pt x="1786826" y="5407386"/>
                </a:cubicBezTo>
                <a:cubicBezTo>
                  <a:pt x="1786826" y="5407386"/>
                  <a:pt x="1788701" y="5433526"/>
                  <a:pt x="1771827" y="5450331"/>
                </a:cubicBezTo>
                <a:cubicBezTo>
                  <a:pt x="1754952" y="5465268"/>
                  <a:pt x="1747452" y="5498876"/>
                  <a:pt x="1747452" y="5498876"/>
                </a:cubicBezTo>
                <a:cubicBezTo>
                  <a:pt x="1754952" y="5616506"/>
                  <a:pt x="1754952" y="5616506"/>
                  <a:pt x="1754952" y="5616506"/>
                </a:cubicBezTo>
                <a:cubicBezTo>
                  <a:pt x="1754952" y="5616506"/>
                  <a:pt x="1734328" y="5640779"/>
                  <a:pt x="1734328" y="5676255"/>
                </a:cubicBezTo>
                <a:cubicBezTo>
                  <a:pt x="1739952" y="6085159"/>
                  <a:pt x="1739952" y="6085159"/>
                  <a:pt x="1739952" y="6085159"/>
                </a:cubicBezTo>
                <a:cubicBezTo>
                  <a:pt x="1739952" y="6085159"/>
                  <a:pt x="1728703" y="6146775"/>
                  <a:pt x="1694954" y="6146775"/>
                </a:cubicBezTo>
                <a:cubicBezTo>
                  <a:pt x="1659330" y="6146775"/>
                  <a:pt x="1717453" y="6725588"/>
                  <a:pt x="1717453" y="6725588"/>
                </a:cubicBezTo>
                <a:cubicBezTo>
                  <a:pt x="0" y="6725588"/>
                  <a:pt x="0" y="6725588"/>
                  <a:pt x="0" y="6725588"/>
                </a:cubicBezTo>
                <a:cubicBezTo>
                  <a:pt x="48748" y="6677043"/>
                  <a:pt x="114372" y="6606091"/>
                  <a:pt x="114372" y="6572483"/>
                </a:cubicBezTo>
                <a:cubicBezTo>
                  <a:pt x="114372" y="6520203"/>
                  <a:pt x="174370" y="6393237"/>
                  <a:pt x="174370" y="6393237"/>
                </a:cubicBezTo>
                <a:cubicBezTo>
                  <a:pt x="174370" y="6393237"/>
                  <a:pt x="121871" y="6393237"/>
                  <a:pt x="121871" y="6311083"/>
                </a:cubicBezTo>
                <a:cubicBezTo>
                  <a:pt x="121871" y="6228929"/>
                  <a:pt x="121871" y="6228929"/>
                  <a:pt x="121871" y="6228929"/>
                </a:cubicBezTo>
                <a:cubicBezTo>
                  <a:pt x="121871" y="6228929"/>
                  <a:pt x="174370" y="5907780"/>
                  <a:pt x="174370" y="5773346"/>
                </a:cubicBezTo>
                <a:cubicBezTo>
                  <a:pt x="174370" y="5638912"/>
                  <a:pt x="271867" y="5474603"/>
                  <a:pt x="271867" y="5474603"/>
                </a:cubicBezTo>
                <a:cubicBezTo>
                  <a:pt x="271867" y="5474603"/>
                  <a:pt x="271867" y="5444146"/>
                  <a:pt x="271867" y="5398197"/>
                </a:cubicBezTo>
                <a:lnTo>
                  <a:pt x="271867" y="5355589"/>
                </a:lnTo>
                <a:lnTo>
                  <a:pt x="271033" y="5355589"/>
                </a:lnTo>
                <a:cubicBezTo>
                  <a:pt x="271033" y="5333194"/>
                  <a:pt x="271033" y="5333194"/>
                  <a:pt x="271033" y="5333194"/>
                </a:cubicBezTo>
                <a:cubicBezTo>
                  <a:pt x="271033" y="5251079"/>
                  <a:pt x="271033" y="5034593"/>
                  <a:pt x="271033" y="5034593"/>
                </a:cubicBezTo>
                <a:cubicBezTo>
                  <a:pt x="338580" y="4907687"/>
                  <a:pt x="338580" y="4907687"/>
                  <a:pt x="338580" y="4907687"/>
                </a:cubicBezTo>
                <a:cubicBezTo>
                  <a:pt x="338580" y="4907687"/>
                  <a:pt x="259775" y="4805043"/>
                  <a:pt x="242888" y="4728526"/>
                </a:cubicBezTo>
                <a:lnTo>
                  <a:pt x="243611" y="4728526"/>
                </a:lnTo>
                <a:cubicBezTo>
                  <a:pt x="243611" y="4721061"/>
                  <a:pt x="241736" y="4713597"/>
                  <a:pt x="241736" y="4706132"/>
                </a:cubicBezTo>
                <a:cubicBezTo>
                  <a:pt x="241736" y="4631484"/>
                  <a:pt x="73026" y="4560569"/>
                  <a:pt x="144259" y="4489653"/>
                </a:cubicBezTo>
                <a:cubicBezTo>
                  <a:pt x="215492" y="4418738"/>
                  <a:pt x="339213" y="4235851"/>
                  <a:pt x="339213" y="4235851"/>
                </a:cubicBezTo>
                <a:cubicBezTo>
                  <a:pt x="339213" y="4131344"/>
                  <a:pt x="339213" y="4131344"/>
                  <a:pt x="339213" y="4131344"/>
                </a:cubicBezTo>
                <a:cubicBezTo>
                  <a:pt x="339213" y="4131344"/>
                  <a:pt x="144259" y="4123879"/>
                  <a:pt x="144259" y="3967119"/>
                </a:cubicBezTo>
                <a:cubicBezTo>
                  <a:pt x="144259" y="3810358"/>
                  <a:pt x="339213" y="3526697"/>
                  <a:pt x="339213" y="3526697"/>
                </a:cubicBezTo>
                <a:cubicBezTo>
                  <a:pt x="339213" y="3526697"/>
                  <a:pt x="196747" y="3302753"/>
                  <a:pt x="196747" y="3228106"/>
                </a:cubicBezTo>
                <a:cubicBezTo>
                  <a:pt x="196747" y="3153458"/>
                  <a:pt x="256732" y="3086275"/>
                  <a:pt x="256732" y="3086275"/>
                </a:cubicBezTo>
                <a:cubicBezTo>
                  <a:pt x="256732" y="3086275"/>
                  <a:pt x="204245" y="3071345"/>
                  <a:pt x="166754" y="3048951"/>
                </a:cubicBezTo>
                <a:lnTo>
                  <a:pt x="167175" y="3048951"/>
                </a:lnTo>
                <a:cubicBezTo>
                  <a:pt x="138647" y="3032158"/>
                  <a:pt x="121530" y="3011633"/>
                  <a:pt x="144352" y="2989242"/>
                </a:cubicBezTo>
                <a:cubicBezTo>
                  <a:pt x="197604" y="2936998"/>
                  <a:pt x="197604" y="2936998"/>
                  <a:pt x="197604" y="2936998"/>
                </a:cubicBezTo>
                <a:cubicBezTo>
                  <a:pt x="197604" y="2936998"/>
                  <a:pt x="144352" y="2877289"/>
                  <a:pt x="144352" y="2810116"/>
                </a:cubicBezTo>
                <a:cubicBezTo>
                  <a:pt x="144352" y="2742943"/>
                  <a:pt x="144352" y="2690699"/>
                  <a:pt x="144352" y="2690699"/>
                </a:cubicBezTo>
                <a:cubicBezTo>
                  <a:pt x="144352" y="2690699"/>
                  <a:pt x="102511" y="2629124"/>
                  <a:pt x="77787" y="2548890"/>
                </a:cubicBezTo>
                <a:lnTo>
                  <a:pt x="78783" y="2548890"/>
                </a:lnTo>
                <a:lnTo>
                  <a:pt x="66834" y="2498117"/>
                </a:lnTo>
                <a:cubicBezTo>
                  <a:pt x="63788" y="2480415"/>
                  <a:pt x="61913" y="2462248"/>
                  <a:pt x="61913" y="2444547"/>
                </a:cubicBezTo>
                <a:cubicBezTo>
                  <a:pt x="61913" y="2338339"/>
                  <a:pt x="183756" y="2161325"/>
                  <a:pt x="223121" y="2109153"/>
                </a:cubicBezTo>
                <a:lnTo>
                  <a:pt x="225387" y="2109153"/>
                </a:lnTo>
                <a:lnTo>
                  <a:pt x="233777" y="2097940"/>
                </a:lnTo>
                <a:cubicBezTo>
                  <a:pt x="233777" y="2097940"/>
                  <a:pt x="226283" y="2090428"/>
                  <a:pt x="226283" y="2000289"/>
                </a:cubicBezTo>
                <a:cubicBezTo>
                  <a:pt x="226283" y="1985266"/>
                  <a:pt x="224410" y="1972120"/>
                  <a:pt x="220663" y="1958975"/>
                </a:cubicBezTo>
                <a:lnTo>
                  <a:pt x="224553" y="1959004"/>
                </a:lnTo>
                <a:lnTo>
                  <a:pt x="205142" y="1905821"/>
                </a:lnTo>
                <a:cubicBezTo>
                  <a:pt x="180939" y="1850951"/>
                  <a:pt x="148317" y="1793192"/>
                  <a:pt x="148317" y="1717581"/>
                </a:cubicBezTo>
                <a:cubicBezTo>
                  <a:pt x="148317" y="1598097"/>
                  <a:pt x="208183" y="1224710"/>
                  <a:pt x="208183" y="1224710"/>
                </a:cubicBezTo>
                <a:cubicBezTo>
                  <a:pt x="208183" y="1224710"/>
                  <a:pt x="172637" y="1204174"/>
                  <a:pt x="172637" y="1164968"/>
                </a:cubicBezTo>
                <a:cubicBezTo>
                  <a:pt x="172637" y="1125762"/>
                  <a:pt x="195087" y="1105226"/>
                  <a:pt x="195087" y="1105226"/>
                </a:cubicBezTo>
                <a:cubicBezTo>
                  <a:pt x="195087" y="1105226"/>
                  <a:pt x="148317" y="1041750"/>
                  <a:pt x="148317" y="1028682"/>
                </a:cubicBezTo>
                <a:cubicBezTo>
                  <a:pt x="148317" y="1015613"/>
                  <a:pt x="148317" y="1015613"/>
                  <a:pt x="148317" y="1015613"/>
                </a:cubicBezTo>
                <a:cubicBezTo>
                  <a:pt x="148317" y="1015613"/>
                  <a:pt x="122125" y="957738"/>
                  <a:pt x="122125" y="935335"/>
                </a:cubicBezTo>
                <a:cubicBezTo>
                  <a:pt x="122125" y="912932"/>
                  <a:pt x="148317" y="896129"/>
                  <a:pt x="148317" y="896129"/>
                </a:cubicBezTo>
                <a:cubicBezTo>
                  <a:pt x="133350" y="843855"/>
                  <a:pt x="133350" y="843855"/>
                  <a:pt x="133350" y="843855"/>
                </a:cubicBezTo>
                <a:cubicBezTo>
                  <a:pt x="131480" y="827053"/>
                  <a:pt x="131480" y="827053"/>
                  <a:pt x="131480" y="827053"/>
                </a:cubicBezTo>
                <a:cubicBezTo>
                  <a:pt x="131480" y="827053"/>
                  <a:pt x="110901" y="812117"/>
                  <a:pt x="110901" y="784113"/>
                </a:cubicBezTo>
                <a:cubicBezTo>
                  <a:pt x="110901" y="756109"/>
                  <a:pt x="148317" y="741174"/>
                  <a:pt x="148317" y="741174"/>
                </a:cubicBezTo>
                <a:cubicBezTo>
                  <a:pt x="148317" y="741174"/>
                  <a:pt x="107159" y="722504"/>
                  <a:pt x="107159" y="696367"/>
                </a:cubicBezTo>
                <a:cubicBezTo>
                  <a:pt x="107159" y="670230"/>
                  <a:pt x="95934" y="621690"/>
                  <a:pt x="95934" y="621690"/>
                </a:cubicBezTo>
                <a:cubicBezTo>
                  <a:pt x="95934" y="621690"/>
                  <a:pt x="13619" y="576883"/>
                  <a:pt x="13619" y="535811"/>
                </a:cubicBezTo>
                <a:cubicBezTo>
                  <a:pt x="13619" y="494738"/>
                  <a:pt x="43552" y="461133"/>
                  <a:pt x="43552" y="461133"/>
                </a:cubicBezTo>
                <a:cubicBezTo>
                  <a:pt x="11748" y="384589"/>
                  <a:pt x="11748" y="384589"/>
                  <a:pt x="11748" y="384589"/>
                </a:cubicBezTo>
                <a:cubicBezTo>
                  <a:pt x="54776" y="367786"/>
                  <a:pt x="54776" y="367786"/>
                  <a:pt x="54776" y="367786"/>
                </a:cubicBezTo>
                <a:cubicBezTo>
                  <a:pt x="54776" y="367786"/>
                  <a:pt x="52906" y="309911"/>
                  <a:pt x="109030" y="309911"/>
                </a:cubicBezTo>
                <a:cubicBezTo>
                  <a:pt x="165154" y="309911"/>
                  <a:pt x="185733" y="309911"/>
                  <a:pt x="185733" y="309911"/>
                </a:cubicBezTo>
                <a:cubicBezTo>
                  <a:pt x="185733" y="309911"/>
                  <a:pt x="148317" y="265105"/>
                  <a:pt x="148317" y="210964"/>
                </a:cubicBezTo>
                <a:cubicBezTo>
                  <a:pt x="148317" y="156823"/>
                  <a:pt x="198829" y="126952"/>
                  <a:pt x="198829" y="126952"/>
                </a:cubicBezTo>
                <a:cubicBezTo>
                  <a:pt x="198829" y="126952"/>
                  <a:pt x="195087" y="80278"/>
                  <a:pt x="183862" y="69077"/>
                </a:cubicBezTo>
                <a:cubicBezTo>
                  <a:pt x="172637" y="57875"/>
                  <a:pt x="174508" y="52274"/>
                  <a:pt x="174508" y="52274"/>
                </a:cubicBezTo>
                <a:cubicBezTo>
                  <a:pt x="239987" y="93347"/>
                  <a:pt x="239987" y="93347"/>
                  <a:pt x="239987" y="93347"/>
                </a:cubicBezTo>
                <a:cubicBezTo>
                  <a:pt x="239987" y="93347"/>
                  <a:pt x="260566" y="76544"/>
                  <a:pt x="283016" y="52274"/>
                </a:cubicBezTo>
                <a:cubicBezTo>
                  <a:pt x="307336" y="29871"/>
                  <a:pt x="342881" y="35472"/>
                  <a:pt x="342881" y="35472"/>
                </a:cubicBezTo>
                <a:cubicBezTo>
                  <a:pt x="367202" y="0"/>
                  <a:pt x="367202" y="0"/>
                  <a:pt x="367202" y="0"/>
                </a:cubicBezTo>
                <a:close/>
              </a:path>
            </a:pathLst>
          </a:custGeom>
        </p:spPr>
        <p:txBody>
          <a:bodyPr wrap="square">
            <a:noAutofit/>
          </a:bodyPr>
          <a:lstStyle/>
          <a:p>
            <a:endParaRPr lang="en-US"/>
          </a:p>
        </p:txBody>
      </p:sp>
    </p:spTree>
    <p:extLst>
      <p:ext uri="{BB962C8B-B14F-4D97-AF65-F5344CB8AC3E}">
        <p14:creationId xmlns:p14="http://schemas.microsoft.com/office/powerpoint/2010/main" val="2117479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Blank">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BC4CC76-D315-4ECA-9709-747F2245847D}"/>
              </a:ext>
            </a:extLst>
          </p:cNvPr>
          <p:cNvSpPr/>
          <p:nvPr userDrawn="1"/>
        </p:nvSpPr>
        <p:spPr>
          <a:xfrm>
            <a:off x="55763" y="-39688"/>
            <a:ext cx="5180213" cy="6859588"/>
          </a:xfrm>
          <a:custGeom>
            <a:avLst/>
            <a:gdLst>
              <a:gd name="connsiteX0" fmla="*/ 1131663 w 5180213"/>
              <a:gd name="connsiteY0" fmla="*/ 0 h 6859588"/>
              <a:gd name="connsiteX1" fmla="*/ 1088470 w 5180213"/>
              <a:gd name="connsiteY1" fmla="*/ 481616 h 6859588"/>
              <a:gd name="connsiteX2" fmla="*/ 1176584 w 5180213"/>
              <a:gd name="connsiteY2" fmla="*/ 939151 h 6859588"/>
              <a:gd name="connsiteX3" fmla="*/ 1287158 w 5180213"/>
              <a:gd name="connsiteY3" fmla="*/ 834228 h 6859588"/>
              <a:gd name="connsiteX4" fmla="*/ 1275064 w 5180213"/>
              <a:gd name="connsiteY4" fmla="*/ 667382 h 6859588"/>
              <a:gd name="connsiteX5" fmla="*/ 1437471 w 5180213"/>
              <a:gd name="connsiteY5" fmla="*/ 385293 h 6859588"/>
              <a:gd name="connsiteX6" fmla="*/ 1687992 w 5180213"/>
              <a:gd name="connsiteY6" fmla="*/ 541818 h 6859588"/>
              <a:gd name="connsiteX7" fmla="*/ 1549773 w 5180213"/>
              <a:gd name="connsiteY7" fmla="*/ 861749 h 6859588"/>
              <a:gd name="connsiteX8" fmla="*/ 1567051 w 5180213"/>
              <a:gd name="connsiteY8" fmla="*/ 952912 h 6859588"/>
              <a:gd name="connsiteX9" fmla="*/ 1637888 w 5180213"/>
              <a:gd name="connsiteY9" fmla="*/ 1527411 h 6859588"/>
              <a:gd name="connsiteX10" fmla="*/ 1637888 w 5180213"/>
              <a:gd name="connsiteY10" fmla="*/ 1769939 h 6859588"/>
              <a:gd name="connsiteX11" fmla="*/ 1726002 w 5180213"/>
              <a:gd name="connsiteY11" fmla="*/ 1866262 h 6859588"/>
              <a:gd name="connsiteX12" fmla="*/ 1814116 w 5180213"/>
              <a:gd name="connsiteY12" fmla="*/ 1845621 h 6859588"/>
              <a:gd name="connsiteX13" fmla="*/ 1979978 w 5180213"/>
              <a:gd name="connsiteY13" fmla="*/ 1632334 h 6859588"/>
              <a:gd name="connsiteX14" fmla="*/ 2038721 w 5180213"/>
              <a:gd name="connsiteY14" fmla="*/ 1346805 h 6859588"/>
              <a:gd name="connsiteX15" fmla="*/ 2273692 w 5180213"/>
              <a:gd name="connsiteY15" fmla="*/ 1253922 h 6859588"/>
              <a:gd name="connsiteX16" fmla="*/ 2327252 w 5180213"/>
              <a:gd name="connsiteY16" fmla="*/ 1560092 h 6859588"/>
              <a:gd name="connsiteX17" fmla="*/ 2429188 w 5180213"/>
              <a:gd name="connsiteY17" fmla="*/ 1807780 h 6859588"/>
              <a:gd name="connsiteX18" fmla="*/ 2660703 w 5180213"/>
              <a:gd name="connsiteY18" fmla="*/ 1788860 h 6859588"/>
              <a:gd name="connsiteX19" fmla="*/ 2620966 w 5180213"/>
              <a:gd name="connsiteY19" fmla="*/ 2065789 h 6859588"/>
              <a:gd name="connsiteX20" fmla="*/ 2394633 w 5180213"/>
              <a:gd name="connsiteY20" fmla="*/ 2282516 h 6859588"/>
              <a:gd name="connsiteX21" fmla="*/ 2382539 w 5180213"/>
              <a:gd name="connsiteY21" fmla="*/ 2363359 h 6859588"/>
              <a:gd name="connsiteX22" fmla="*/ 2430915 w 5180213"/>
              <a:gd name="connsiteY22" fmla="*/ 2414960 h 6859588"/>
              <a:gd name="connsiteX23" fmla="*/ 2508663 w 5180213"/>
              <a:gd name="connsiteY23" fmla="*/ 2619647 h 6859588"/>
              <a:gd name="connsiteX24" fmla="*/ 2748817 w 5180213"/>
              <a:gd name="connsiteY24" fmla="*/ 2346158 h 6859588"/>
              <a:gd name="connsiteX25" fmla="*/ 2721174 w 5180213"/>
              <a:gd name="connsiteY25" fmla="*/ 2213714 h 6859588"/>
              <a:gd name="connsiteX26" fmla="*/ 2792011 w 5180213"/>
              <a:gd name="connsiteY26" fmla="*/ 2086429 h 6859588"/>
              <a:gd name="connsiteX27" fmla="*/ 3420904 w 5180213"/>
              <a:gd name="connsiteY27" fmla="*/ 1527411 h 6859588"/>
              <a:gd name="connsiteX28" fmla="*/ 3498652 w 5180213"/>
              <a:gd name="connsiteY28" fmla="*/ 1867982 h 6859588"/>
              <a:gd name="connsiteX29" fmla="*/ 3244676 w 5180213"/>
              <a:gd name="connsiteY29" fmla="*/ 2170712 h 6859588"/>
              <a:gd name="connsiteX30" fmla="*/ 3206666 w 5180213"/>
              <a:gd name="connsiteY30" fmla="*/ 2531925 h 6859588"/>
              <a:gd name="connsiteX31" fmla="*/ 3279230 w 5180213"/>
              <a:gd name="connsiteY31" fmla="*/ 2621367 h 6859588"/>
              <a:gd name="connsiteX32" fmla="*/ 3246404 w 5180213"/>
              <a:gd name="connsiteY32" fmla="*/ 2738331 h 6859588"/>
              <a:gd name="connsiteX33" fmla="*/ 2878397 w 5180213"/>
              <a:gd name="connsiteY33" fmla="*/ 3188986 h 6859588"/>
              <a:gd name="connsiteX34" fmla="*/ 3137557 w 5180213"/>
              <a:gd name="connsiteY34" fmla="*/ 3445275 h 6859588"/>
              <a:gd name="connsiteX35" fmla="*/ 3391533 w 5180213"/>
              <a:gd name="connsiteY35" fmla="*/ 3247468 h 6859588"/>
              <a:gd name="connsiteX36" fmla="*/ 3413993 w 5180213"/>
              <a:gd name="connsiteY36" fmla="*/ 3125344 h 6859588"/>
              <a:gd name="connsiteX37" fmla="*/ 4110268 w 5180213"/>
              <a:gd name="connsiteY37" fmla="*/ 2347878 h 6859588"/>
              <a:gd name="connsiteX38" fmla="*/ 4224298 w 5180213"/>
              <a:gd name="connsiteY38" fmla="*/ 2574926 h 6859588"/>
              <a:gd name="connsiteX39" fmla="*/ 3984144 w 5180213"/>
              <a:gd name="connsiteY39" fmla="*/ 2841535 h 6859588"/>
              <a:gd name="connsiteX40" fmla="*/ 3982416 w 5180213"/>
              <a:gd name="connsiteY40" fmla="*/ 3223387 h 6859588"/>
              <a:gd name="connsiteX41" fmla="*/ 3450276 w 5180213"/>
              <a:gd name="connsiteY41" fmla="*/ 3925171 h 6859588"/>
              <a:gd name="connsiteX42" fmla="*/ 3420904 w 5180213"/>
              <a:gd name="connsiteY42" fmla="*/ 4079976 h 6859588"/>
              <a:gd name="connsiteX43" fmla="*/ 3177294 w 5180213"/>
              <a:gd name="connsiteY43" fmla="*/ 4324224 h 6859588"/>
              <a:gd name="connsiteX44" fmla="*/ 3752628 w 5180213"/>
              <a:gd name="connsiteY44" fmla="*/ 4380986 h 6859588"/>
              <a:gd name="connsiteX45" fmla="*/ 3768178 w 5180213"/>
              <a:gd name="connsiteY45" fmla="*/ 4009453 h 6859588"/>
              <a:gd name="connsiteX46" fmla="*/ 4073986 w 5180213"/>
              <a:gd name="connsiteY46" fmla="*/ 3713604 h 6859588"/>
              <a:gd name="connsiteX47" fmla="*/ 4272675 w 5180213"/>
              <a:gd name="connsiteY47" fmla="*/ 3603520 h 6859588"/>
              <a:gd name="connsiteX48" fmla="*/ 4464453 w 5180213"/>
              <a:gd name="connsiteY48" fmla="*/ 3691243 h 6859588"/>
              <a:gd name="connsiteX49" fmla="*/ 4212204 w 5180213"/>
              <a:gd name="connsiteY49" fmla="*/ 4193500 h 6859588"/>
              <a:gd name="connsiteX50" fmla="*/ 4265764 w 5180213"/>
              <a:gd name="connsiteY50" fmla="*/ 4307023 h 6859588"/>
              <a:gd name="connsiteX51" fmla="*/ 4246759 w 5180213"/>
              <a:gd name="connsiteY51" fmla="*/ 4398186 h 6859588"/>
              <a:gd name="connsiteX52" fmla="*/ 3526296 w 5180213"/>
              <a:gd name="connsiteY52" fmla="*/ 5136091 h 6859588"/>
              <a:gd name="connsiteX53" fmla="*/ 3388077 w 5180213"/>
              <a:gd name="connsiteY53" fmla="*/ 5340778 h 6859588"/>
              <a:gd name="connsiteX54" fmla="*/ 3445092 w 5180213"/>
              <a:gd name="connsiteY54" fmla="*/ 5383779 h 6859588"/>
              <a:gd name="connsiteX55" fmla="*/ 3771633 w 5180213"/>
              <a:gd name="connsiteY55" fmla="*/ 5399260 h 6859588"/>
              <a:gd name="connsiteX56" fmla="*/ 3833832 w 5180213"/>
              <a:gd name="connsiteY56" fmla="*/ 5247895 h 6859588"/>
              <a:gd name="connsiteX57" fmla="*/ 4594033 w 5180213"/>
              <a:gd name="connsiteY57" fmla="*/ 4767999 h 6859588"/>
              <a:gd name="connsiteX58" fmla="*/ 4804816 w 5180213"/>
              <a:gd name="connsiteY58" fmla="*/ 4577072 h 6859588"/>
              <a:gd name="connsiteX59" fmla="*/ 5006960 w 5180213"/>
              <a:gd name="connsiteY59" fmla="*/ 4761119 h 6859588"/>
              <a:gd name="connsiteX60" fmla="*/ 4868742 w 5180213"/>
              <a:gd name="connsiteY60" fmla="*/ 5027727 h 6859588"/>
              <a:gd name="connsiteX61" fmla="*/ 4618221 w 5180213"/>
              <a:gd name="connsiteY61" fmla="*/ 5210053 h 6859588"/>
              <a:gd name="connsiteX62" fmla="*/ 4531834 w 5180213"/>
              <a:gd name="connsiteY62" fmla="*/ 5332177 h 6859588"/>
              <a:gd name="connsiteX63" fmla="*/ 4530107 w 5180213"/>
              <a:gd name="connsiteY63" fmla="*/ 5438821 h 6859588"/>
              <a:gd name="connsiteX64" fmla="*/ 4459270 w 5180213"/>
              <a:gd name="connsiteY64" fmla="*/ 5560945 h 6859588"/>
              <a:gd name="connsiteX65" fmla="*/ 4179377 w 5180213"/>
              <a:gd name="connsiteY65" fmla="*/ 5877436 h 6859588"/>
              <a:gd name="connsiteX66" fmla="*/ 4801360 w 5180213"/>
              <a:gd name="connsiteY66" fmla="*/ 5784553 h 6859588"/>
              <a:gd name="connsiteX67" fmla="*/ 4336601 w 5180213"/>
              <a:gd name="connsiteY67" fmla="*/ 6273049 h 6859588"/>
              <a:gd name="connsiteX68" fmla="*/ 4436809 w 5180213"/>
              <a:gd name="connsiteY68" fmla="*/ 6476016 h 6859588"/>
              <a:gd name="connsiteX69" fmla="*/ 4291680 w 5180213"/>
              <a:gd name="connsiteY69" fmla="*/ 6701343 h 6859588"/>
              <a:gd name="connsiteX70" fmla="*/ 4433354 w 5180213"/>
              <a:gd name="connsiteY70" fmla="*/ 6746064 h 6859588"/>
              <a:gd name="connsiteX71" fmla="*/ 4759895 w 5180213"/>
              <a:gd name="connsiteY71" fmla="*/ 6568899 h 6859588"/>
              <a:gd name="connsiteX72" fmla="*/ 4989683 w 5180213"/>
              <a:gd name="connsiteY72" fmla="*/ 6505256 h 6859588"/>
              <a:gd name="connsiteX73" fmla="*/ 5179733 w 5180213"/>
              <a:gd name="connsiteY73" fmla="*/ 6627381 h 6859588"/>
              <a:gd name="connsiteX74" fmla="*/ 5145178 w 5180213"/>
              <a:gd name="connsiteY74" fmla="*/ 6728864 h 6859588"/>
              <a:gd name="connsiteX75" fmla="*/ 4834187 w 5180213"/>
              <a:gd name="connsiteY75" fmla="*/ 6844108 h 6859588"/>
              <a:gd name="connsiteX76" fmla="*/ 4645864 w 5180213"/>
              <a:gd name="connsiteY76" fmla="*/ 6859588 h 6859588"/>
              <a:gd name="connsiteX77" fmla="*/ 0 w 5180213"/>
              <a:gd name="connsiteY77" fmla="*/ 6859588 h 6859588"/>
              <a:gd name="connsiteX78" fmla="*/ 0 w 5180213"/>
              <a:gd name="connsiteY78" fmla="*/ 2650608 h 6859588"/>
              <a:gd name="connsiteX79" fmla="*/ 209055 w 5180213"/>
              <a:gd name="connsiteY79" fmla="*/ 2246395 h 6859588"/>
              <a:gd name="connsiteX80" fmla="*/ 545963 w 5180213"/>
              <a:gd name="connsiteY80" fmla="*/ 1740698 h 6859588"/>
              <a:gd name="connsiteX81" fmla="*/ 252249 w 5180213"/>
              <a:gd name="connsiteY81" fmla="*/ 1148998 h 6859588"/>
              <a:gd name="connsiteX82" fmla="*/ 186595 w 5180213"/>
              <a:gd name="connsiteY82" fmla="*/ 966672 h 6859588"/>
              <a:gd name="connsiteX83" fmla="*/ 266070 w 5180213"/>
              <a:gd name="connsiteY83" fmla="*/ 798107 h 6859588"/>
              <a:gd name="connsiteX84" fmla="*/ 319630 w 5180213"/>
              <a:gd name="connsiteY84" fmla="*/ 791226 h 6859588"/>
              <a:gd name="connsiteX85" fmla="*/ 345546 w 5180213"/>
              <a:gd name="connsiteY85" fmla="*/ 825627 h 6859588"/>
              <a:gd name="connsiteX86" fmla="*/ 442299 w 5180213"/>
              <a:gd name="connsiteY86" fmla="*/ 1083636 h 6859588"/>
              <a:gd name="connsiteX87" fmla="*/ 507953 w 5180213"/>
              <a:gd name="connsiteY87" fmla="*/ 1240161 h 6859588"/>
              <a:gd name="connsiteX88" fmla="*/ 585700 w 5180213"/>
              <a:gd name="connsiteY88" fmla="*/ 1319284 h 6859588"/>
              <a:gd name="connsiteX89" fmla="*/ 934702 w 5180213"/>
              <a:gd name="connsiteY89" fmla="*/ 1518811 h 6859588"/>
              <a:gd name="connsiteX90" fmla="*/ 965801 w 5180213"/>
              <a:gd name="connsiteY90" fmla="*/ 1173079 h 6859588"/>
              <a:gd name="connsiteX91" fmla="*/ 703186 w 5180213"/>
              <a:gd name="connsiteY91" fmla="*/ 639861 h 6859588"/>
              <a:gd name="connsiteX92" fmla="*/ 647899 w 5180213"/>
              <a:gd name="connsiteY92" fmla="*/ 540098 h 6859588"/>
              <a:gd name="connsiteX93" fmla="*/ 701458 w 5180213"/>
              <a:gd name="connsiteY93" fmla="*/ 390453 h 6859588"/>
              <a:gd name="connsiteX94" fmla="*/ 1131663 w 5180213"/>
              <a:gd name="connsiteY94" fmla="*/ 0 h 685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180213" h="6859588">
                <a:moveTo>
                  <a:pt x="1131663" y="0"/>
                </a:moveTo>
                <a:cubicBezTo>
                  <a:pt x="1183495" y="154805"/>
                  <a:pt x="1124752" y="323371"/>
                  <a:pt x="1088470" y="481616"/>
                </a:cubicBezTo>
                <a:cubicBezTo>
                  <a:pt x="1052187" y="641581"/>
                  <a:pt x="1050459" y="835948"/>
                  <a:pt x="1176584" y="939151"/>
                </a:cubicBezTo>
                <a:cubicBezTo>
                  <a:pt x="1233599" y="946031"/>
                  <a:pt x="1278520" y="889270"/>
                  <a:pt x="1287158" y="834228"/>
                </a:cubicBezTo>
                <a:cubicBezTo>
                  <a:pt x="1294069" y="777466"/>
                  <a:pt x="1278520" y="722424"/>
                  <a:pt x="1275064" y="667382"/>
                </a:cubicBezTo>
                <a:cubicBezTo>
                  <a:pt x="1268154" y="550418"/>
                  <a:pt x="1328624" y="424854"/>
                  <a:pt x="1437471" y="385293"/>
                </a:cubicBezTo>
                <a:cubicBezTo>
                  <a:pt x="1546318" y="344012"/>
                  <a:pt x="1691447" y="426574"/>
                  <a:pt x="1687992" y="541818"/>
                </a:cubicBezTo>
                <a:cubicBezTo>
                  <a:pt x="1684536" y="660502"/>
                  <a:pt x="1549773" y="744785"/>
                  <a:pt x="1549773" y="861749"/>
                </a:cubicBezTo>
                <a:cubicBezTo>
                  <a:pt x="1549773" y="892710"/>
                  <a:pt x="1558412" y="923671"/>
                  <a:pt x="1567051" y="952912"/>
                </a:cubicBezTo>
                <a:cubicBezTo>
                  <a:pt x="1622338" y="1138678"/>
                  <a:pt x="1646526" y="1333044"/>
                  <a:pt x="1637888" y="1527411"/>
                </a:cubicBezTo>
                <a:cubicBezTo>
                  <a:pt x="1636160" y="1585893"/>
                  <a:pt x="1617155" y="1690816"/>
                  <a:pt x="1637888" y="1769939"/>
                </a:cubicBezTo>
                <a:cubicBezTo>
                  <a:pt x="1649982" y="1816380"/>
                  <a:pt x="1674170" y="1852502"/>
                  <a:pt x="1726002" y="1866262"/>
                </a:cubicBezTo>
                <a:cubicBezTo>
                  <a:pt x="1755373" y="1874862"/>
                  <a:pt x="1788200" y="1861102"/>
                  <a:pt x="1814116" y="1845621"/>
                </a:cubicBezTo>
                <a:cubicBezTo>
                  <a:pt x="1893591" y="1797460"/>
                  <a:pt x="1952334" y="1720057"/>
                  <a:pt x="1979978" y="1632334"/>
                </a:cubicBezTo>
                <a:cubicBezTo>
                  <a:pt x="2007622" y="1539451"/>
                  <a:pt x="2000711" y="1436248"/>
                  <a:pt x="2038721" y="1346805"/>
                </a:cubicBezTo>
                <a:cubicBezTo>
                  <a:pt x="2078459" y="1257362"/>
                  <a:pt x="2201127" y="1190280"/>
                  <a:pt x="2273692" y="1253922"/>
                </a:cubicBezTo>
                <a:cubicBezTo>
                  <a:pt x="2292697" y="1357125"/>
                  <a:pt x="2309974" y="1458609"/>
                  <a:pt x="2327252" y="1560092"/>
                </a:cubicBezTo>
                <a:cubicBezTo>
                  <a:pt x="2344529" y="1649535"/>
                  <a:pt x="2363534" y="1745858"/>
                  <a:pt x="2429188" y="1807780"/>
                </a:cubicBezTo>
                <a:cubicBezTo>
                  <a:pt x="2494841" y="1869702"/>
                  <a:pt x="2622693" y="1871422"/>
                  <a:pt x="2660703" y="1788860"/>
                </a:cubicBezTo>
                <a:cubicBezTo>
                  <a:pt x="2736723" y="1861102"/>
                  <a:pt x="2695258" y="1991826"/>
                  <a:pt x="2620966" y="2065789"/>
                </a:cubicBezTo>
                <a:cubicBezTo>
                  <a:pt x="2546673" y="2141471"/>
                  <a:pt x="2446465" y="2191353"/>
                  <a:pt x="2394633" y="2282516"/>
                </a:cubicBezTo>
                <a:cubicBezTo>
                  <a:pt x="2380811" y="2306597"/>
                  <a:pt x="2372172" y="2337558"/>
                  <a:pt x="2382539" y="2363359"/>
                </a:cubicBezTo>
                <a:cubicBezTo>
                  <a:pt x="2391178" y="2385719"/>
                  <a:pt x="2413638" y="2399480"/>
                  <a:pt x="2430915" y="2414960"/>
                </a:cubicBezTo>
                <a:cubicBezTo>
                  <a:pt x="2489658" y="2464842"/>
                  <a:pt x="2519029" y="2543965"/>
                  <a:pt x="2508663" y="2619647"/>
                </a:cubicBezTo>
                <a:cubicBezTo>
                  <a:pt x="2648609" y="2628247"/>
                  <a:pt x="2774733" y="2483763"/>
                  <a:pt x="2748817" y="2346158"/>
                </a:cubicBezTo>
                <a:cubicBezTo>
                  <a:pt x="2740179" y="2301436"/>
                  <a:pt x="2717718" y="2258435"/>
                  <a:pt x="2721174" y="2213714"/>
                </a:cubicBezTo>
                <a:cubicBezTo>
                  <a:pt x="2726357" y="2163832"/>
                  <a:pt x="2759184" y="2124270"/>
                  <a:pt x="2792011" y="2086429"/>
                </a:cubicBezTo>
                <a:cubicBezTo>
                  <a:pt x="2980333" y="1878302"/>
                  <a:pt x="3191116" y="1690816"/>
                  <a:pt x="3420904" y="1527411"/>
                </a:cubicBezTo>
                <a:cubicBezTo>
                  <a:pt x="3543573" y="1575572"/>
                  <a:pt x="3560850" y="1752738"/>
                  <a:pt x="3498652" y="1867982"/>
                </a:cubicBezTo>
                <a:cubicBezTo>
                  <a:pt x="3436454" y="1984946"/>
                  <a:pt x="3324151" y="2065789"/>
                  <a:pt x="3244676" y="2170712"/>
                </a:cubicBezTo>
                <a:cubicBezTo>
                  <a:pt x="3163473" y="2273915"/>
                  <a:pt x="3120279" y="2432161"/>
                  <a:pt x="3206666" y="2531925"/>
                </a:cubicBezTo>
                <a:cubicBezTo>
                  <a:pt x="3232582" y="2561165"/>
                  <a:pt x="3268864" y="2585246"/>
                  <a:pt x="3279230" y="2621367"/>
                </a:cubicBezTo>
                <a:cubicBezTo>
                  <a:pt x="3289597" y="2662649"/>
                  <a:pt x="3268864" y="2703930"/>
                  <a:pt x="3246404" y="2738331"/>
                </a:cubicBezTo>
                <a:cubicBezTo>
                  <a:pt x="3144468" y="2903457"/>
                  <a:pt x="2830021" y="2999780"/>
                  <a:pt x="2878397" y="3188986"/>
                </a:cubicBezTo>
                <a:cubicBezTo>
                  <a:pt x="2900858" y="3280149"/>
                  <a:pt x="3047715" y="3412594"/>
                  <a:pt x="3137557" y="3445275"/>
                </a:cubicBezTo>
                <a:cubicBezTo>
                  <a:pt x="3225671" y="3477956"/>
                  <a:pt x="3346612" y="3331751"/>
                  <a:pt x="3391533" y="3247468"/>
                </a:cubicBezTo>
                <a:cubicBezTo>
                  <a:pt x="3410538" y="3211347"/>
                  <a:pt x="3410538" y="3168345"/>
                  <a:pt x="3413993" y="3125344"/>
                </a:cubicBezTo>
                <a:cubicBezTo>
                  <a:pt x="3439909" y="2753812"/>
                  <a:pt x="3740534" y="2416680"/>
                  <a:pt x="4110268" y="2347878"/>
                </a:cubicBezTo>
                <a:cubicBezTo>
                  <a:pt x="4172466" y="2409800"/>
                  <a:pt x="4241576" y="2488923"/>
                  <a:pt x="4224298" y="2574926"/>
                </a:cubicBezTo>
                <a:cubicBezTo>
                  <a:pt x="4201838" y="2695330"/>
                  <a:pt x="4042887" y="2734891"/>
                  <a:pt x="3984144" y="2841535"/>
                </a:cubicBezTo>
                <a:cubicBezTo>
                  <a:pt x="3921946" y="2955058"/>
                  <a:pt x="3992783" y="3094383"/>
                  <a:pt x="3982416" y="3223387"/>
                </a:cubicBezTo>
                <a:cubicBezTo>
                  <a:pt x="3954773" y="3522677"/>
                  <a:pt x="3522840" y="3632761"/>
                  <a:pt x="3450276" y="3925171"/>
                </a:cubicBezTo>
                <a:cubicBezTo>
                  <a:pt x="3438181" y="3975052"/>
                  <a:pt x="3438181" y="4030094"/>
                  <a:pt x="3420904" y="4079976"/>
                </a:cubicBezTo>
                <a:cubicBezTo>
                  <a:pt x="3384622" y="4191779"/>
                  <a:pt x="3154834" y="4208980"/>
                  <a:pt x="3177294" y="4324224"/>
                </a:cubicBezTo>
                <a:cubicBezTo>
                  <a:pt x="3211849" y="4503110"/>
                  <a:pt x="3529751" y="4602873"/>
                  <a:pt x="3752628" y="4380986"/>
                </a:cubicBezTo>
                <a:cubicBezTo>
                  <a:pt x="3752628" y="4380986"/>
                  <a:pt x="3692158" y="4129857"/>
                  <a:pt x="3768178" y="4009453"/>
                </a:cubicBezTo>
                <a:cubicBezTo>
                  <a:pt x="3845926" y="3890769"/>
                  <a:pt x="3961683" y="3801326"/>
                  <a:pt x="4073986" y="3713604"/>
                </a:cubicBezTo>
                <a:cubicBezTo>
                  <a:pt x="4134456" y="3667162"/>
                  <a:pt x="4198383" y="3619000"/>
                  <a:pt x="4272675" y="3603520"/>
                </a:cubicBezTo>
                <a:cubicBezTo>
                  <a:pt x="4346967" y="3589759"/>
                  <a:pt x="4436809" y="3620720"/>
                  <a:pt x="4464453" y="3691243"/>
                </a:cubicBezTo>
                <a:cubicBezTo>
                  <a:pt x="4537017" y="3878729"/>
                  <a:pt x="4141367" y="4006013"/>
                  <a:pt x="4212204" y="4193500"/>
                </a:cubicBezTo>
                <a:cubicBezTo>
                  <a:pt x="4226026" y="4233061"/>
                  <a:pt x="4260581" y="4265742"/>
                  <a:pt x="4265764" y="4307023"/>
                </a:cubicBezTo>
                <a:cubicBezTo>
                  <a:pt x="4270947" y="4337984"/>
                  <a:pt x="4258853" y="4368945"/>
                  <a:pt x="4246759" y="4398186"/>
                </a:cubicBezTo>
                <a:cubicBezTo>
                  <a:pt x="4103357" y="4718117"/>
                  <a:pt x="3844198" y="4984726"/>
                  <a:pt x="3526296" y="5136091"/>
                </a:cubicBezTo>
                <a:cubicBezTo>
                  <a:pt x="3439909" y="5177372"/>
                  <a:pt x="3332790" y="5263375"/>
                  <a:pt x="3388077" y="5340778"/>
                </a:cubicBezTo>
                <a:cubicBezTo>
                  <a:pt x="3401899" y="5361418"/>
                  <a:pt x="3424360" y="5373459"/>
                  <a:pt x="3445092" y="5383779"/>
                </a:cubicBezTo>
                <a:cubicBezTo>
                  <a:pt x="3548756" y="5438821"/>
                  <a:pt x="3693885" y="5488703"/>
                  <a:pt x="3771633" y="5399260"/>
                </a:cubicBezTo>
                <a:cubicBezTo>
                  <a:pt x="3807916" y="5357978"/>
                  <a:pt x="3813099" y="5299496"/>
                  <a:pt x="3833832" y="5247895"/>
                </a:cubicBezTo>
                <a:cubicBezTo>
                  <a:pt x="3940951" y="4960645"/>
                  <a:pt x="4384977" y="4993326"/>
                  <a:pt x="4594033" y="4767999"/>
                </a:cubicBezTo>
                <a:cubicBezTo>
                  <a:pt x="4659686" y="4695756"/>
                  <a:pt x="4709790" y="4594273"/>
                  <a:pt x="4804816" y="4577072"/>
                </a:cubicBezTo>
                <a:cubicBezTo>
                  <a:pt x="4906752" y="4558152"/>
                  <a:pt x="5001777" y="4657915"/>
                  <a:pt x="5006960" y="4761119"/>
                </a:cubicBezTo>
                <a:cubicBezTo>
                  <a:pt x="5010415" y="4864322"/>
                  <a:pt x="4946489" y="4958925"/>
                  <a:pt x="4868742" y="5027727"/>
                </a:cubicBezTo>
                <a:cubicBezTo>
                  <a:pt x="4790994" y="5096530"/>
                  <a:pt x="4699424" y="5146411"/>
                  <a:pt x="4618221" y="5210053"/>
                </a:cubicBezTo>
                <a:cubicBezTo>
                  <a:pt x="4578483" y="5242735"/>
                  <a:pt x="4538745" y="5282296"/>
                  <a:pt x="4531834" y="5332177"/>
                </a:cubicBezTo>
                <a:cubicBezTo>
                  <a:pt x="4524923" y="5366579"/>
                  <a:pt x="4535290" y="5404420"/>
                  <a:pt x="4530107" y="5438821"/>
                </a:cubicBezTo>
                <a:cubicBezTo>
                  <a:pt x="4523196" y="5485263"/>
                  <a:pt x="4490369" y="5524824"/>
                  <a:pt x="4459270" y="5560945"/>
                </a:cubicBezTo>
                <a:cubicBezTo>
                  <a:pt x="4365972" y="5665869"/>
                  <a:pt x="4272675" y="5772512"/>
                  <a:pt x="4179377" y="5877436"/>
                </a:cubicBezTo>
                <a:cubicBezTo>
                  <a:pt x="4378066" y="5951398"/>
                  <a:pt x="4673508" y="5617707"/>
                  <a:pt x="4801360" y="5784553"/>
                </a:cubicBezTo>
                <a:cubicBezTo>
                  <a:pt x="4920573" y="5942798"/>
                  <a:pt x="4535290" y="6266169"/>
                  <a:pt x="4336601" y="6273049"/>
                </a:cubicBezTo>
                <a:cubicBezTo>
                  <a:pt x="4369428" y="6341851"/>
                  <a:pt x="4455814" y="6403773"/>
                  <a:pt x="4436809" y="6476016"/>
                </a:cubicBezTo>
                <a:cubicBezTo>
                  <a:pt x="4414349" y="6558578"/>
                  <a:pt x="4360789" y="6632541"/>
                  <a:pt x="4291680" y="6701343"/>
                </a:cubicBezTo>
                <a:cubicBezTo>
                  <a:pt x="4336601" y="6725424"/>
                  <a:pt x="4383250" y="6746064"/>
                  <a:pt x="4433354" y="6746064"/>
                </a:cubicBezTo>
                <a:cubicBezTo>
                  <a:pt x="4559478" y="6747785"/>
                  <a:pt x="4651048" y="6632541"/>
                  <a:pt x="4759895" y="6568899"/>
                </a:cubicBezTo>
                <a:cubicBezTo>
                  <a:pt x="4829004" y="6525897"/>
                  <a:pt x="4910207" y="6503536"/>
                  <a:pt x="4989683" y="6505256"/>
                </a:cubicBezTo>
                <a:cubicBezTo>
                  <a:pt x="5072614" y="6505256"/>
                  <a:pt x="5169366" y="6544818"/>
                  <a:pt x="5179733" y="6627381"/>
                </a:cubicBezTo>
                <a:cubicBezTo>
                  <a:pt x="5183188" y="6663502"/>
                  <a:pt x="5167639" y="6699623"/>
                  <a:pt x="5145178" y="6728864"/>
                </a:cubicBezTo>
                <a:cubicBezTo>
                  <a:pt x="5074341" y="6818307"/>
                  <a:pt x="4948217" y="6838948"/>
                  <a:pt x="4834187" y="6844108"/>
                </a:cubicBezTo>
                <a:cubicBezTo>
                  <a:pt x="4771989" y="6847548"/>
                  <a:pt x="4706335" y="6847548"/>
                  <a:pt x="4645864" y="6859588"/>
                </a:cubicBezTo>
                <a:cubicBezTo>
                  <a:pt x="0" y="6859588"/>
                  <a:pt x="0" y="6859588"/>
                  <a:pt x="0" y="6859588"/>
                </a:cubicBezTo>
                <a:cubicBezTo>
                  <a:pt x="0" y="2650608"/>
                  <a:pt x="0" y="2650608"/>
                  <a:pt x="0" y="2650608"/>
                </a:cubicBezTo>
                <a:cubicBezTo>
                  <a:pt x="65654" y="2513004"/>
                  <a:pt x="133035" y="2377119"/>
                  <a:pt x="209055" y="2246395"/>
                </a:cubicBezTo>
                <a:cubicBezTo>
                  <a:pt x="316175" y="2062348"/>
                  <a:pt x="544235" y="1978066"/>
                  <a:pt x="545963" y="1740698"/>
                </a:cubicBezTo>
                <a:cubicBezTo>
                  <a:pt x="549418" y="1517090"/>
                  <a:pt x="368006" y="1341645"/>
                  <a:pt x="252249" y="1148998"/>
                </a:cubicBezTo>
                <a:cubicBezTo>
                  <a:pt x="219422" y="1093956"/>
                  <a:pt x="190050" y="1032034"/>
                  <a:pt x="186595" y="966672"/>
                </a:cubicBezTo>
                <a:cubicBezTo>
                  <a:pt x="183139" y="901310"/>
                  <a:pt x="209055" y="830788"/>
                  <a:pt x="266070" y="798107"/>
                </a:cubicBezTo>
                <a:cubicBezTo>
                  <a:pt x="283348" y="787786"/>
                  <a:pt x="304080" y="782626"/>
                  <a:pt x="319630" y="791226"/>
                </a:cubicBezTo>
                <a:cubicBezTo>
                  <a:pt x="333452" y="798107"/>
                  <a:pt x="340363" y="811867"/>
                  <a:pt x="345546" y="825627"/>
                </a:cubicBezTo>
                <a:cubicBezTo>
                  <a:pt x="383556" y="909910"/>
                  <a:pt x="414655" y="995913"/>
                  <a:pt x="442299" y="1083636"/>
                </a:cubicBezTo>
                <a:cubicBezTo>
                  <a:pt x="457848" y="1138678"/>
                  <a:pt x="471670" y="1195440"/>
                  <a:pt x="507953" y="1240161"/>
                </a:cubicBezTo>
                <a:cubicBezTo>
                  <a:pt x="530413" y="1269402"/>
                  <a:pt x="561512" y="1290043"/>
                  <a:pt x="585700" y="1319284"/>
                </a:cubicBezTo>
                <a:cubicBezTo>
                  <a:pt x="704914" y="1455168"/>
                  <a:pt x="717008" y="1797460"/>
                  <a:pt x="934702" y="1518811"/>
                </a:cubicBezTo>
                <a:cubicBezTo>
                  <a:pt x="1007266" y="1424207"/>
                  <a:pt x="995172" y="1290043"/>
                  <a:pt x="965801" y="1173079"/>
                </a:cubicBezTo>
                <a:cubicBezTo>
                  <a:pt x="915697" y="980433"/>
                  <a:pt x="825855" y="798107"/>
                  <a:pt x="703186" y="639861"/>
                </a:cubicBezTo>
                <a:cubicBezTo>
                  <a:pt x="680725" y="610620"/>
                  <a:pt x="654809" y="577939"/>
                  <a:pt x="647899" y="540098"/>
                </a:cubicBezTo>
                <a:cubicBezTo>
                  <a:pt x="639260" y="486776"/>
                  <a:pt x="668631" y="435175"/>
                  <a:pt x="701458" y="390453"/>
                </a:cubicBezTo>
                <a:cubicBezTo>
                  <a:pt x="815488" y="233928"/>
                  <a:pt x="964073" y="99763"/>
                  <a:pt x="1131663" y="0"/>
                </a:cubicBezTo>
                <a:close/>
              </a:path>
            </a:pathLst>
          </a:custGeom>
          <a:solidFill>
            <a:srgbClr val="ED2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3E0AB1F5-DD50-4365-A512-968F8A7E4D22}" type="datetimeFigureOut">
              <a:rPr lang="en-US" smtClean="0"/>
              <a:t>03-Dec-19</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12" name="Picture Placeholder 11">
            <a:extLst>
              <a:ext uri="{FF2B5EF4-FFF2-40B4-BE49-F238E27FC236}">
                <a16:creationId xmlns:a16="http://schemas.microsoft.com/office/drawing/2014/main" id="{F2103752-7DE6-46C8-B33A-8A5AA01FEFAA}"/>
              </a:ext>
            </a:extLst>
          </p:cNvPr>
          <p:cNvSpPr>
            <a:spLocks noGrp="1"/>
          </p:cNvSpPr>
          <p:nvPr>
            <p:ph type="pic" sz="quarter" idx="13"/>
          </p:nvPr>
        </p:nvSpPr>
        <p:spPr>
          <a:xfrm>
            <a:off x="0" y="14288"/>
            <a:ext cx="5180213" cy="6859588"/>
          </a:xfrm>
          <a:custGeom>
            <a:avLst/>
            <a:gdLst>
              <a:gd name="connsiteX0" fmla="*/ 1131663 w 5180213"/>
              <a:gd name="connsiteY0" fmla="*/ 0 h 6859588"/>
              <a:gd name="connsiteX1" fmla="*/ 1088470 w 5180213"/>
              <a:gd name="connsiteY1" fmla="*/ 481616 h 6859588"/>
              <a:gd name="connsiteX2" fmla="*/ 1176584 w 5180213"/>
              <a:gd name="connsiteY2" fmla="*/ 939151 h 6859588"/>
              <a:gd name="connsiteX3" fmla="*/ 1287158 w 5180213"/>
              <a:gd name="connsiteY3" fmla="*/ 834228 h 6859588"/>
              <a:gd name="connsiteX4" fmla="*/ 1275064 w 5180213"/>
              <a:gd name="connsiteY4" fmla="*/ 667382 h 6859588"/>
              <a:gd name="connsiteX5" fmla="*/ 1437471 w 5180213"/>
              <a:gd name="connsiteY5" fmla="*/ 385293 h 6859588"/>
              <a:gd name="connsiteX6" fmla="*/ 1687992 w 5180213"/>
              <a:gd name="connsiteY6" fmla="*/ 541818 h 6859588"/>
              <a:gd name="connsiteX7" fmla="*/ 1549773 w 5180213"/>
              <a:gd name="connsiteY7" fmla="*/ 861749 h 6859588"/>
              <a:gd name="connsiteX8" fmla="*/ 1567051 w 5180213"/>
              <a:gd name="connsiteY8" fmla="*/ 952912 h 6859588"/>
              <a:gd name="connsiteX9" fmla="*/ 1637888 w 5180213"/>
              <a:gd name="connsiteY9" fmla="*/ 1527411 h 6859588"/>
              <a:gd name="connsiteX10" fmla="*/ 1637888 w 5180213"/>
              <a:gd name="connsiteY10" fmla="*/ 1769939 h 6859588"/>
              <a:gd name="connsiteX11" fmla="*/ 1726002 w 5180213"/>
              <a:gd name="connsiteY11" fmla="*/ 1866262 h 6859588"/>
              <a:gd name="connsiteX12" fmla="*/ 1814116 w 5180213"/>
              <a:gd name="connsiteY12" fmla="*/ 1845621 h 6859588"/>
              <a:gd name="connsiteX13" fmla="*/ 1979978 w 5180213"/>
              <a:gd name="connsiteY13" fmla="*/ 1632334 h 6859588"/>
              <a:gd name="connsiteX14" fmla="*/ 2038721 w 5180213"/>
              <a:gd name="connsiteY14" fmla="*/ 1346805 h 6859588"/>
              <a:gd name="connsiteX15" fmla="*/ 2273692 w 5180213"/>
              <a:gd name="connsiteY15" fmla="*/ 1253922 h 6859588"/>
              <a:gd name="connsiteX16" fmla="*/ 2327252 w 5180213"/>
              <a:gd name="connsiteY16" fmla="*/ 1560092 h 6859588"/>
              <a:gd name="connsiteX17" fmla="*/ 2429188 w 5180213"/>
              <a:gd name="connsiteY17" fmla="*/ 1807780 h 6859588"/>
              <a:gd name="connsiteX18" fmla="*/ 2660703 w 5180213"/>
              <a:gd name="connsiteY18" fmla="*/ 1788860 h 6859588"/>
              <a:gd name="connsiteX19" fmla="*/ 2620966 w 5180213"/>
              <a:gd name="connsiteY19" fmla="*/ 2065789 h 6859588"/>
              <a:gd name="connsiteX20" fmla="*/ 2394633 w 5180213"/>
              <a:gd name="connsiteY20" fmla="*/ 2282516 h 6859588"/>
              <a:gd name="connsiteX21" fmla="*/ 2382539 w 5180213"/>
              <a:gd name="connsiteY21" fmla="*/ 2363359 h 6859588"/>
              <a:gd name="connsiteX22" fmla="*/ 2430915 w 5180213"/>
              <a:gd name="connsiteY22" fmla="*/ 2414960 h 6859588"/>
              <a:gd name="connsiteX23" fmla="*/ 2508663 w 5180213"/>
              <a:gd name="connsiteY23" fmla="*/ 2619647 h 6859588"/>
              <a:gd name="connsiteX24" fmla="*/ 2748817 w 5180213"/>
              <a:gd name="connsiteY24" fmla="*/ 2346158 h 6859588"/>
              <a:gd name="connsiteX25" fmla="*/ 2721174 w 5180213"/>
              <a:gd name="connsiteY25" fmla="*/ 2213714 h 6859588"/>
              <a:gd name="connsiteX26" fmla="*/ 2792011 w 5180213"/>
              <a:gd name="connsiteY26" fmla="*/ 2086429 h 6859588"/>
              <a:gd name="connsiteX27" fmla="*/ 3420904 w 5180213"/>
              <a:gd name="connsiteY27" fmla="*/ 1527411 h 6859588"/>
              <a:gd name="connsiteX28" fmla="*/ 3498652 w 5180213"/>
              <a:gd name="connsiteY28" fmla="*/ 1867982 h 6859588"/>
              <a:gd name="connsiteX29" fmla="*/ 3244676 w 5180213"/>
              <a:gd name="connsiteY29" fmla="*/ 2170712 h 6859588"/>
              <a:gd name="connsiteX30" fmla="*/ 3206666 w 5180213"/>
              <a:gd name="connsiteY30" fmla="*/ 2531925 h 6859588"/>
              <a:gd name="connsiteX31" fmla="*/ 3279230 w 5180213"/>
              <a:gd name="connsiteY31" fmla="*/ 2621367 h 6859588"/>
              <a:gd name="connsiteX32" fmla="*/ 3246404 w 5180213"/>
              <a:gd name="connsiteY32" fmla="*/ 2738331 h 6859588"/>
              <a:gd name="connsiteX33" fmla="*/ 2878397 w 5180213"/>
              <a:gd name="connsiteY33" fmla="*/ 3188986 h 6859588"/>
              <a:gd name="connsiteX34" fmla="*/ 3137557 w 5180213"/>
              <a:gd name="connsiteY34" fmla="*/ 3445275 h 6859588"/>
              <a:gd name="connsiteX35" fmla="*/ 3391533 w 5180213"/>
              <a:gd name="connsiteY35" fmla="*/ 3247468 h 6859588"/>
              <a:gd name="connsiteX36" fmla="*/ 3413993 w 5180213"/>
              <a:gd name="connsiteY36" fmla="*/ 3125344 h 6859588"/>
              <a:gd name="connsiteX37" fmla="*/ 4110268 w 5180213"/>
              <a:gd name="connsiteY37" fmla="*/ 2347878 h 6859588"/>
              <a:gd name="connsiteX38" fmla="*/ 4224298 w 5180213"/>
              <a:gd name="connsiteY38" fmla="*/ 2574926 h 6859588"/>
              <a:gd name="connsiteX39" fmla="*/ 3984144 w 5180213"/>
              <a:gd name="connsiteY39" fmla="*/ 2841535 h 6859588"/>
              <a:gd name="connsiteX40" fmla="*/ 3982416 w 5180213"/>
              <a:gd name="connsiteY40" fmla="*/ 3223387 h 6859588"/>
              <a:gd name="connsiteX41" fmla="*/ 3450276 w 5180213"/>
              <a:gd name="connsiteY41" fmla="*/ 3925171 h 6859588"/>
              <a:gd name="connsiteX42" fmla="*/ 3420904 w 5180213"/>
              <a:gd name="connsiteY42" fmla="*/ 4079976 h 6859588"/>
              <a:gd name="connsiteX43" fmla="*/ 3177294 w 5180213"/>
              <a:gd name="connsiteY43" fmla="*/ 4324224 h 6859588"/>
              <a:gd name="connsiteX44" fmla="*/ 3752628 w 5180213"/>
              <a:gd name="connsiteY44" fmla="*/ 4380986 h 6859588"/>
              <a:gd name="connsiteX45" fmla="*/ 3768178 w 5180213"/>
              <a:gd name="connsiteY45" fmla="*/ 4009453 h 6859588"/>
              <a:gd name="connsiteX46" fmla="*/ 4073986 w 5180213"/>
              <a:gd name="connsiteY46" fmla="*/ 3713604 h 6859588"/>
              <a:gd name="connsiteX47" fmla="*/ 4272675 w 5180213"/>
              <a:gd name="connsiteY47" fmla="*/ 3603520 h 6859588"/>
              <a:gd name="connsiteX48" fmla="*/ 4464453 w 5180213"/>
              <a:gd name="connsiteY48" fmla="*/ 3691243 h 6859588"/>
              <a:gd name="connsiteX49" fmla="*/ 4212204 w 5180213"/>
              <a:gd name="connsiteY49" fmla="*/ 4193500 h 6859588"/>
              <a:gd name="connsiteX50" fmla="*/ 4265764 w 5180213"/>
              <a:gd name="connsiteY50" fmla="*/ 4307023 h 6859588"/>
              <a:gd name="connsiteX51" fmla="*/ 4246759 w 5180213"/>
              <a:gd name="connsiteY51" fmla="*/ 4398186 h 6859588"/>
              <a:gd name="connsiteX52" fmla="*/ 3526296 w 5180213"/>
              <a:gd name="connsiteY52" fmla="*/ 5136091 h 6859588"/>
              <a:gd name="connsiteX53" fmla="*/ 3388077 w 5180213"/>
              <a:gd name="connsiteY53" fmla="*/ 5340778 h 6859588"/>
              <a:gd name="connsiteX54" fmla="*/ 3445092 w 5180213"/>
              <a:gd name="connsiteY54" fmla="*/ 5383779 h 6859588"/>
              <a:gd name="connsiteX55" fmla="*/ 3771633 w 5180213"/>
              <a:gd name="connsiteY55" fmla="*/ 5399260 h 6859588"/>
              <a:gd name="connsiteX56" fmla="*/ 3833832 w 5180213"/>
              <a:gd name="connsiteY56" fmla="*/ 5247895 h 6859588"/>
              <a:gd name="connsiteX57" fmla="*/ 4594033 w 5180213"/>
              <a:gd name="connsiteY57" fmla="*/ 4767999 h 6859588"/>
              <a:gd name="connsiteX58" fmla="*/ 4804816 w 5180213"/>
              <a:gd name="connsiteY58" fmla="*/ 4577072 h 6859588"/>
              <a:gd name="connsiteX59" fmla="*/ 5006960 w 5180213"/>
              <a:gd name="connsiteY59" fmla="*/ 4761119 h 6859588"/>
              <a:gd name="connsiteX60" fmla="*/ 4868742 w 5180213"/>
              <a:gd name="connsiteY60" fmla="*/ 5027727 h 6859588"/>
              <a:gd name="connsiteX61" fmla="*/ 4618221 w 5180213"/>
              <a:gd name="connsiteY61" fmla="*/ 5210053 h 6859588"/>
              <a:gd name="connsiteX62" fmla="*/ 4531834 w 5180213"/>
              <a:gd name="connsiteY62" fmla="*/ 5332177 h 6859588"/>
              <a:gd name="connsiteX63" fmla="*/ 4530107 w 5180213"/>
              <a:gd name="connsiteY63" fmla="*/ 5438821 h 6859588"/>
              <a:gd name="connsiteX64" fmla="*/ 4459270 w 5180213"/>
              <a:gd name="connsiteY64" fmla="*/ 5560945 h 6859588"/>
              <a:gd name="connsiteX65" fmla="*/ 4179377 w 5180213"/>
              <a:gd name="connsiteY65" fmla="*/ 5877436 h 6859588"/>
              <a:gd name="connsiteX66" fmla="*/ 4801360 w 5180213"/>
              <a:gd name="connsiteY66" fmla="*/ 5784553 h 6859588"/>
              <a:gd name="connsiteX67" fmla="*/ 4336601 w 5180213"/>
              <a:gd name="connsiteY67" fmla="*/ 6273049 h 6859588"/>
              <a:gd name="connsiteX68" fmla="*/ 4436809 w 5180213"/>
              <a:gd name="connsiteY68" fmla="*/ 6476016 h 6859588"/>
              <a:gd name="connsiteX69" fmla="*/ 4291680 w 5180213"/>
              <a:gd name="connsiteY69" fmla="*/ 6701343 h 6859588"/>
              <a:gd name="connsiteX70" fmla="*/ 4433354 w 5180213"/>
              <a:gd name="connsiteY70" fmla="*/ 6746064 h 6859588"/>
              <a:gd name="connsiteX71" fmla="*/ 4759895 w 5180213"/>
              <a:gd name="connsiteY71" fmla="*/ 6568899 h 6859588"/>
              <a:gd name="connsiteX72" fmla="*/ 4989683 w 5180213"/>
              <a:gd name="connsiteY72" fmla="*/ 6505256 h 6859588"/>
              <a:gd name="connsiteX73" fmla="*/ 5179733 w 5180213"/>
              <a:gd name="connsiteY73" fmla="*/ 6627381 h 6859588"/>
              <a:gd name="connsiteX74" fmla="*/ 5145178 w 5180213"/>
              <a:gd name="connsiteY74" fmla="*/ 6728864 h 6859588"/>
              <a:gd name="connsiteX75" fmla="*/ 4834187 w 5180213"/>
              <a:gd name="connsiteY75" fmla="*/ 6844108 h 6859588"/>
              <a:gd name="connsiteX76" fmla="*/ 4645864 w 5180213"/>
              <a:gd name="connsiteY76" fmla="*/ 6859588 h 6859588"/>
              <a:gd name="connsiteX77" fmla="*/ 0 w 5180213"/>
              <a:gd name="connsiteY77" fmla="*/ 6859588 h 6859588"/>
              <a:gd name="connsiteX78" fmla="*/ 0 w 5180213"/>
              <a:gd name="connsiteY78" fmla="*/ 2650608 h 6859588"/>
              <a:gd name="connsiteX79" fmla="*/ 209055 w 5180213"/>
              <a:gd name="connsiteY79" fmla="*/ 2246395 h 6859588"/>
              <a:gd name="connsiteX80" fmla="*/ 545963 w 5180213"/>
              <a:gd name="connsiteY80" fmla="*/ 1740698 h 6859588"/>
              <a:gd name="connsiteX81" fmla="*/ 252249 w 5180213"/>
              <a:gd name="connsiteY81" fmla="*/ 1148998 h 6859588"/>
              <a:gd name="connsiteX82" fmla="*/ 186595 w 5180213"/>
              <a:gd name="connsiteY82" fmla="*/ 966672 h 6859588"/>
              <a:gd name="connsiteX83" fmla="*/ 266070 w 5180213"/>
              <a:gd name="connsiteY83" fmla="*/ 798107 h 6859588"/>
              <a:gd name="connsiteX84" fmla="*/ 319630 w 5180213"/>
              <a:gd name="connsiteY84" fmla="*/ 791226 h 6859588"/>
              <a:gd name="connsiteX85" fmla="*/ 345546 w 5180213"/>
              <a:gd name="connsiteY85" fmla="*/ 825627 h 6859588"/>
              <a:gd name="connsiteX86" fmla="*/ 442299 w 5180213"/>
              <a:gd name="connsiteY86" fmla="*/ 1083636 h 6859588"/>
              <a:gd name="connsiteX87" fmla="*/ 507953 w 5180213"/>
              <a:gd name="connsiteY87" fmla="*/ 1240161 h 6859588"/>
              <a:gd name="connsiteX88" fmla="*/ 585700 w 5180213"/>
              <a:gd name="connsiteY88" fmla="*/ 1319284 h 6859588"/>
              <a:gd name="connsiteX89" fmla="*/ 934702 w 5180213"/>
              <a:gd name="connsiteY89" fmla="*/ 1518811 h 6859588"/>
              <a:gd name="connsiteX90" fmla="*/ 965801 w 5180213"/>
              <a:gd name="connsiteY90" fmla="*/ 1173079 h 6859588"/>
              <a:gd name="connsiteX91" fmla="*/ 703186 w 5180213"/>
              <a:gd name="connsiteY91" fmla="*/ 639861 h 6859588"/>
              <a:gd name="connsiteX92" fmla="*/ 647899 w 5180213"/>
              <a:gd name="connsiteY92" fmla="*/ 540098 h 6859588"/>
              <a:gd name="connsiteX93" fmla="*/ 701458 w 5180213"/>
              <a:gd name="connsiteY93" fmla="*/ 390453 h 6859588"/>
              <a:gd name="connsiteX94" fmla="*/ 1131663 w 5180213"/>
              <a:gd name="connsiteY94" fmla="*/ 0 h 685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180213" h="6859588">
                <a:moveTo>
                  <a:pt x="1131663" y="0"/>
                </a:moveTo>
                <a:cubicBezTo>
                  <a:pt x="1183495" y="154805"/>
                  <a:pt x="1124752" y="323371"/>
                  <a:pt x="1088470" y="481616"/>
                </a:cubicBezTo>
                <a:cubicBezTo>
                  <a:pt x="1052187" y="641581"/>
                  <a:pt x="1050459" y="835948"/>
                  <a:pt x="1176584" y="939151"/>
                </a:cubicBezTo>
                <a:cubicBezTo>
                  <a:pt x="1233599" y="946031"/>
                  <a:pt x="1278520" y="889270"/>
                  <a:pt x="1287158" y="834228"/>
                </a:cubicBezTo>
                <a:cubicBezTo>
                  <a:pt x="1294069" y="777466"/>
                  <a:pt x="1278520" y="722424"/>
                  <a:pt x="1275064" y="667382"/>
                </a:cubicBezTo>
                <a:cubicBezTo>
                  <a:pt x="1268154" y="550418"/>
                  <a:pt x="1328624" y="424854"/>
                  <a:pt x="1437471" y="385293"/>
                </a:cubicBezTo>
                <a:cubicBezTo>
                  <a:pt x="1546318" y="344012"/>
                  <a:pt x="1691447" y="426574"/>
                  <a:pt x="1687992" y="541818"/>
                </a:cubicBezTo>
                <a:cubicBezTo>
                  <a:pt x="1684536" y="660502"/>
                  <a:pt x="1549773" y="744785"/>
                  <a:pt x="1549773" y="861749"/>
                </a:cubicBezTo>
                <a:cubicBezTo>
                  <a:pt x="1549773" y="892710"/>
                  <a:pt x="1558412" y="923671"/>
                  <a:pt x="1567051" y="952912"/>
                </a:cubicBezTo>
                <a:cubicBezTo>
                  <a:pt x="1622338" y="1138678"/>
                  <a:pt x="1646526" y="1333044"/>
                  <a:pt x="1637888" y="1527411"/>
                </a:cubicBezTo>
                <a:cubicBezTo>
                  <a:pt x="1636160" y="1585893"/>
                  <a:pt x="1617155" y="1690816"/>
                  <a:pt x="1637888" y="1769939"/>
                </a:cubicBezTo>
                <a:cubicBezTo>
                  <a:pt x="1649982" y="1816380"/>
                  <a:pt x="1674170" y="1852502"/>
                  <a:pt x="1726002" y="1866262"/>
                </a:cubicBezTo>
                <a:cubicBezTo>
                  <a:pt x="1755373" y="1874862"/>
                  <a:pt x="1788200" y="1861102"/>
                  <a:pt x="1814116" y="1845621"/>
                </a:cubicBezTo>
                <a:cubicBezTo>
                  <a:pt x="1893591" y="1797460"/>
                  <a:pt x="1952334" y="1720057"/>
                  <a:pt x="1979978" y="1632334"/>
                </a:cubicBezTo>
                <a:cubicBezTo>
                  <a:pt x="2007622" y="1539451"/>
                  <a:pt x="2000711" y="1436248"/>
                  <a:pt x="2038721" y="1346805"/>
                </a:cubicBezTo>
                <a:cubicBezTo>
                  <a:pt x="2078459" y="1257362"/>
                  <a:pt x="2201127" y="1190280"/>
                  <a:pt x="2273692" y="1253922"/>
                </a:cubicBezTo>
                <a:cubicBezTo>
                  <a:pt x="2292697" y="1357125"/>
                  <a:pt x="2309974" y="1458609"/>
                  <a:pt x="2327252" y="1560092"/>
                </a:cubicBezTo>
                <a:cubicBezTo>
                  <a:pt x="2344529" y="1649535"/>
                  <a:pt x="2363534" y="1745858"/>
                  <a:pt x="2429188" y="1807780"/>
                </a:cubicBezTo>
                <a:cubicBezTo>
                  <a:pt x="2494841" y="1869702"/>
                  <a:pt x="2622693" y="1871422"/>
                  <a:pt x="2660703" y="1788860"/>
                </a:cubicBezTo>
                <a:cubicBezTo>
                  <a:pt x="2736723" y="1861102"/>
                  <a:pt x="2695258" y="1991826"/>
                  <a:pt x="2620966" y="2065789"/>
                </a:cubicBezTo>
                <a:cubicBezTo>
                  <a:pt x="2546673" y="2141471"/>
                  <a:pt x="2446465" y="2191353"/>
                  <a:pt x="2394633" y="2282516"/>
                </a:cubicBezTo>
                <a:cubicBezTo>
                  <a:pt x="2380811" y="2306597"/>
                  <a:pt x="2372172" y="2337558"/>
                  <a:pt x="2382539" y="2363359"/>
                </a:cubicBezTo>
                <a:cubicBezTo>
                  <a:pt x="2391178" y="2385719"/>
                  <a:pt x="2413638" y="2399480"/>
                  <a:pt x="2430915" y="2414960"/>
                </a:cubicBezTo>
                <a:cubicBezTo>
                  <a:pt x="2489658" y="2464842"/>
                  <a:pt x="2519029" y="2543965"/>
                  <a:pt x="2508663" y="2619647"/>
                </a:cubicBezTo>
                <a:cubicBezTo>
                  <a:pt x="2648609" y="2628247"/>
                  <a:pt x="2774733" y="2483763"/>
                  <a:pt x="2748817" y="2346158"/>
                </a:cubicBezTo>
                <a:cubicBezTo>
                  <a:pt x="2740179" y="2301436"/>
                  <a:pt x="2717718" y="2258435"/>
                  <a:pt x="2721174" y="2213714"/>
                </a:cubicBezTo>
                <a:cubicBezTo>
                  <a:pt x="2726357" y="2163832"/>
                  <a:pt x="2759184" y="2124270"/>
                  <a:pt x="2792011" y="2086429"/>
                </a:cubicBezTo>
                <a:cubicBezTo>
                  <a:pt x="2980333" y="1878302"/>
                  <a:pt x="3191116" y="1690816"/>
                  <a:pt x="3420904" y="1527411"/>
                </a:cubicBezTo>
                <a:cubicBezTo>
                  <a:pt x="3543573" y="1575572"/>
                  <a:pt x="3560850" y="1752738"/>
                  <a:pt x="3498652" y="1867982"/>
                </a:cubicBezTo>
                <a:cubicBezTo>
                  <a:pt x="3436454" y="1984946"/>
                  <a:pt x="3324151" y="2065789"/>
                  <a:pt x="3244676" y="2170712"/>
                </a:cubicBezTo>
                <a:cubicBezTo>
                  <a:pt x="3163473" y="2273915"/>
                  <a:pt x="3120279" y="2432161"/>
                  <a:pt x="3206666" y="2531925"/>
                </a:cubicBezTo>
                <a:cubicBezTo>
                  <a:pt x="3232582" y="2561165"/>
                  <a:pt x="3268864" y="2585246"/>
                  <a:pt x="3279230" y="2621367"/>
                </a:cubicBezTo>
                <a:cubicBezTo>
                  <a:pt x="3289597" y="2662649"/>
                  <a:pt x="3268864" y="2703930"/>
                  <a:pt x="3246404" y="2738331"/>
                </a:cubicBezTo>
                <a:cubicBezTo>
                  <a:pt x="3144468" y="2903457"/>
                  <a:pt x="2830021" y="2999780"/>
                  <a:pt x="2878397" y="3188986"/>
                </a:cubicBezTo>
                <a:cubicBezTo>
                  <a:pt x="2900858" y="3280149"/>
                  <a:pt x="3047715" y="3412594"/>
                  <a:pt x="3137557" y="3445275"/>
                </a:cubicBezTo>
                <a:cubicBezTo>
                  <a:pt x="3225671" y="3477956"/>
                  <a:pt x="3346612" y="3331751"/>
                  <a:pt x="3391533" y="3247468"/>
                </a:cubicBezTo>
                <a:cubicBezTo>
                  <a:pt x="3410538" y="3211347"/>
                  <a:pt x="3410538" y="3168345"/>
                  <a:pt x="3413993" y="3125344"/>
                </a:cubicBezTo>
                <a:cubicBezTo>
                  <a:pt x="3439909" y="2753812"/>
                  <a:pt x="3740534" y="2416680"/>
                  <a:pt x="4110268" y="2347878"/>
                </a:cubicBezTo>
                <a:cubicBezTo>
                  <a:pt x="4172466" y="2409800"/>
                  <a:pt x="4241576" y="2488923"/>
                  <a:pt x="4224298" y="2574926"/>
                </a:cubicBezTo>
                <a:cubicBezTo>
                  <a:pt x="4201838" y="2695330"/>
                  <a:pt x="4042887" y="2734891"/>
                  <a:pt x="3984144" y="2841535"/>
                </a:cubicBezTo>
                <a:cubicBezTo>
                  <a:pt x="3921946" y="2955058"/>
                  <a:pt x="3992783" y="3094383"/>
                  <a:pt x="3982416" y="3223387"/>
                </a:cubicBezTo>
                <a:cubicBezTo>
                  <a:pt x="3954773" y="3522677"/>
                  <a:pt x="3522840" y="3632761"/>
                  <a:pt x="3450276" y="3925171"/>
                </a:cubicBezTo>
                <a:cubicBezTo>
                  <a:pt x="3438181" y="3975052"/>
                  <a:pt x="3438181" y="4030094"/>
                  <a:pt x="3420904" y="4079976"/>
                </a:cubicBezTo>
                <a:cubicBezTo>
                  <a:pt x="3384622" y="4191779"/>
                  <a:pt x="3154834" y="4208980"/>
                  <a:pt x="3177294" y="4324224"/>
                </a:cubicBezTo>
                <a:cubicBezTo>
                  <a:pt x="3211849" y="4503110"/>
                  <a:pt x="3529751" y="4602873"/>
                  <a:pt x="3752628" y="4380986"/>
                </a:cubicBezTo>
                <a:cubicBezTo>
                  <a:pt x="3752628" y="4380986"/>
                  <a:pt x="3692158" y="4129857"/>
                  <a:pt x="3768178" y="4009453"/>
                </a:cubicBezTo>
                <a:cubicBezTo>
                  <a:pt x="3845926" y="3890769"/>
                  <a:pt x="3961683" y="3801326"/>
                  <a:pt x="4073986" y="3713604"/>
                </a:cubicBezTo>
                <a:cubicBezTo>
                  <a:pt x="4134456" y="3667162"/>
                  <a:pt x="4198383" y="3619000"/>
                  <a:pt x="4272675" y="3603520"/>
                </a:cubicBezTo>
                <a:cubicBezTo>
                  <a:pt x="4346967" y="3589759"/>
                  <a:pt x="4436809" y="3620720"/>
                  <a:pt x="4464453" y="3691243"/>
                </a:cubicBezTo>
                <a:cubicBezTo>
                  <a:pt x="4537017" y="3878729"/>
                  <a:pt x="4141367" y="4006013"/>
                  <a:pt x="4212204" y="4193500"/>
                </a:cubicBezTo>
                <a:cubicBezTo>
                  <a:pt x="4226026" y="4233061"/>
                  <a:pt x="4260581" y="4265742"/>
                  <a:pt x="4265764" y="4307023"/>
                </a:cubicBezTo>
                <a:cubicBezTo>
                  <a:pt x="4270947" y="4337984"/>
                  <a:pt x="4258853" y="4368945"/>
                  <a:pt x="4246759" y="4398186"/>
                </a:cubicBezTo>
                <a:cubicBezTo>
                  <a:pt x="4103357" y="4718117"/>
                  <a:pt x="3844198" y="4984726"/>
                  <a:pt x="3526296" y="5136091"/>
                </a:cubicBezTo>
                <a:cubicBezTo>
                  <a:pt x="3439909" y="5177372"/>
                  <a:pt x="3332790" y="5263375"/>
                  <a:pt x="3388077" y="5340778"/>
                </a:cubicBezTo>
                <a:cubicBezTo>
                  <a:pt x="3401899" y="5361418"/>
                  <a:pt x="3424360" y="5373459"/>
                  <a:pt x="3445092" y="5383779"/>
                </a:cubicBezTo>
                <a:cubicBezTo>
                  <a:pt x="3548756" y="5438821"/>
                  <a:pt x="3693885" y="5488703"/>
                  <a:pt x="3771633" y="5399260"/>
                </a:cubicBezTo>
                <a:cubicBezTo>
                  <a:pt x="3807916" y="5357978"/>
                  <a:pt x="3813099" y="5299496"/>
                  <a:pt x="3833832" y="5247895"/>
                </a:cubicBezTo>
                <a:cubicBezTo>
                  <a:pt x="3940951" y="4960645"/>
                  <a:pt x="4384977" y="4993326"/>
                  <a:pt x="4594033" y="4767999"/>
                </a:cubicBezTo>
                <a:cubicBezTo>
                  <a:pt x="4659686" y="4695756"/>
                  <a:pt x="4709790" y="4594273"/>
                  <a:pt x="4804816" y="4577072"/>
                </a:cubicBezTo>
                <a:cubicBezTo>
                  <a:pt x="4906752" y="4558152"/>
                  <a:pt x="5001777" y="4657915"/>
                  <a:pt x="5006960" y="4761119"/>
                </a:cubicBezTo>
                <a:cubicBezTo>
                  <a:pt x="5010415" y="4864322"/>
                  <a:pt x="4946489" y="4958925"/>
                  <a:pt x="4868742" y="5027727"/>
                </a:cubicBezTo>
                <a:cubicBezTo>
                  <a:pt x="4790994" y="5096530"/>
                  <a:pt x="4699424" y="5146411"/>
                  <a:pt x="4618221" y="5210053"/>
                </a:cubicBezTo>
                <a:cubicBezTo>
                  <a:pt x="4578483" y="5242735"/>
                  <a:pt x="4538745" y="5282296"/>
                  <a:pt x="4531834" y="5332177"/>
                </a:cubicBezTo>
                <a:cubicBezTo>
                  <a:pt x="4524923" y="5366579"/>
                  <a:pt x="4535290" y="5404420"/>
                  <a:pt x="4530107" y="5438821"/>
                </a:cubicBezTo>
                <a:cubicBezTo>
                  <a:pt x="4523196" y="5485263"/>
                  <a:pt x="4490369" y="5524824"/>
                  <a:pt x="4459270" y="5560945"/>
                </a:cubicBezTo>
                <a:cubicBezTo>
                  <a:pt x="4365972" y="5665869"/>
                  <a:pt x="4272675" y="5772512"/>
                  <a:pt x="4179377" y="5877436"/>
                </a:cubicBezTo>
                <a:cubicBezTo>
                  <a:pt x="4378066" y="5951398"/>
                  <a:pt x="4673508" y="5617707"/>
                  <a:pt x="4801360" y="5784553"/>
                </a:cubicBezTo>
                <a:cubicBezTo>
                  <a:pt x="4920573" y="5942798"/>
                  <a:pt x="4535290" y="6266169"/>
                  <a:pt x="4336601" y="6273049"/>
                </a:cubicBezTo>
                <a:cubicBezTo>
                  <a:pt x="4369428" y="6341851"/>
                  <a:pt x="4455814" y="6403773"/>
                  <a:pt x="4436809" y="6476016"/>
                </a:cubicBezTo>
                <a:cubicBezTo>
                  <a:pt x="4414349" y="6558578"/>
                  <a:pt x="4360789" y="6632541"/>
                  <a:pt x="4291680" y="6701343"/>
                </a:cubicBezTo>
                <a:cubicBezTo>
                  <a:pt x="4336601" y="6725424"/>
                  <a:pt x="4383250" y="6746064"/>
                  <a:pt x="4433354" y="6746064"/>
                </a:cubicBezTo>
                <a:cubicBezTo>
                  <a:pt x="4559478" y="6747785"/>
                  <a:pt x="4651048" y="6632541"/>
                  <a:pt x="4759895" y="6568899"/>
                </a:cubicBezTo>
                <a:cubicBezTo>
                  <a:pt x="4829004" y="6525897"/>
                  <a:pt x="4910207" y="6503536"/>
                  <a:pt x="4989683" y="6505256"/>
                </a:cubicBezTo>
                <a:cubicBezTo>
                  <a:pt x="5072614" y="6505256"/>
                  <a:pt x="5169366" y="6544818"/>
                  <a:pt x="5179733" y="6627381"/>
                </a:cubicBezTo>
                <a:cubicBezTo>
                  <a:pt x="5183188" y="6663502"/>
                  <a:pt x="5167639" y="6699623"/>
                  <a:pt x="5145178" y="6728864"/>
                </a:cubicBezTo>
                <a:cubicBezTo>
                  <a:pt x="5074341" y="6818307"/>
                  <a:pt x="4948217" y="6838948"/>
                  <a:pt x="4834187" y="6844108"/>
                </a:cubicBezTo>
                <a:cubicBezTo>
                  <a:pt x="4771989" y="6847548"/>
                  <a:pt x="4706335" y="6847548"/>
                  <a:pt x="4645864" y="6859588"/>
                </a:cubicBezTo>
                <a:cubicBezTo>
                  <a:pt x="0" y="6859588"/>
                  <a:pt x="0" y="6859588"/>
                  <a:pt x="0" y="6859588"/>
                </a:cubicBezTo>
                <a:cubicBezTo>
                  <a:pt x="0" y="2650608"/>
                  <a:pt x="0" y="2650608"/>
                  <a:pt x="0" y="2650608"/>
                </a:cubicBezTo>
                <a:cubicBezTo>
                  <a:pt x="65654" y="2513004"/>
                  <a:pt x="133035" y="2377119"/>
                  <a:pt x="209055" y="2246395"/>
                </a:cubicBezTo>
                <a:cubicBezTo>
                  <a:pt x="316175" y="2062348"/>
                  <a:pt x="544235" y="1978066"/>
                  <a:pt x="545963" y="1740698"/>
                </a:cubicBezTo>
                <a:cubicBezTo>
                  <a:pt x="549418" y="1517090"/>
                  <a:pt x="368006" y="1341645"/>
                  <a:pt x="252249" y="1148998"/>
                </a:cubicBezTo>
                <a:cubicBezTo>
                  <a:pt x="219422" y="1093956"/>
                  <a:pt x="190050" y="1032034"/>
                  <a:pt x="186595" y="966672"/>
                </a:cubicBezTo>
                <a:cubicBezTo>
                  <a:pt x="183139" y="901310"/>
                  <a:pt x="209055" y="830788"/>
                  <a:pt x="266070" y="798107"/>
                </a:cubicBezTo>
                <a:cubicBezTo>
                  <a:pt x="283348" y="787786"/>
                  <a:pt x="304080" y="782626"/>
                  <a:pt x="319630" y="791226"/>
                </a:cubicBezTo>
                <a:cubicBezTo>
                  <a:pt x="333452" y="798107"/>
                  <a:pt x="340363" y="811867"/>
                  <a:pt x="345546" y="825627"/>
                </a:cubicBezTo>
                <a:cubicBezTo>
                  <a:pt x="383556" y="909910"/>
                  <a:pt x="414655" y="995913"/>
                  <a:pt x="442299" y="1083636"/>
                </a:cubicBezTo>
                <a:cubicBezTo>
                  <a:pt x="457848" y="1138678"/>
                  <a:pt x="471670" y="1195440"/>
                  <a:pt x="507953" y="1240161"/>
                </a:cubicBezTo>
                <a:cubicBezTo>
                  <a:pt x="530413" y="1269402"/>
                  <a:pt x="561512" y="1290043"/>
                  <a:pt x="585700" y="1319284"/>
                </a:cubicBezTo>
                <a:cubicBezTo>
                  <a:pt x="704914" y="1455168"/>
                  <a:pt x="717008" y="1797460"/>
                  <a:pt x="934702" y="1518811"/>
                </a:cubicBezTo>
                <a:cubicBezTo>
                  <a:pt x="1007266" y="1424207"/>
                  <a:pt x="995172" y="1290043"/>
                  <a:pt x="965801" y="1173079"/>
                </a:cubicBezTo>
                <a:cubicBezTo>
                  <a:pt x="915697" y="980433"/>
                  <a:pt x="825855" y="798107"/>
                  <a:pt x="703186" y="639861"/>
                </a:cubicBezTo>
                <a:cubicBezTo>
                  <a:pt x="680725" y="610620"/>
                  <a:pt x="654809" y="577939"/>
                  <a:pt x="647899" y="540098"/>
                </a:cubicBezTo>
                <a:cubicBezTo>
                  <a:pt x="639260" y="486776"/>
                  <a:pt x="668631" y="435175"/>
                  <a:pt x="701458" y="390453"/>
                </a:cubicBezTo>
                <a:cubicBezTo>
                  <a:pt x="815488" y="233928"/>
                  <a:pt x="964073" y="99763"/>
                  <a:pt x="1131663" y="0"/>
                </a:cubicBezTo>
                <a:close/>
              </a:path>
            </a:pathLst>
          </a:custGeom>
        </p:spPr>
        <p:txBody>
          <a:bodyPr wrap="square">
            <a:noAutofit/>
          </a:bodyPr>
          <a:lstStyle/>
          <a:p>
            <a:endParaRPr lang="en-US"/>
          </a:p>
        </p:txBody>
      </p:sp>
    </p:spTree>
    <p:extLst>
      <p:ext uri="{BB962C8B-B14F-4D97-AF65-F5344CB8AC3E}">
        <p14:creationId xmlns:p14="http://schemas.microsoft.com/office/powerpoint/2010/main" val="1617694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6_Blank">
    <p:bg>
      <p:bgRef idx="1001">
        <a:schemeClr val="bg1"/>
      </p:bgRef>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3E0AB1F5-DD50-4365-A512-968F8A7E4D22}" type="datetimeFigureOut">
              <a:rPr lang="en-US" smtClean="0"/>
              <a:t>03-Dec-19</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5120809-38B6-43B3-95B1-5EDD6F754B49}"/>
              </a:ext>
            </a:extLst>
          </p:cNvPr>
          <p:cNvSpPr/>
          <p:nvPr userDrawn="1"/>
        </p:nvSpPr>
        <p:spPr>
          <a:xfrm>
            <a:off x="0" y="-2957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2302308"/>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Blank">
    <p:bg>
      <p:bgRef idx="1001">
        <a:schemeClr val="bg1"/>
      </p:bgRef>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3E0AB1F5-DD50-4365-A512-968F8A7E4D22}" type="datetimeFigureOut">
              <a:rPr lang="en-US" smtClean="0"/>
              <a:t>03-Dec-19</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5120809-38B6-43B3-95B1-5EDD6F754B49}"/>
              </a:ext>
            </a:extLst>
          </p:cNvPr>
          <p:cNvSpPr/>
          <p:nvPr userDrawn="1"/>
        </p:nvSpPr>
        <p:spPr>
          <a:xfrm>
            <a:off x="0" y="-2957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a16="http://schemas.microsoft.com/office/drawing/2014/main" id="{8A9A2275-7AFA-4DC5-8494-E5F1F061B7EE}"/>
              </a:ext>
            </a:extLst>
          </p:cNvPr>
          <p:cNvSpPr>
            <a:spLocks noGrp="1"/>
          </p:cNvSpPr>
          <p:nvPr>
            <p:ph type="pic" sz="quarter" idx="13"/>
          </p:nvPr>
        </p:nvSpPr>
        <p:spPr>
          <a:xfrm>
            <a:off x="2357438" y="449263"/>
            <a:ext cx="5795962" cy="5743575"/>
          </a:xfrm>
        </p:spPr>
        <p:txBody>
          <a:bodyPr/>
          <a:lstStyle/>
          <a:p>
            <a:endParaRPr lang="en-US"/>
          </a:p>
        </p:txBody>
      </p:sp>
    </p:spTree>
    <p:extLst>
      <p:ext uri="{BB962C8B-B14F-4D97-AF65-F5344CB8AC3E}">
        <p14:creationId xmlns:p14="http://schemas.microsoft.com/office/powerpoint/2010/main" val="329063699"/>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Blank">
    <p:bg>
      <p:bgRef idx="1001">
        <a:schemeClr val="bg1"/>
      </p:bgRef>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3E0AB1F5-DD50-4365-A512-968F8A7E4D22}" type="datetimeFigureOut">
              <a:rPr lang="en-US" smtClean="0"/>
              <a:t>03-Dec-19</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5120809-38B6-43B3-95B1-5EDD6F754B49}"/>
              </a:ext>
            </a:extLst>
          </p:cNvPr>
          <p:cNvSpPr/>
          <p:nvPr userDrawn="1"/>
        </p:nvSpPr>
        <p:spPr>
          <a:xfrm>
            <a:off x="0" y="-2957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a16="http://schemas.microsoft.com/office/drawing/2014/main" id="{8A9A2275-7AFA-4DC5-8494-E5F1F061B7EE}"/>
              </a:ext>
            </a:extLst>
          </p:cNvPr>
          <p:cNvSpPr>
            <a:spLocks noGrp="1"/>
          </p:cNvSpPr>
          <p:nvPr>
            <p:ph type="pic" sz="quarter" idx="13"/>
          </p:nvPr>
        </p:nvSpPr>
        <p:spPr>
          <a:xfrm>
            <a:off x="5862914" y="502023"/>
            <a:ext cx="5795962" cy="5743575"/>
          </a:xfrm>
        </p:spPr>
        <p:txBody>
          <a:bodyPr/>
          <a:lstStyle/>
          <a:p>
            <a:endParaRPr lang="en-US"/>
          </a:p>
        </p:txBody>
      </p:sp>
    </p:spTree>
    <p:extLst>
      <p:ext uri="{BB962C8B-B14F-4D97-AF65-F5344CB8AC3E}">
        <p14:creationId xmlns:p14="http://schemas.microsoft.com/office/powerpoint/2010/main" val="1423424191"/>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Blank">
    <p:bg>
      <p:bgRef idx="1001">
        <a:schemeClr val="bg1"/>
      </p:bgRef>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3E0AB1F5-DD50-4365-A512-968F8A7E4D22}" type="datetimeFigureOut">
              <a:rPr lang="en-US" smtClean="0"/>
              <a:t>03-Dec-19</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5120809-38B6-43B3-95B1-5EDD6F754B49}"/>
              </a:ext>
            </a:extLst>
          </p:cNvPr>
          <p:cNvSpPr/>
          <p:nvPr userDrawn="1"/>
        </p:nvSpPr>
        <p:spPr>
          <a:xfrm>
            <a:off x="0" y="-2957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icture Placeholder 9">
            <a:extLst>
              <a:ext uri="{FF2B5EF4-FFF2-40B4-BE49-F238E27FC236}">
                <a16:creationId xmlns:a16="http://schemas.microsoft.com/office/drawing/2014/main" id="{68FF5C7B-5701-4872-9FCD-EDAA8B19DC1B}"/>
              </a:ext>
            </a:extLst>
          </p:cNvPr>
          <p:cNvSpPr>
            <a:spLocks noGrp="1"/>
          </p:cNvSpPr>
          <p:nvPr>
            <p:ph type="pic" sz="quarter" idx="13"/>
          </p:nvPr>
        </p:nvSpPr>
        <p:spPr>
          <a:xfrm>
            <a:off x="3461118" y="502023"/>
            <a:ext cx="3705048" cy="3658195"/>
          </a:xfrm>
          <a:custGeom>
            <a:avLst/>
            <a:gdLst>
              <a:gd name="connsiteX0" fmla="*/ 0 w 3705048"/>
              <a:gd name="connsiteY0" fmla="*/ 0 h 3658195"/>
              <a:gd name="connsiteX1" fmla="*/ 3705048 w 3705048"/>
              <a:gd name="connsiteY1" fmla="*/ 0 h 3658195"/>
              <a:gd name="connsiteX2" fmla="*/ 3705048 w 3705048"/>
              <a:gd name="connsiteY2" fmla="*/ 3658195 h 3658195"/>
              <a:gd name="connsiteX3" fmla="*/ 0 w 3705048"/>
              <a:gd name="connsiteY3" fmla="*/ 3658195 h 3658195"/>
            </a:gdLst>
            <a:ahLst/>
            <a:cxnLst>
              <a:cxn ang="0">
                <a:pos x="connsiteX0" y="connsiteY0"/>
              </a:cxn>
              <a:cxn ang="0">
                <a:pos x="connsiteX1" y="connsiteY1"/>
              </a:cxn>
              <a:cxn ang="0">
                <a:pos x="connsiteX2" y="connsiteY2"/>
              </a:cxn>
              <a:cxn ang="0">
                <a:pos x="connsiteX3" y="connsiteY3"/>
              </a:cxn>
            </a:cxnLst>
            <a:rect l="l" t="t" r="r" b="b"/>
            <a:pathLst>
              <a:path w="3705048" h="3658195">
                <a:moveTo>
                  <a:pt x="0" y="0"/>
                </a:moveTo>
                <a:lnTo>
                  <a:pt x="3705048" y="0"/>
                </a:lnTo>
                <a:lnTo>
                  <a:pt x="3705048" y="3658195"/>
                </a:lnTo>
                <a:lnTo>
                  <a:pt x="0" y="3658195"/>
                </a:lnTo>
                <a:close/>
              </a:path>
            </a:pathLst>
          </a:custGeom>
        </p:spPr>
        <p:txBody>
          <a:bodyPr wrap="square">
            <a:noAutofit/>
          </a:bodyPr>
          <a:lstStyle/>
          <a:p>
            <a:endParaRPr lang="en-US"/>
          </a:p>
        </p:txBody>
      </p:sp>
    </p:spTree>
    <p:extLst>
      <p:ext uri="{BB962C8B-B14F-4D97-AF65-F5344CB8AC3E}">
        <p14:creationId xmlns:p14="http://schemas.microsoft.com/office/powerpoint/2010/main" val="1197430688"/>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3_Blank">
    <p:bg>
      <p:bgRef idx="1001">
        <a:schemeClr val="bg1"/>
      </p:bgRef>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3E0AB1F5-DD50-4365-A512-968F8A7E4D22}" type="datetimeFigureOut">
              <a:rPr lang="en-US" smtClean="0"/>
              <a:t>03-Dec-19</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5120809-38B6-43B3-95B1-5EDD6F754B49}"/>
              </a:ext>
            </a:extLst>
          </p:cNvPr>
          <p:cNvSpPr/>
          <p:nvPr userDrawn="1"/>
        </p:nvSpPr>
        <p:spPr>
          <a:xfrm>
            <a:off x="0" y="-2957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icture Placeholder 10">
            <a:extLst>
              <a:ext uri="{FF2B5EF4-FFF2-40B4-BE49-F238E27FC236}">
                <a16:creationId xmlns:a16="http://schemas.microsoft.com/office/drawing/2014/main" id="{F430CB01-B9F7-447C-ACEF-0540E0C02D05}"/>
              </a:ext>
            </a:extLst>
          </p:cNvPr>
          <p:cNvSpPr>
            <a:spLocks noGrp="1"/>
          </p:cNvSpPr>
          <p:nvPr>
            <p:ph type="pic" sz="quarter" idx="13"/>
          </p:nvPr>
        </p:nvSpPr>
        <p:spPr>
          <a:xfrm>
            <a:off x="2187838" y="1524231"/>
            <a:ext cx="4293150" cy="2863347"/>
          </a:xfrm>
          <a:custGeom>
            <a:avLst/>
            <a:gdLst>
              <a:gd name="connsiteX0" fmla="*/ 0 w 4293150"/>
              <a:gd name="connsiteY0" fmla="*/ 0 h 2863347"/>
              <a:gd name="connsiteX1" fmla="*/ 4293150 w 4293150"/>
              <a:gd name="connsiteY1" fmla="*/ 0 h 2863347"/>
              <a:gd name="connsiteX2" fmla="*/ 4293150 w 4293150"/>
              <a:gd name="connsiteY2" fmla="*/ 2863347 h 2863347"/>
              <a:gd name="connsiteX3" fmla="*/ 0 w 4293150"/>
              <a:gd name="connsiteY3" fmla="*/ 2863347 h 2863347"/>
            </a:gdLst>
            <a:ahLst/>
            <a:cxnLst>
              <a:cxn ang="0">
                <a:pos x="connsiteX0" y="connsiteY0"/>
              </a:cxn>
              <a:cxn ang="0">
                <a:pos x="connsiteX1" y="connsiteY1"/>
              </a:cxn>
              <a:cxn ang="0">
                <a:pos x="connsiteX2" y="connsiteY2"/>
              </a:cxn>
              <a:cxn ang="0">
                <a:pos x="connsiteX3" y="connsiteY3"/>
              </a:cxn>
            </a:cxnLst>
            <a:rect l="l" t="t" r="r" b="b"/>
            <a:pathLst>
              <a:path w="4293150" h="2863347">
                <a:moveTo>
                  <a:pt x="0" y="0"/>
                </a:moveTo>
                <a:lnTo>
                  <a:pt x="4293150" y="0"/>
                </a:lnTo>
                <a:lnTo>
                  <a:pt x="4293150" y="2863347"/>
                </a:lnTo>
                <a:lnTo>
                  <a:pt x="0" y="2863347"/>
                </a:lnTo>
                <a:close/>
              </a:path>
            </a:pathLst>
          </a:custGeom>
        </p:spPr>
        <p:txBody>
          <a:bodyPr wrap="square">
            <a:noAutofit/>
          </a:bodyPr>
          <a:lstStyle/>
          <a:p>
            <a:endParaRPr lang="en-US"/>
          </a:p>
        </p:txBody>
      </p:sp>
      <p:sp>
        <p:nvSpPr>
          <p:cNvPr id="14" name="Picture Placeholder 13">
            <a:extLst>
              <a:ext uri="{FF2B5EF4-FFF2-40B4-BE49-F238E27FC236}">
                <a16:creationId xmlns:a16="http://schemas.microsoft.com/office/drawing/2014/main" id="{0CED67A4-E966-4D07-9676-4871E46C751C}"/>
              </a:ext>
            </a:extLst>
          </p:cNvPr>
          <p:cNvSpPr>
            <a:spLocks noGrp="1"/>
          </p:cNvSpPr>
          <p:nvPr>
            <p:ph type="pic" sz="quarter" idx="14"/>
          </p:nvPr>
        </p:nvSpPr>
        <p:spPr>
          <a:xfrm>
            <a:off x="6931782" y="559643"/>
            <a:ext cx="4947365" cy="5010527"/>
          </a:xfrm>
          <a:custGeom>
            <a:avLst/>
            <a:gdLst>
              <a:gd name="connsiteX0" fmla="*/ 0 w 4947365"/>
              <a:gd name="connsiteY0" fmla="*/ 0 h 5010527"/>
              <a:gd name="connsiteX1" fmla="*/ 4947365 w 4947365"/>
              <a:gd name="connsiteY1" fmla="*/ 0 h 5010527"/>
              <a:gd name="connsiteX2" fmla="*/ 4947365 w 4947365"/>
              <a:gd name="connsiteY2" fmla="*/ 5010527 h 5010527"/>
              <a:gd name="connsiteX3" fmla="*/ 0 w 4947365"/>
              <a:gd name="connsiteY3" fmla="*/ 5010527 h 5010527"/>
            </a:gdLst>
            <a:ahLst/>
            <a:cxnLst>
              <a:cxn ang="0">
                <a:pos x="connsiteX0" y="connsiteY0"/>
              </a:cxn>
              <a:cxn ang="0">
                <a:pos x="connsiteX1" y="connsiteY1"/>
              </a:cxn>
              <a:cxn ang="0">
                <a:pos x="connsiteX2" y="connsiteY2"/>
              </a:cxn>
              <a:cxn ang="0">
                <a:pos x="connsiteX3" y="connsiteY3"/>
              </a:cxn>
            </a:cxnLst>
            <a:rect l="l" t="t" r="r" b="b"/>
            <a:pathLst>
              <a:path w="4947365" h="5010527">
                <a:moveTo>
                  <a:pt x="0" y="0"/>
                </a:moveTo>
                <a:lnTo>
                  <a:pt x="4947365" y="0"/>
                </a:lnTo>
                <a:lnTo>
                  <a:pt x="4947365" y="5010527"/>
                </a:lnTo>
                <a:lnTo>
                  <a:pt x="0" y="5010527"/>
                </a:lnTo>
                <a:close/>
              </a:path>
            </a:pathLst>
          </a:custGeom>
        </p:spPr>
        <p:txBody>
          <a:bodyPr wrap="square">
            <a:noAutofit/>
          </a:bodyPr>
          <a:lstStyle/>
          <a:p>
            <a:endParaRPr lang="en-US"/>
          </a:p>
        </p:txBody>
      </p:sp>
    </p:spTree>
    <p:extLst>
      <p:ext uri="{BB962C8B-B14F-4D97-AF65-F5344CB8AC3E}">
        <p14:creationId xmlns:p14="http://schemas.microsoft.com/office/powerpoint/2010/main" val="138345620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4022F-43FB-4D25-85E7-85C74FE9BC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F96E0E-A480-498F-B90A-9CB30DDED48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624B42-2D5D-41C8-9EEE-6A406DBBE6DB}"/>
              </a:ext>
            </a:extLst>
          </p:cNvPr>
          <p:cNvSpPr>
            <a:spLocks noGrp="1"/>
          </p:cNvSpPr>
          <p:nvPr>
            <p:ph type="dt" sz="half" idx="10"/>
          </p:nvPr>
        </p:nvSpPr>
        <p:spPr/>
        <p:txBody>
          <a:bodyPr/>
          <a:lstStyle/>
          <a:p>
            <a:fld id="{3E0AB1F5-DD50-4365-A512-968F8A7E4D22}" type="datetimeFigureOut">
              <a:rPr lang="en-US" smtClean="0"/>
              <a:t>03-Dec-19</a:t>
            </a:fld>
            <a:endParaRPr lang="en-US"/>
          </a:p>
        </p:txBody>
      </p:sp>
      <p:sp>
        <p:nvSpPr>
          <p:cNvPr id="5" name="Footer Placeholder 4">
            <a:extLst>
              <a:ext uri="{FF2B5EF4-FFF2-40B4-BE49-F238E27FC236}">
                <a16:creationId xmlns:a16="http://schemas.microsoft.com/office/drawing/2014/main" id="{CFD7E7AF-CE20-47CA-926A-8D544C39A0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BEB8B2-2454-44E5-BFC3-4DD80C774692}"/>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15731999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a:xfrm>
            <a:off x="838200" y="6356350"/>
            <a:ext cx="2743200" cy="365125"/>
          </a:xfrm>
        </p:spPr>
        <p:txBody>
          <a:bodyPr/>
          <a:lstStyle/>
          <a:p>
            <a:fld id="{3E0AB1F5-DD50-4365-A512-968F8A7E4D22}" type="datetimeFigureOut">
              <a:rPr lang="en-US" smtClean="0"/>
              <a:t>03-Dec-19</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a:xfrm>
            <a:off x="4038600" y="6356350"/>
            <a:ext cx="4114800" cy="365125"/>
          </a:xfrm>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a:xfrm>
            <a:off x="8610600" y="6356350"/>
            <a:ext cx="2743200" cy="365125"/>
          </a:xfrm>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453B809-0ADA-4644-9F52-8A0C72448367}"/>
              </a:ext>
            </a:extLst>
          </p:cNvPr>
          <p:cNvSpPr/>
          <p:nvPr userDrawn="1"/>
        </p:nvSpPr>
        <p:spPr>
          <a:xfrm>
            <a:off x="0" y="-1052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11">
            <a:extLst>
              <a:ext uri="{FF2B5EF4-FFF2-40B4-BE49-F238E27FC236}">
                <a16:creationId xmlns:a16="http://schemas.microsoft.com/office/drawing/2014/main" id="{A26FD4C4-0923-4686-9E16-9D53AB6357D5}"/>
              </a:ext>
            </a:extLst>
          </p:cNvPr>
          <p:cNvSpPr>
            <a:spLocks/>
          </p:cNvSpPr>
          <p:nvPr userDrawn="1"/>
        </p:nvSpPr>
        <p:spPr bwMode="auto">
          <a:xfrm>
            <a:off x="3938450" y="0"/>
            <a:ext cx="3328468" cy="3142109"/>
          </a:xfrm>
          <a:custGeom>
            <a:avLst/>
            <a:gdLst>
              <a:gd name="T0" fmla="*/ 768 w 768"/>
              <a:gd name="T1" fmla="*/ 0 h 725"/>
              <a:gd name="T2" fmla="*/ 40 w 768"/>
              <a:gd name="T3" fmla="*/ 725 h 725"/>
              <a:gd name="T4" fmla="*/ 0 w 768"/>
              <a:gd name="T5" fmla="*/ 725 h 725"/>
              <a:gd name="T6" fmla="*/ 728 w 768"/>
              <a:gd name="T7" fmla="*/ 0 h 725"/>
              <a:gd name="T8" fmla="*/ 768 w 768"/>
              <a:gd name="T9" fmla="*/ 0 h 725"/>
            </a:gdLst>
            <a:ahLst/>
            <a:cxnLst>
              <a:cxn ang="0">
                <a:pos x="T0" y="T1"/>
              </a:cxn>
              <a:cxn ang="0">
                <a:pos x="T2" y="T3"/>
              </a:cxn>
              <a:cxn ang="0">
                <a:pos x="T4" y="T5"/>
              </a:cxn>
              <a:cxn ang="0">
                <a:pos x="T6" y="T7"/>
              </a:cxn>
              <a:cxn ang="0">
                <a:pos x="T8" y="T9"/>
              </a:cxn>
            </a:cxnLst>
            <a:rect l="0" t="0" r="r" b="b"/>
            <a:pathLst>
              <a:path w="768" h="725">
                <a:moveTo>
                  <a:pt x="768" y="0"/>
                </a:moveTo>
                <a:lnTo>
                  <a:pt x="40" y="725"/>
                </a:lnTo>
                <a:lnTo>
                  <a:pt x="0" y="725"/>
                </a:lnTo>
                <a:lnTo>
                  <a:pt x="728" y="0"/>
                </a:lnTo>
                <a:lnTo>
                  <a:pt x="768"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12">
            <a:extLst>
              <a:ext uri="{FF2B5EF4-FFF2-40B4-BE49-F238E27FC236}">
                <a16:creationId xmlns:a16="http://schemas.microsoft.com/office/drawing/2014/main" id="{E7ECB6E7-2A0F-45E7-9858-4CF35D92A20F}"/>
              </a:ext>
            </a:extLst>
          </p:cNvPr>
          <p:cNvSpPr>
            <a:spLocks/>
          </p:cNvSpPr>
          <p:nvPr userDrawn="1"/>
        </p:nvSpPr>
        <p:spPr bwMode="auto">
          <a:xfrm>
            <a:off x="5921925" y="2464"/>
            <a:ext cx="2279654" cy="2097628"/>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13">
            <a:extLst>
              <a:ext uri="{FF2B5EF4-FFF2-40B4-BE49-F238E27FC236}">
                <a16:creationId xmlns:a16="http://schemas.microsoft.com/office/drawing/2014/main" id="{9C82D8D0-8A9B-441B-9B2E-428160DF5DF7}"/>
              </a:ext>
            </a:extLst>
          </p:cNvPr>
          <p:cNvSpPr>
            <a:spLocks/>
          </p:cNvSpPr>
          <p:nvPr userDrawn="1"/>
        </p:nvSpPr>
        <p:spPr bwMode="auto">
          <a:xfrm>
            <a:off x="5516005" y="0"/>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5">
            <a:extLst>
              <a:ext uri="{FF2B5EF4-FFF2-40B4-BE49-F238E27FC236}">
                <a16:creationId xmlns:a16="http://schemas.microsoft.com/office/drawing/2014/main" id="{A4540635-9121-4EC0-ACF1-27387C000006}"/>
              </a:ext>
            </a:extLst>
          </p:cNvPr>
          <p:cNvSpPr>
            <a:spLocks/>
          </p:cNvSpPr>
          <p:nvPr userDrawn="1"/>
        </p:nvSpPr>
        <p:spPr bwMode="auto">
          <a:xfrm>
            <a:off x="5823713" y="0"/>
            <a:ext cx="3631844" cy="3142109"/>
          </a:xfrm>
          <a:custGeom>
            <a:avLst/>
            <a:gdLst>
              <a:gd name="T0" fmla="*/ 838 w 838"/>
              <a:gd name="T1" fmla="*/ 0 h 725"/>
              <a:gd name="T2" fmla="*/ 802 w 838"/>
              <a:gd name="T3" fmla="*/ 36 h 725"/>
              <a:gd name="T4" fmla="*/ 281 w 838"/>
              <a:gd name="T5" fmla="*/ 555 h 725"/>
              <a:gd name="T6" fmla="*/ 110 w 838"/>
              <a:gd name="T7" fmla="*/ 725 h 725"/>
              <a:gd name="T8" fmla="*/ 0 w 838"/>
              <a:gd name="T9" fmla="*/ 725 h 725"/>
              <a:gd name="T10" fmla="*/ 728 w 838"/>
              <a:gd name="T11" fmla="*/ 0 h 725"/>
              <a:gd name="T12" fmla="*/ 838 w 838"/>
              <a:gd name="T13" fmla="*/ 0 h 725"/>
            </a:gdLst>
            <a:ahLst/>
            <a:cxnLst>
              <a:cxn ang="0">
                <a:pos x="T0" y="T1"/>
              </a:cxn>
              <a:cxn ang="0">
                <a:pos x="T2" y="T3"/>
              </a:cxn>
              <a:cxn ang="0">
                <a:pos x="T4" y="T5"/>
              </a:cxn>
              <a:cxn ang="0">
                <a:pos x="T6" y="T7"/>
              </a:cxn>
              <a:cxn ang="0">
                <a:pos x="T8" y="T9"/>
              </a:cxn>
              <a:cxn ang="0">
                <a:pos x="T10" y="T11"/>
              </a:cxn>
              <a:cxn ang="0">
                <a:pos x="T12" y="T13"/>
              </a:cxn>
            </a:cxnLst>
            <a:rect l="0" t="0" r="r" b="b"/>
            <a:pathLst>
              <a:path w="838" h="725">
                <a:moveTo>
                  <a:pt x="838" y="0"/>
                </a:moveTo>
                <a:lnTo>
                  <a:pt x="802" y="36"/>
                </a:lnTo>
                <a:lnTo>
                  <a:pt x="281" y="555"/>
                </a:lnTo>
                <a:lnTo>
                  <a:pt x="110" y="725"/>
                </a:lnTo>
                <a:lnTo>
                  <a:pt x="0" y="725"/>
                </a:lnTo>
                <a:lnTo>
                  <a:pt x="728" y="0"/>
                </a:lnTo>
                <a:lnTo>
                  <a:pt x="838"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Shape 70">
            <a:extLst>
              <a:ext uri="{FF2B5EF4-FFF2-40B4-BE49-F238E27FC236}">
                <a16:creationId xmlns:a16="http://schemas.microsoft.com/office/drawing/2014/main" id="{0743892F-38D6-4989-A377-600E1DFDF90A}"/>
              </a:ext>
            </a:extLst>
          </p:cNvPr>
          <p:cNvSpPr>
            <a:spLocks/>
          </p:cNvSpPr>
          <p:nvPr userDrawn="1"/>
        </p:nvSpPr>
        <p:spPr bwMode="auto">
          <a:xfrm>
            <a:off x="10070851" y="4722772"/>
            <a:ext cx="2121028" cy="2156742"/>
          </a:xfrm>
          <a:custGeom>
            <a:avLst/>
            <a:gdLst>
              <a:gd name="connsiteX0" fmla="*/ 2121028 w 2121028"/>
              <a:gd name="connsiteY0" fmla="*/ 0 h 2156742"/>
              <a:gd name="connsiteX1" fmla="*/ 2121028 w 2121028"/>
              <a:gd name="connsiteY1" fmla="*/ 376813 h 2156742"/>
              <a:gd name="connsiteX2" fmla="*/ 370573 w 2121028"/>
              <a:gd name="connsiteY2" fmla="*/ 2156742 h 2156742"/>
              <a:gd name="connsiteX3" fmla="*/ 0 w 2121028"/>
              <a:gd name="connsiteY3" fmla="*/ 2156742 h 2156742"/>
            </a:gdLst>
            <a:ahLst/>
            <a:cxnLst>
              <a:cxn ang="0">
                <a:pos x="connsiteX0" y="connsiteY0"/>
              </a:cxn>
              <a:cxn ang="0">
                <a:pos x="connsiteX1" y="connsiteY1"/>
              </a:cxn>
              <a:cxn ang="0">
                <a:pos x="connsiteX2" y="connsiteY2"/>
              </a:cxn>
              <a:cxn ang="0">
                <a:pos x="connsiteX3" y="connsiteY3"/>
              </a:cxn>
            </a:cxnLst>
            <a:rect l="l" t="t" r="r" b="b"/>
            <a:pathLst>
              <a:path w="2121028" h="2156742">
                <a:moveTo>
                  <a:pt x="2121028" y="0"/>
                </a:moveTo>
                <a:lnTo>
                  <a:pt x="2121028" y="376813"/>
                </a:lnTo>
                <a:lnTo>
                  <a:pt x="370573" y="2156742"/>
                </a:lnTo>
                <a:lnTo>
                  <a:pt x="0" y="2156742"/>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3" name="Freeform 12">
            <a:extLst>
              <a:ext uri="{FF2B5EF4-FFF2-40B4-BE49-F238E27FC236}">
                <a16:creationId xmlns:a16="http://schemas.microsoft.com/office/drawing/2014/main" id="{8C08FCE0-A86A-4C6E-AC33-7D48C02194BB}"/>
              </a:ext>
            </a:extLst>
          </p:cNvPr>
          <p:cNvSpPr>
            <a:spLocks/>
          </p:cNvSpPr>
          <p:nvPr userDrawn="1"/>
        </p:nvSpPr>
        <p:spPr bwMode="auto">
          <a:xfrm>
            <a:off x="3854726" y="9521"/>
            <a:ext cx="4873040" cy="4578305"/>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3">
            <a:extLst>
              <a:ext uri="{FF2B5EF4-FFF2-40B4-BE49-F238E27FC236}">
                <a16:creationId xmlns:a16="http://schemas.microsoft.com/office/drawing/2014/main" id="{7F4EC3D2-1D6D-4750-8A64-FA04743350AA}"/>
              </a:ext>
            </a:extLst>
          </p:cNvPr>
          <p:cNvSpPr>
            <a:spLocks/>
          </p:cNvSpPr>
          <p:nvPr userDrawn="1"/>
        </p:nvSpPr>
        <p:spPr bwMode="auto">
          <a:xfrm>
            <a:off x="5213632" y="-10757"/>
            <a:ext cx="2612542" cy="2279695"/>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a:extLst>
              <a:ext uri="{FF2B5EF4-FFF2-40B4-BE49-F238E27FC236}">
                <a16:creationId xmlns:a16="http://schemas.microsoft.com/office/drawing/2014/main" id="{E188A2D5-1743-4966-9DA6-B1852EF0FB99}"/>
              </a:ext>
            </a:extLst>
          </p:cNvPr>
          <p:cNvSpPr>
            <a:spLocks/>
          </p:cNvSpPr>
          <p:nvPr userDrawn="1"/>
        </p:nvSpPr>
        <p:spPr bwMode="auto">
          <a:xfrm>
            <a:off x="2856421" y="0"/>
            <a:ext cx="7763511" cy="6858000"/>
          </a:xfrm>
          <a:custGeom>
            <a:avLst/>
            <a:gdLst>
              <a:gd name="T0" fmla="*/ 838 w 838"/>
              <a:gd name="T1" fmla="*/ 0 h 725"/>
              <a:gd name="T2" fmla="*/ 802 w 838"/>
              <a:gd name="T3" fmla="*/ 36 h 725"/>
              <a:gd name="T4" fmla="*/ 281 w 838"/>
              <a:gd name="T5" fmla="*/ 555 h 725"/>
              <a:gd name="T6" fmla="*/ 110 w 838"/>
              <a:gd name="T7" fmla="*/ 725 h 725"/>
              <a:gd name="T8" fmla="*/ 0 w 838"/>
              <a:gd name="T9" fmla="*/ 725 h 725"/>
              <a:gd name="T10" fmla="*/ 728 w 838"/>
              <a:gd name="T11" fmla="*/ 0 h 725"/>
              <a:gd name="T12" fmla="*/ 838 w 838"/>
              <a:gd name="T13" fmla="*/ 0 h 725"/>
            </a:gdLst>
            <a:ahLst/>
            <a:cxnLst>
              <a:cxn ang="0">
                <a:pos x="T0" y="T1"/>
              </a:cxn>
              <a:cxn ang="0">
                <a:pos x="T2" y="T3"/>
              </a:cxn>
              <a:cxn ang="0">
                <a:pos x="T4" y="T5"/>
              </a:cxn>
              <a:cxn ang="0">
                <a:pos x="T6" y="T7"/>
              </a:cxn>
              <a:cxn ang="0">
                <a:pos x="T8" y="T9"/>
              </a:cxn>
              <a:cxn ang="0">
                <a:pos x="T10" y="T11"/>
              </a:cxn>
              <a:cxn ang="0">
                <a:pos x="T12" y="T13"/>
              </a:cxn>
            </a:cxnLst>
            <a:rect l="0" t="0" r="r" b="b"/>
            <a:pathLst>
              <a:path w="838" h="725">
                <a:moveTo>
                  <a:pt x="838" y="0"/>
                </a:moveTo>
                <a:lnTo>
                  <a:pt x="802" y="36"/>
                </a:lnTo>
                <a:lnTo>
                  <a:pt x="281" y="555"/>
                </a:lnTo>
                <a:lnTo>
                  <a:pt x="110" y="725"/>
                </a:lnTo>
                <a:lnTo>
                  <a:pt x="0" y="725"/>
                </a:lnTo>
                <a:lnTo>
                  <a:pt x="728" y="0"/>
                </a:lnTo>
                <a:lnTo>
                  <a:pt x="838" y="0"/>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Shape 66">
            <a:extLst>
              <a:ext uri="{FF2B5EF4-FFF2-40B4-BE49-F238E27FC236}">
                <a16:creationId xmlns:a16="http://schemas.microsoft.com/office/drawing/2014/main" id="{62AC3624-8900-4771-8E5F-7420B3644207}"/>
              </a:ext>
            </a:extLst>
          </p:cNvPr>
          <p:cNvSpPr>
            <a:spLocks/>
          </p:cNvSpPr>
          <p:nvPr userDrawn="1"/>
        </p:nvSpPr>
        <p:spPr bwMode="auto">
          <a:xfrm>
            <a:off x="7254787" y="1844707"/>
            <a:ext cx="4937215" cy="5020350"/>
          </a:xfrm>
          <a:custGeom>
            <a:avLst/>
            <a:gdLst>
              <a:gd name="connsiteX0" fmla="*/ 4937215 w 4937215"/>
              <a:gd name="connsiteY0" fmla="*/ 0 h 5020350"/>
              <a:gd name="connsiteX1" fmla="*/ 4937215 w 4937215"/>
              <a:gd name="connsiteY1" fmla="*/ 376814 h 5020350"/>
              <a:gd name="connsiteX2" fmla="*/ 370574 w 4937215"/>
              <a:gd name="connsiteY2" fmla="*/ 5020350 h 5020350"/>
              <a:gd name="connsiteX3" fmla="*/ 0 w 4937215"/>
              <a:gd name="connsiteY3" fmla="*/ 5020350 h 5020350"/>
            </a:gdLst>
            <a:ahLst/>
            <a:cxnLst>
              <a:cxn ang="0">
                <a:pos x="connsiteX0" y="connsiteY0"/>
              </a:cxn>
              <a:cxn ang="0">
                <a:pos x="connsiteX1" y="connsiteY1"/>
              </a:cxn>
              <a:cxn ang="0">
                <a:pos x="connsiteX2" y="connsiteY2"/>
              </a:cxn>
              <a:cxn ang="0">
                <a:pos x="connsiteX3" y="connsiteY3"/>
              </a:cxn>
            </a:cxnLst>
            <a:rect l="l" t="t" r="r" b="b"/>
            <a:pathLst>
              <a:path w="4937215" h="5020350">
                <a:moveTo>
                  <a:pt x="4937215" y="0"/>
                </a:moveTo>
                <a:lnTo>
                  <a:pt x="4937215" y="376814"/>
                </a:lnTo>
                <a:lnTo>
                  <a:pt x="370574" y="5020350"/>
                </a:lnTo>
                <a:lnTo>
                  <a:pt x="0" y="5020350"/>
                </a:lnTo>
                <a:close/>
              </a:path>
            </a:pathLst>
          </a:custGeom>
          <a:solidFill>
            <a:srgbClr val="343434"/>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65" name="Freeform: Shape 64">
            <a:extLst>
              <a:ext uri="{FF2B5EF4-FFF2-40B4-BE49-F238E27FC236}">
                <a16:creationId xmlns:a16="http://schemas.microsoft.com/office/drawing/2014/main" id="{F9F221C0-F6F0-477A-A031-E72405FBAA20}"/>
              </a:ext>
            </a:extLst>
          </p:cNvPr>
          <p:cNvSpPr>
            <a:spLocks/>
          </p:cNvSpPr>
          <p:nvPr userDrawn="1"/>
        </p:nvSpPr>
        <p:spPr bwMode="auto">
          <a:xfrm>
            <a:off x="8083215" y="2680030"/>
            <a:ext cx="4108786" cy="4177971"/>
          </a:xfrm>
          <a:custGeom>
            <a:avLst/>
            <a:gdLst>
              <a:gd name="connsiteX0" fmla="*/ 4108786 w 4108786"/>
              <a:gd name="connsiteY0" fmla="*/ 0 h 4177971"/>
              <a:gd name="connsiteX1" fmla="*/ 4108786 w 4108786"/>
              <a:gd name="connsiteY1" fmla="*/ 1038594 h 4177971"/>
              <a:gd name="connsiteX2" fmla="*/ 2596337 w 4108786"/>
              <a:gd name="connsiteY2" fmla="*/ 2576945 h 4177971"/>
              <a:gd name="connsiteX3" fmla="*/ 1019089 w 4108786"/>
              <a:gd name="connsiteY3" fmla="*/ 4177971 h 4177971"/>
              <a:gd name="connsiteX4" fmla="*/ 0 w 4108786"/>
              <a:gd name="connsiteY4" fmla="*/ 4177971 h 4177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8786" h="4177971">
                <a:moveTo>
                  <a:pt x="4108786" y="0"/>
                </a:moveTo>
                <a:lnTo>
                  <a:pt x="4108786" y="1038594"/>
                </a:lnTo>
                <a:lnTo>
                  <a:pt x="2596337" y="2576945"/>
                </a:lnTo>
                <a:lnTo>
                  <a:pt x="1019089" y="4177971"/>
                </a:lnTo>
                <a:lnTo>
                  <a:pt x="0" y="4177971"/>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55" name="Freeform: Shape 54">
            <a:extLst>
              <a:ext uri="{FF2B5EF4-FFF2-40B4-BE49-F238E27FC236}">
                <a16:creationId xmlns:a16="http://schemas.microsoft.com/office/drawing/2014/main" id="{D50BE64A-C684-416E-98CF-DAC05F22FA90}"/>
              </a:ext>
            </a:extLst>
          </p:cNvPr>
          <p:cNvSpPr>
            <a:spLocks/>
          </p:cNvSpPr>
          <p:nvPr userDrawn="1"/>
        </p:nvSpPr>
        <p:spPr bwMode="auto">
          <a:xfrm>
            <a:off x="-7408" y="3135"/>
            <a:ext cx="3488916" cy="3548347"/>
          </a:xfrm>
          <a:custGeom>
            <a:avLst/>
            <a:gdLst>
              <a:gd name="connsiteX0" fmla="*/ 2468036 w 3488916"/>
              <a:gd name="connsiteY0" fmla="*/ 0 h 3548347"/>
              <a:gd name="connsiteX1" fmla="*/ 3488916 w 3488916"/>
              <a:gd name="connsiteY1" fmla="*/ 0 h 3548347"/>
              <a:gd name="connsiteX2" fmla="*/ 157141 w 3488916"/>
              <a:gd name="connsiteY2" fmla="*/ 3388837 h 3548347"/>
              <a:gd name="connsiteX3" fmla="*/ 0 w 3488916"/>
              <a:gd name="connsiteY3" fmla="*/ 3548347 h 3548347"/>
              <a:gd name="connsiteX4" fmla="*/ 0 w 3488916"/>
              <a:gd name="connsiteY4" fmla="*/ 2509594 h 354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88916" h="3548347">
                <a:moveTo>
                  <a:pt x="2468036" y="0"/>
                </a:moveTo>
                <a:lnTo>
                  <a:pt x="3488916" y="0"/>
                </a:lnTo>
                <a:lnTo>
                  <a:pt x="157141" y="3388837"/>
                </a:lnTo>
                <a:lnTo>
                  <a:pt x="0" y="3548347"/>
                </a:lnTo>
                <a:lnTo>
                  <a:pt x="0" y="2509594"/>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2" name="Freeform 15">
            <a:extLst>
              <a:ext uri="{FF2B5EF4-FFF2-40B4-BE49-F238E27FC236}">
                <a16:creationId xmlns:a16="http://schemas.microsoft.com/office/drawing/2014/main" id="{A814CFC0-2995-4011-8A05-63876449F40D}"/>
              </a:ext>
            </a:extLst>
          </p:cNvPr>
          <p:cNvSpPr>
            <a:spLocks/>
          </p:cNvSpPr>
          <p:nvPr userDrawn="1"/>
        </p:nvSpPr>
        <p:spPr bwMode="auto">
          <a:xfrm>
            <a:off x="745735" y="9525"/>
            <a:ext cx="3631844" cy="3142109"/>
          </a:xfrm>
          <a:custGeom>
            <a:avLst/>
            <a:gdLst>
              <a:gd name="T0" fmla="*/ 838 w 838"/>
              <a:gd name="T1" fmla="*/ 0 h 725"/>
              <a:gd name="T2" fmla="*/ 802 w 838"/>
              <a:gd name="T3" fmla="*/ 36 h 725"/>
              <a:gd name="T4" fmla="*/ 281 w 838"/>
              <a:gd name="T5" fmla="*/ 555 h 725"/>
              <a:gd name="T6" fmla="*/ 110 w 838"/>
              <a:gd name="T7" fmla="*/ 725 h 725"/>
              <a:gd name="T8" fmla="*/ 0 w 838"/>
              <a:gd name="T9" fmla="*/ 725 h 725"/>
              <a:gd name="T10" fmla="*/ 728 w 838"/>
              <a:gd name="T11" fmla="*/ 0 h 725"/>
              <a:gd name="T12" fmla="*/ 838 w 838"/>
              <a:gd name="T13" fmla="*/ 0 h 725"/>
            </a:gdLst>
            <a:ahLst/>
            <a:cxnLst>
              <a:cxn ang="0">
                <a:pos x="T0" y="T1"/>
              </a:cxn>
              <a:cxn ang="0">
                <a:pos x="T2" y="T3"/>
              </a:cxn>
              <a:cxn ang="0">
                <a:pos x="T4" y="T5"/>
              </a:cxn>
              <a:cxn ang="0">
                <a:pos x="T6" y="T7"/>
              </a:cxn>
              <a:cxn ang="0">
                <a:pos x="T8" y="T9"/>
              </a:cxn>
              <a:cxn ang="0">
                <a:pos x="T10" y="T11"/>
              </a:cxn>
              <a:cxn ang="0">
                <a:pos x="T12" y="T13"/>
              </a:cxn>
            </a:cxnLst>
            <a:rect l="0" t="0" r="r" b="b"/>
            <a:pathLst>
              <a:path w="838" h="725">
                <a:moveTo>
                  <a:pt x="838" y="0"/>
                </a:moveTo>
                <a:lnTo>
                  <a:pt x="802" y="36"/>
                </a:lnTo>
                <a:lnTo>
                  <a:pt x="281" y="555"/>
                </a:lnTo>
                <a:lnTo>
                  <a:pt x="110" y="725"/>
                </a:lnTo>
                <a:lnTo>
                  <a:pt x="0" y="725"/>
                </a:lnTo>
                <a:lnTo>
                  <a:pt x="728" y="0"/>
                </a:lnTo>
                <a:lnTo>
                  <a:pt x="838"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3">
            <a:extLst>
              <a:ext uri="{FF2B5EF4-FFF2-40B4-BE49-F238E27FC236}">
                <a16:creationId xmlns:a16="http://schemas.microsoft.com/office/drawing/2014/main" id="{F0E7FCB9-0E42-47C8-8670-C8C318C5570C}"/>
              </a:ext>
            </a:extLst>
          </p:cNvPr>
          <p:cNvSpPr>
            <a:spLocks/>
          </p:cNvSpPr>
          <p:nvPr userDrawn="1"/>
        </p:nvSpPr>
        <p:spPr bwMode="auto">
          <a:xfrm>
            <a:off x="847779" y="0"/>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3">
            <a:extLst>
              <a:ext uri="{FF2B5EF4-FFF2-40B4-BE49-F238E27FC236}">
                <a16:creationId xmlns:a16="http://schemas.microsoft.com/office/drawing/2014/main" id="{2A3F36DB-7C52-4CF2-9262-D995C88522BA}"/>
              </a:ext>
            </a:extLst>
          </p:cNvPr>
          <p:cNvSpPr>
            <a:spLocks/>
          </p:cNvSpPr>
          <p:nvPr userDrawn="1"/>
        </p:nvSpPr>
        <p:spPr bwMode="auto">
          <a:xfrm>
            <a:off x="6461" y="4605648"/>
            <a:ext cx="2612542" cy="2279695"/>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12">
            <a:extLst>
              <a:ext uri="{FF2B5EF4-FFF2-40B4-BE49-F238E27FC236}">
                <a16:creationId xmlns:a16="http://schemas.microsoft.com/office/drawing/2014/main" id="{D871AE26-3423-46F0-BB9C-1870C8B3A664}"/>
              </a:ext>
            </a:extLst>
          </p:cNvPr>
          <p:cNvSpPr>
            <a:spLocks/>
          </p:cNvSpPr>
          <p:nvPr userDrawn="1"/>
        </p:nvSpPr>
        <p:spPr bwMode="auto">
          <a:xfrm>
            <a:off x="26817" y="50085"/>
            <a:ext cx="4873040" cy="4578305"/>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Shape 56">
            <a:extLst>
              <a:ext uri="{FF2B5EF4-FFF2-40B4-BE49-F238E27FC236}">
                <a16:creationId xmlns:a16="http://schemas.microsoft.com/office/drawing/2014/main" id="{8580ABDF-8E61-480E-BD48-0DCD701D89BC}"/>
              </a:ext>
            </a:extLst>
          </p:cNvPr>
          <p:cNvSpPr>
            <a:spLocks/>
          </p:cNvSpPr>
          <p:nvPr userDrawn="1"/>
        </p:nvSpPr>
        <p:spPr bwMode="auto">
          <a:xfrm>
            <a:off x="-12175" y="3551482"/>
            <a:ext cx="2868139" cy="2916450"/>
          </a:xfrm>
          <a:custGeom>
            <a:avLst/>
            <a:gdLst>
              <a:gd name="connsiteX0" fmla="*/ 2497566 w 2868139"/>
              <a:gd name="connsiteY0" fmla="*/ 0 h 2916450"/>
              <a:gd name="connsiteX1" fmla="*/ 2868139 w 2868139"/>
              <a:gd name="connsiteY1" fmla="*/ 0 h 2916450"/>
              <a:gd name="connsiteX2" fmla="*/ 0 w 2868139"/>
              <a:gd name="connsiteY2" fmla="*/ 2916450 h 2916450"/>
              <a:gd name="connsiteX3" fmla="*/ 0 w 2868139"/>
              <a:gd name="connsiteY3" fmla="*/ 2539634 h 2916450"/>
            </a:gdLst>
            <a:ahLst/>
            <a:cxnLst>
              <a:cxn ang="0">
                <a:pos x="connsiteX0" y="connsiteY0"/>
              </a:cxn>
              <a:cxn ang="0">
                <a:pos x="connsiteX1" y="connsiteY1"/>
              </a:cxn>
              <a:cxn ang="0">
                <a:pos x="connsiteX2" y="connsiteY2"/>
              </a:cxn>
              <a:cxn ang="0">
                <a:pos x="connsiteX3" y="connsiteY3"/>
              </a:cxn>
            </a:cxnLst>
            <a:rect l="l" t="t" r="r" b="b"/>
            <a:pathLst>
              <a:path w="2868139" h="2916450">
                <a:moveTo>
                  <a:pt x="2497566" y="0"/>
                </a:moveTo>
                <a:lnTo>
                  <a:pt x="2868139" y="0"/>
                </a:lnTo>
                <a:lnTo>
                  <a:pt x="0" y="2916450"/>
                </a:lnTo>
                <a:lnTo>
                  <a:pt x="0" y="2539634"/>
                </a:lnTo>
                <a:close/>
              </a:path>
            </a:pathLst>
          </a:custGeom>
          <a:solidFill>
            <a:srgbClr val="33333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59" name="Freeform: Shape 58">
            <a:extLst>
              <a:ext uri="{FF2B5EF4-FFF2-40B4-BE49-F238E27FC236}">
                <a16:creationId xmlns:a16="http://schemas.microsoft.com/office/drawing/2014/main" id="{874BCA1E-0A1C-47C4-AC9C-F34F8F4F6FA1}"/>
              </a:ext>
            </a:extLst>
          </p:cNvPr>
          <p:cNvSpPr>
            <a:spLocks/>
          </p:cNvSpPr>
          <p:nvPr userDrawn="1"/>
        </p:nvSpPr>
        <p:spPr bwMode="auto">
          <a:xfrm>
            <a:off x="649150" y="3450514"/>
            <a:ext cx="3749054" cy="3435387"/>
          </a:xfrm>
          <a:custGeom>
            <a:avLst/>
            <a:gdLst>
              <a:gd name="connsiteX0" fmla="*/ 3378481 w 3749054"/>
              <a:gd name="connsiteY0" fmla="*/ 0 h 3435387"/>
              <a:gd name="connsiteX1" fmla="*/ 3749054 w 3749054"/>
              <a:gd name="connsiteY1" fmla="*/ 0 h 3435387"/>
              <a:gd name="connsiteX2" fmla="*/ 370573 w 3749054"/>
              <a:gd name="connsiteY2" fmla="*/ 3435387 h 3435387"/>
              <a:gd name="connsiteX3" fmla="*/ 0 w 3749054"/>
              <a:gd name="connsiteY3" fmla="*/ 3435387 h 3435387"/>
            </a:gdLst>
            <a:ahLst/>
            <a:cxnLst>
              <a:cxn ang="0">
                <a:pos x="connsiteX0" y="connsiteY0"/>
              </a:cxn>
              <a:cxn ang="0">
                <a:pos x="connsiteX1" y="connsiteY1"/>
              </a:cxn>
              <a:cxn ang="0">
                <a:pos x="connsiteX2" y="connsiteY2"/>
              </a:cxn>
              <a:cxn ang="0">
                <a:pos x="connsiteX3" y="connsiteY3"/>
              </a:cxn>
            </a:cxnLst>
            <a:rect l="l" t="t" r="r" b="b"/>
            <a:pathLst>
              <a:path w="3749054" h="3435387">
                <a:moveTo>
                  <a:pt x="3378481" y="0"/>
                </a:moveTo>
                <a:lnTo>
                  <a:pt x="3749054" y="0"/>
                </a:lnTo>
                <a:lnTo>
                  <a:pt x="370573" y="3435387"/>
                </a:lnTo>
                <a:lnTo>
                  <a:pt x="0" y="3435387"/>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48" name="Freeform: Shape 47">
            <a:extLst>
              <a:ext uri="{FF2B5EF4-FFF2-40B4-BE49-F238E27FC236}">
                <a16:creationId xmlns:a16="http://schemas.microsoft.com/office/drawing/2014/main" id="{16F96A56-8A66-412E-AEBF-DDD3AF1D51E7}"/>
              </a:ext>
            </a:extLst>
          </p:cNvPr>
          <p:cNvSpPr>
            <a:spLocks/>
          </p:cNvSpPr>
          <p:nvPr userDrawn="1"/>
        </p:nvSpPr>
        <p:spPr bwMode="auto">
          <a:xfrm>
            <a:off x="5480233" y="43975"/>
            <a:ext cx="6711767" cy="6824782"/>
          </a:xfrm>
          <a:custGeom>
            <a:avLst/>
            <a:gdLst>
              <a:gd name="connsiteX0" fmla="*/ 6711767 w 6711767"/>
              <a:gd name="connsiteY0" fmla="*/ 0 h 6824782"/>
              <a:gd name="connsiteX1" fmla="*/ 6711767 w 6711767"/>
              <a:gd name="connsiteY1" fmla="*/ 1037846 h 6824782"/>
              <a:gd name="connsiteX2" fmla="*/ 2603278 w 6711767"/>
              <a:gd name="connsiteY2" fmla="*/ 5216699 h 6824782"/>
              <a:gd name="connsiteX3" fmla="*/ 1019077 w 6711767"/>
              <a:gd name="connsiteY3" fmla="*/ 6824782 h 6824782"/>
              <a:gd name="connsiteX4" fmla="*/ 0 w 6711767"/>
              <a:gd name="connsiteY4" fmla="*/ 6824782 h 6824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1767" h="6824782">
                <a:moveTo>
                  <a:pt x="6711767" y="0"/>
                </a:moveTo>
                <a:lnTo>
                  <a:pt x="6711767" y="1037846"/>
                </a:lnTo>
                <a:lnTo>
                  <a:pt x="2603278" y="5216699"/>
                </a:lnTo>
                <a:lnTo>
                  <a:pt x="1019077" y="6824782"/>
                </a:lnTo>
                <a:lnTo>
                  <a:pt x="0" y="6824782"/>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9" name="Freeform 12">
            <a:extLst>
              <a:ext uri="{FF2B5EF4-FFF2-40B4-BE49-F238E27FC236}">
                <a16:creationId xmlns:a16="http://schemas.microsoft.com/office/drawing/2014/main" id="{3DEF717B-B3DA-4EE2-BD92-5491848CA609}"/>
              </a:ext>
            </a:extLst>
          </p:cNvPr>
          <p:cNvSpPr>
            <a:spLocks/>
          </p:cNvSpPr>
          <p:nvPr userDrawn="1"/>
        </p:nvSpPr>
        <p:spPr bwMode="auto">
          <a:xfrm>
            <a:off x="8732533" y="0"/>
            <a:ext cx="2279654" cy="2097628"/>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a:extLst>
              <a:ext uri="{FF2B5EF4-FFF2-40B4-BE49-F238E27FC236}">
                <a16:creationId xmlns:a16="http://schemas.microsoft.com/office/drawing/2014/main" id="{B9690E8C-7BDB-439B-8B60-8CBCC017E69C}"/>
              </a:ext>
            </a:extLst>
          </p:cNvPr>
          <p:cNvSpPr>
            <a:spLocks/>
          </p:cNvSpPr>
          <p:nvPr userDrawn="1"/>
        </p:nvSpPr>
        <p:spPr bwMode="auto">
          <a:xfrm>
            <a:off x="8420873" y="0"/>
            <a:ext cx="3631844" cy="3142109"/>
          </a:xfrm>
          <a:custGeom>
            <a:avLst/>
            <a:gdLst>
              <a:gd name="T0" fmla="*/ 838 w 838"/>
              <a:gd name="T1" fmla="*/ 0 h 725"/>
              <a:gd name="T2" fmla="*/ 802 w 838"/>
              <a:gd name="T3" fmla="*/ 36 h 725"/>
              <a:gd name="T4" fmla="*/ 281 w 838"/>
              <a:gd name="T5" fmla="*/ 555 h 725"/>
              <a:gd name="T6" fmla="*/ 110 w 838"/>
              <a:gd name="T7" fmla="*/ 725 h 725"/>
              <a:gd name="T8" fmla="*/ 0 w 838"/>
              <a:gd name="T9" fmla="*/ 725 h 725"/>
              <a:gd name="T10" fmla="*/ 728 w 838"/>
              <a:gd name="T11" fmla="*/ 0 h 725"/>
              <a:gd name="T12" fmla="*/ 838 w 838"/>
              <a:gd name="T13" fmla="*/ 0 h 725"/>
            </a:gdLst>
            <a:ahLst/>
            <a:cxnLst>
              <a:cxn ang="0">
                <a:pos x="T0" y="T1"/>
              </a:cxn>
              <a:cxn ang="0">
                <a:pos x="T2" y="T3"/>
              </a:cxn>
              <a:cxn ang="0">
                <a:pos x="T4" y="T5"/>
              </a:cxn>
              <a:cxn ang="0">
                <a:pos x="T6" y="T7"/>
              </a:cxn>
              <a:cxn ang="0">
                <a:pos x="T8" y="T9"/>
              </a:cxn>
              <a:cxn ang="0">
                <a:pos x="T10" y="T11"/>
              </a:cxn>
              <a:cxn ang="0">
                <a:pos x="T12" y="T13"/>
              </a:cxn>
            </a:cxnLst>
            <a:rect l="0" t="0" r="r" b="b"/>
            <a:pathLst>
              <a:path w="838" h="725">
                <a:moveTo>
                  <a:pt x="838" y="0"/>
                </a:moveTo>
                <a:lnTo>
                  <a:pt x="802" y="36"/>
                </a:lnTo>
                <a:lnTo>
                  <a:pt x="281" y="555"/>
                </a:lnTo>
                <a:lnTo>
                  <a:pt x="110" y="725"/>
                </a:lnTo>
                <a:lnTo>
                  <a:pt x="0" y="725"/>
                </a:lnTo>
                <a:lnTo>
                  <a:pt x="728" y="0"/>
                </a:lnTo>
                <a:lnTo>
                  <a:pt x="838"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2">
            <a:extLst>
              <a:ext uri="{FF2B5EF4-FFF2-40B4-BE49-F238E27FC236}">
                <a16:creationId xmlns:a16="http://schemas.microsoft.com/office/drawing/2014/main" id="{4D9598D5-E9A5-47B9-A675-9999A198408D}"/>
              </a:ext>
            </a:extLst>
          </p:cNvPr>
          <p:cNvSpPr>
            <a:spLocks/>
          </p:cNvSpPr>
          <p:nvPr userDrawn="1"/>
        </p:nvSpPr>
        <p:spPr bwMode="auto">
          <a:xfrm>
            <a:off x="6604951" y="-523"/>
            <a:ext cx="4873040" cy="4578305"/>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Shape 60">
            <a:extLst>
              <a:ext uri="{FF2B5EF4-FFF2-40B4-BE49-F238E27FC236}">
                <a16:creationId xmlns:a16="http://schemas.microsoft.com/office/drawing/2014/main" id="{9B4FA537-DD8E-45F3-9D21-1BA549F35E09}"/>
              </a:ext>
            </a:extLst>
          </p:cNvPr>
          <p:cNvSpPr>
            <a:spLocks/>
          </p:cNvSpPr>
          <p:nvPr userDrawn="1"/>
        </p:nvSpPr>
        <p:spPr bwMode="auto">
          <a:xfrm>
            <a:off x="1299992" y="4918746"/>
            <a:ext cx="2936509" cy="1949719"/>
          </a:xfrm>
          <a:custGeom>
            <a:avLst/>
            <a:gdLst>
              <a:gd name="connsiteX0" fmla="*/ 1917432 w 2936509"/>
              <a:gd name="connsiteY0" fmla="*/ 0 h 1949719"/>
              <a:gd name="connsiteX1" fmla="*/ 2936509 w 2936509"/>
              <a:gd name="connsiteY1" fmla="*/ 0 h 1949719"/>
              <a:gd name="connsiteX2" fmla="*/ 2602992 w 2936509"/>
              <a:gd name="connsiteY2" fmla="*/ 340535 h 1949719"/>
              <a:gd name="connsiteX3" fmla="*/ 1020904 w 2936509"/>
              <a:gd name="connsiteY3" fmla="*/ 1949719 h 1949719"/>
              <a:gd name="connsiteX4" fmla="*/ 0 w 2936509"/>
              <a:gd name="connsiteY4" fmla="*/ 1949719 h 1949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509" h="1949719">
                <a:moveTo>
                  <a:pt x="1917432" y="0"/>
                </a:moveTo>
                <a:lnTo>
                  <a:pt x="2936509" y="0"/>
                </a:lnTo>
                <a:lnTo>
                  <a:pt x="2602992" y="340535"/>
                </a:lnTo>
                <a:lnTo>
                  <a:pt x="1020904" y="1949719"/>
                </a:lnTo>
                <a:lnTo>
                  <a:pt x="0" y="1949719"/>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63" name="Freeform: Shape 62">
            <a:extLst>
              <a:ext uri="{FF2B5EF4-FFF2-40B4-BE49-F238E27FC236}">
                <a16:creationId xmlns:a16="http://schemas.microsoft.com/office/drawing/2014/main" id="{4A787EE2-1608-4E61-9588-1EEF002D009B}"/>
              </a:ext>
            </a:extLst>
          </p:cNvPr>
          <p:cNvSpPr>
            <a:spLocks/>
          </p:cNvSpPr>
          <p:nvPr userDrawn="1"/>
        </p:nvSpPr>
        <p:spPr bwMode="auto">
          <a:xfrm>
            <a:off x="4454075" y="4886710"/>
            <a:ext cx="2309240" cy="1971290"/>
          </a:xfrm>
          <a:custGeom>
            <a:avLst/>
            <a:gdLst>
              <a:gd name="connsiteX0" fmla="*/ 1938667 w 2309240"/>
              <a:gd name="connsiteY0" fmla="*/ 0 h 1971290"/>
              <a:gd name="connsiteX1" fmla="*/ 2309240 w 2309240"/>
              <a:gd name="connsiteY1" fmla="*/ 0 h 1971290"/>
              <a:gd name="connsiteX2" fmla="*/ 370573 w 2309240"/>
              <a:gd name="connsiteY2" fmla="*/ 1971290 h 1971290"/>
              <a:gd name="connsiteX3" fmla="*/ 0 w 2309240"/>
              <a:gd name="connsiteY3" fmla="*/ 1971290 h 1971290"/>
            </a:gdLst>
            <a:ahLst/>
            <a:cxnLst>
              <a:cxn ang="0">
                <a:pos x="connsiteX0" y="connsiteY0"/>
              </a:cxn>
              <a:cxn ang="0">
                <a:pos x="connsiteX1" y="connsiteY1"/>
              </a:cxn>
              <a:cxn ang="0">
                <a:pos x="connsiteX2" y="connsiteY2"/>
              </a:cxn>
              <a:cxn ang="0">
                <a:pos x="connsiteX3" y="connsiteY3"/>
              </a:cxn>
            </a:cxnLst>
            <a:rect l="l" t="t" r="r" b="b"/>
            <a:pathLst>
              <a:path w="2309240" h="1971290">
                <a:moveTo>
                  <a:pt x="1938667" y="0"/>
                </a:moveTo>
                <a:lnTo>
                  <a:pt x="2309240" y="0"/>
                </a:lnTo>
                <a:lnTo>
                  <a:pt x="370573" y="1971290"/>
                </a:lnTo>
                <a:lnTo>
                  <a:pt x="0" y="1971290"/>
                </a:lnTo>
                <a:close/>
              </a:path>
            </a:pathLst>
          </a:custGeom>
          <a:solidFill>
            <a:srgbClr val="343434"/>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70" name="Freeform: Shape 69">
            <a:extLst>
              <a:ext uri="{FF2B5EF4-FFF2-40B4-BE49-F238E27FC236}">
                <a16:creationId xmlns:a16="http://schemas.microsoft.com/office/drawing/2014/main" id="{E7BA67F7-9185-4E38-B2FF-CFDC99A04BBE}"/>
              </a:ext>
            </a:extLst>
          </p:cNvPr>
          <p:cNvSpPr>
            <a:spLocks/>
          </p:cNvSpPr>
          <p:nvPr userDrawn="1"/>
        </p:nvSpPr>
        <p:spPr bwMode="auto">
          <a:xfrm>
            <a:off x="9407598" y="4095244"/>
            <a:ext cx="2784402" cy="2772928"/>
          </a:xfrm>
          <a:custGeom>
            <a:avLst/>
            <a:gdLst>
              <a:gd name="connsiteX0" fmla="*/ 2784402 w 2784402"/>
              <a:gd name="connsiteY0" fmla="*/ 0 h 2772928"/>
              <a:gd name="connsiteX1" fmla="*/ 2784402 w 2784402"/>
              <a:gd name="connsiteY1" fmla="*/ 475604 h 2772928"/>
              <a:gd name="connsiteX2" fmla="*/ 1206449 w 2784402"/>
              <a:gd name="connsiteY2" fmla="*/ 2047500 h 2772928"/>
              <a:gd name="connsiteX3" fmla="*/ 476754 w 2784402"/>
              <a:gd name="connsiteY3" fmla="*/ 2772928 h 2772928"/>
              <a:gd name="connsiteX4" fmla="*/ 0 w 2784402"/>
              <a:gd name="connsiteY4" fmla="*/ 2772928 h 2772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4402" h="2772928">
                <a:moveTo>
                  <a:pt x="2784402" y="0"/>
                </a:moveTo>
                <a:lnTo>
                  <a:pt x="2784402" y="475604"/>
                </a:lnTo>
                <a:lnTo>
                  <a:pt x="1206449" y="2047500"/>
                </a:lnTo>
                <a:lnTo>
                  <a:pt x="476754" y="2772928"/>
                </a:lnTo>
                <a:lnTo>
                  <a:pt x="0" y="2772928"/>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50" name="Freeform: Shape 49">
            <a:extLst>
              <a:ext uri="{FF2B5EF4-FFF2-40B4-BE49-F238E27FC236}">
                <a16:creationId xmlns:a16="http://schemas.microsoft.com/office/drawing/2014/main" id="{3D108AF9-47CB-4B91-B49F-D56B04034E3D}"/>
              </a:ext>
            </a:extLst>
          </p:cNvPr>
          <p:cNvSpPr>
            <a:spLocks/>
          </p:cNvSpPr>
          <p:nvPr userDrawn="1"/>
        </p:nvSpPr>
        <p:spPr bwMode="auto">
          <a:xfrm>
            <a:off x="10902270" y="1364854"/>
            <a:ext cx="1289731" cy="1284423"/>
          </a:xfrm>
          <a:custGeom>
            <a:avLst/>
            <a:gdLst>
              <a:gd name="connsiteX0" fmla="*/ 1289731 w 1289731"/>
              <a:gd name="connsiteY0" fmla="*/ 0 h 1284423"/>
              <a:gd name="connsiteX1" fmla="*/ 1289731 w 1289731"/>
              <a:gd name="connsiteY1" fmla="*/ 172644 h 1284423"/>
              <a:gd name="connsiteX2" fmla="*/ 173358 w 1289731"/>
              <a:gd name="connsiteY2" fmla="*/ 1284423 h 1284423"/>
              <a:gd name="connsiteX3" fmla="*/ 0 w 1289731"/>
              <a:gd name="connsiteY3" fmla="*/ 1284423 h 1284423"/>
            </a:gdLst>
            <a:ahLst/>
            <a:cxnLst>
              <a:cxn ang="0">
                <a:pos x="connsiteX0" y="connsiteY0"/>
              </a:cxn>
              <a:cxn ang="0">
                <a:pos x="connsiteX1" y="connsiteY1"/>
              </a:cxn>
              <a:cxn ang="0">
                <a:pos x="connsiteX2" y="connsiteY2"/>
              </a:cxn>
              <a:cxn ang="0">
                <a:pos x="connsiteX3" y="connsiteY3"/>
              </a:cxn>
            </a:cxnLst>
            <a:rect l="l" t="t" r="r" b="b"/>
            <a:pathLst>
              <a:path w="1289731" h="1284423">
                <a:moveTo>
                  <a:pt x="1289731" y="0"/>
                </a:moveTo>
                <a:lnTo>
                  <a:pt x="1289731" y="172644"/>
                </a:lnTo>
                <a:lnTo>
                  <a:pt x="173358" y="1284423"/>
                </a:lnTo>
                <a:lnTo>
                  <a:pt x="0" y="1284423"/>
                </a:lnTo>
                <a:close/>
              </a:path>
            </a:pathLst>
          </a:custGeom>
          <a:solidFill>
            <a:srgbClr val="ED245C"/>
          </a:solidFill>
          <a:ln>
            <a:noFill/>
          </a:ln>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41670397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3E0AB1F5-DD50-4365-A512-968F8A7E4D22}" type="datetimeFigureOut">
              <a:rPr lang="en-US" smtClean="0"/>
              <a:t>03-Dec-19</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5120809-38B6-43B3-95B1-5EDD6F754B49}"/>
              </a:ext>
            </a:extLst>
          </p:cNvPr>
          <p:cNvSpPr/>
          <p:nvPr userDrawn="1"/>
        </p:nvSpPr>
        <p:spPr>
          <a:xfrm>
            <a:off x="0" y="-2957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5E43E430-7D51-4B32-B46D-D103F1D61C53}"/>
              </a:ext>
            </a:extLst>
          </p:cNvPr>
          <p:cNvSpPr>
            <a:spLocks noGrp="1"/>
          </p:cNvSpPr>
          <p:nvPr>
            <p:ph type="pic" sz="quarter" idx="13"/>
          </p:nvPr>
        </p:nvSpPr>
        <p:spPr>
          <a:xfrm>
            <a:off x="4229100" y="0"/>
            <a:ext cx="3733800" cy="6858000"/>
          </a:xfrm>
        </p:spPr>
        <p:txBody>
          <a:bodyPr/>
          <a:lstStyle/>
          <a:p>
            <a:endParaRPr lang="en-US"/>
          </a:p>
        </p:txBody>
      </p:sp>
    </p:spTree>
    <p:extLst>
      <p:ext uri="{BB962C8B-B14F-4D97-AF65-F5344CB8AC3E}">
        <p14:creationId xmlns:p14="http://schemas.microsoft.com/office/powerpoint/2010/main" val="28238262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3E0AB1F5-DD50-4365-A512-968F8A7E4D22}" type="datetimeFigureOut">
              <a:rPr lang="en-US" smtClean="0"/>
              <a:t>03-Dec-19</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5120809-38B6-43B3-95B1-5EDD6F754B49}"/>
              </a:ext>
            </a:extLst>
          </p:cNvPr>
          <p:cNvSpPr/>
          <p:nvPr userDrawn="1"/>
        </p:nvSpPr>
        <p:spPr>
          <a:xfrm>
            <a:off x="0" y="-2957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7EA0C348-4A0F-4C9E-B1BC-CEFEDEE0FFE9}"/>
              </a:ext>
            </a:extLst>
          </p:cNvPr>
          <p:cNvSpPr>
            <a:spLocks noGrp="1"/>
          </p:cNvSpPr>
          <p:nvPr>
            <p:ph type="pic" sz="quarter" idx="13"/>
          </p:nvPr>
        </p:nvSpPr>
        <p:spPr>
          <a:xfrm>
            <a:off x="3490570" y="628650"/>
            <a:ext cx="8701431" cy="6229350"/>
          </a:xfrm>
          <a:custGeom>
            <a:avLst/>
            <a:gdLst>
              <a:gd name="connsiteX0" fmla="*/ 6255126 w 8701431"/>
              <a:gd name="connsiteY0" fmla="*/ 0 h 6229350"/>
              <a:gd name="connsiteX1" fmla="*/ 8701431 w 8701431"/>
              <a:gd name="connsiteY1" fmla="*/ 0 h 6229350"/>
              <a:gd name="connsiteX2" fmla="*/ 8701431 w 8701431"/>
              <a:gd name="connsiteY2" fmla="*/ 6229350 h 6229350"/>
              <a:gd name="connsiteX3" fmla="*/ 0 w 8701431"/>
              <a:gd name="connsiteY3" fmla="*/ 6229350 h 6229350"/>
            </a:gdLst>
            <a:ahLst/>
            <a:cxnLst>
              <a:cxn ang="0">
                <a:pos x="connsiteX0" y="connsiteY0"/>
              </a:cxn>
              <a:cxn ang="0">
                <a:pos x="connsiteX1" y="connsiteY1"/>
              </a:cxn>
              <a:cxn ang="0">
                <a:pos x="connsiteX2" y="connsiteY2"/>
              </a:cxn>
              <a:cxn ang="0">
                <a:pos x="connsiteX3" y="connsiteY3"/>
              </a:cxn>
            </a:cxnLst>
            <a:rect l="l" t="t" r="r" b="b"/>
            <a:pathLst>
              <a:path w="8701431" h="6229350">
                <a:moveTo>
                  <a:pt x="6255126" y="0"/>
                </a:moveTo>
                <a:lnTo>
                  <a:pt x="8701431" y="0"/>
                </a:lnTo>
                <a:lnTo>
                  <a:pt x="8701431" y="6229350"/>
                </a:lnTo>
                <a:lnTo>
                  <a:pt x="0" y="6229350"/>
                </a:lnTo>
                <a:close/>
              </a:path>
            </a:pathLst>
          </a:custGeom>
        </p:spPr>
        <p:txBody>
          <a:bodyPr wrap="square">
            <a:noAutofit/>
          </a:bodyPr>
          <a:lstStyle/>
          <a:p>
            <a:endParaRPr lang="en-US"/>
          </a:p>
        </p:txBody>
      </p:sp>
    </p:spTree>
    <p:extLst>
      <p:ext uri="{BB962C8B-B14F-4D97-AF65-F5344CB8AC3E}">
        <p14:creationId xmlns:p14="http://schemas.microsoft.com/office/powerpoint/2010/main" val="9549651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3E0AB1F5-DD50-4365-A512-968F8A7E4D22}" type="datetimeFigureOut">
              <a:rPr lang="en-US" smtClean="0"/>
              <a:t>03-Dec-19</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5120809-38B6-43B3-95B1-5EDD6F754B49}"/>
              </a:ext>
            </a:extLst>
          </p:cNvPr>
          <p:cNvSpPr/>
          <p:nvPr userDrawn="1"/>
        </p:nvSpPr>
        <p:spPr>
          <a:xfrm>
            <a:off x="0" y="-2957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Picture Placeholder 21">
            <a:extLst>
              <a:ext uri="{FF2B5EF4-FFF2-40B4-BE49-F238E27FC236}">
                <a16:creationId xmlns:a16="http://schemas.microsoft.com/office/drawing/2014/main" id="{6609867D-F8CF-4B29-B4CF-84DEE5B62A15}"/>
              </a:ext>
            </a:extLst>
          </p:cNvPr>
          <p:cNvSpPr>
            <a:spLocks noGrp="1"/>
          </p:cNvSpPr>
          <p:nvPr>
            <p:ph type="pic" sz="quarter" idx="14"/>
          </p:nvPr>
        </p:nvSpPr>
        <p:spPr>
          <a:xfrm>
            <a:off x="-7408" y="-30163"/>
            <a:ext cx="12169582" cy="6888163"/>
          </a:xfrm>
          <a:custGeom>
            <a:avLst/>
            <a:gdLst>
              <a:gd name="connsiteX0" fmla="*/ 7151159 w 12169582"/>
              <a:gd name="connsiteY0" fmla="*/ 0 h 6888163"/>
              <a:gd name="connsiteX1" fmla="*/ 12169582 w 12169582"/>
              <a:gd name="connsiteY1" fmla="*/ 0 h 6888163"/>
              <a:gd name="connsiteX2" fmla="*/ 5262448 w 12169582"/>
              <a:gd name="connsiteY2" fmla="*/ 6888163 h 6888163"/>
              <a:gd name="connsiteX3" fmla="*/ 0 w 12169582"/>
              <a:gd name="connsiteY3" fmla="*/ 6888163 h 6888163"/>
              <a:gd name="connsiteX4" fmla="*/ 6916072 w 12169582"/>
              <a:gd name="connsiteY4" fmla="*/ 592 h 6888163"/>
              <a:gd name="connsiteX5" fmla="*/ 7151159 w 12169582"/>
              <a:gd name="connsiteY5" fmla="*/ 592 h 6888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69582" h="6888163">
                <a:moveTo>
                  <a:pt x="7151159" y="0"/>
                </a:moveTo>
                <a:lnTo>
                  <a:pt x="12169582" y="0"/>
                </a:lnTo>
                <a:lnTo>
                  <a:pt x="5262448" y="6888163"/>
                </a:lnTo>
                <a:lnTo>
                  <a:pt x="0" y="6888163"/>
                </a:lnTo>
                <a:lnTo>
                  <a:pt x="6916072" y="592"/>
                </a:lnTo>
                <a:lnTo>
                  <a:pt x="7151159" y="592"/>
                </a:lnTo>
                <a:close/>
              </a:path>
            </a:pathLst>
          </a:custGeom>
        </p:spPr>
        <p:txBody>
          <a:bodyPr wrap="square">
            <a:noAutofit/>
          </a:bodyPr>
          <a:lstStyle/>
          <a:p>
            <a:endParaRPr lang="en-US"/>
          </a:p>
        </p:txBody>
      </p:sp>
    </p:spTree>
    <p:extLst>
      <p:ext uri="{BB962C8B-B14F-4D97-AF65-F5344CB8AC3E}">
        <p14:creationId xmlns:p14="http://schemas.microsoft.com/office/powerpoint/2010/main" val="7414312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5120809-38B6-43B3-95B1-5EDD6F754B49}"/>
              </a:ext>
            </a:extLst>
          </p:cNvPr>
          <p:cNvSpPr/>
          <p:nvPr userDrawn="1"/>
        </p:nvSpPr>
        <p:spPr>
          <a:xfrm>
            <a:off x="0" y="-3283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3E0AB1F5-DD50-4365-A512-968F8A7E4D22}" type="datetimeFigureOut">
              <a:rPr lang="en-US" smtClean="0"/>
              <a:t>03-Dec-19</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12" name="Freeform 5">
            <a:extLst>
              <a:ext uri="{FF2B5EF4-FFF2-40B4-BE49-F238E27FC236}">
                <a16:creationId xmlns:a16="http://schemas.microsoft.com/office/drawing/2014/main" id="{31AED228-FEC9-4E5F-A643-13235B70822C}"/>
              </a:ext>
            </a:extLst>
          </p:cNvPr>
          <p:cNvSpPr>
            <a:spLocks/>
          </p:cNvSpPr>
          <p:nvPr userDrawn="1"/>
        </p:nvSpPr>
        <p:spPr bwMode="auto">
          <a:xfrm>
            <a:off x="3827463" y="78660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231F20"/>
          </a:solidFill>
          <a:ln w="0" cap="flat">
            <a:solidFill>
              <a:srgbClr val="2E319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0">
            <a:extLst>
              <a:ext uri="{FF2B5EF4-FFF2-40B4-BE49-F238E27FC236}">
                <a16:creationId xmlns:a16="http://schemas.microsoft.com/office/drawing/2014/main" id="{F6519428-8B26-4C00-B881-390BE653F4EE}"/>
              </a:ext>
            </a:extLst>
          </p:cNvPr>
          <p:cNvSpPr>
            <a:spLocks/>
          </p:cNvSpPr>
          <p:nvPr userDrawn="1"/>
        </p:nvSpPr>
        <p:spPr bwMode="auto">
          <a:xfrm>
            <a:off x="6126163" y="862647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ED2224"/>
          </a:solidFill>
          <a:ln w="15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17">
            <a:extLst>
              <a:ext uri="{FF2B5EF4-FFF2-40B4-BE49-F238E27FC236}">
                <a16:creationId xmlns:a16="http://schemas.microsoft.com/office/drawing/2014/main" id="{27D7A35C-3A22-4179-89C3-D5C2734BF91C}"/>
              </a:ext>
            </a:extLst>
          </p:cNvPr>
          <p:cNvSpPr>
            <a:spLocks/>
          </p:cNvSpPr>
          <p:nvPr userDrawn="1"/>
        </p:nvSpPr>
        <p:spPr bwMode="auto">
          <a:xfrm>
            <a:off x="3027363" y="845343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ED2224"/>
          </a:solidFill>
          <a:ln w="1588" cap="flat">
            <a:solidFill>
              <a:srgbClr val="2D36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4" name="Picture Placeholder 73">
            <a:extLst>
              <a:ext uri="{FF2B5EF4-FFF2-40B4-BE49-F238E27FC236}">
                <a16:creationId xmlns:a16="http://schemas.microsoft.com/office/drawing/2014/main" id="{8C095B01-4408-449B-BD6D-9B817EE82D31}"/>
              </a:ext>
            </a:extLst>
          </p:cNvPr>
          <p:cNvSpPr>
            <a:spLocks noGrp="1"/>
          </p:cNvSpPr>
          <p:nvPr>
            <p:ph type="pic" sz="quarter" idx="16"/>
          </p:nvPr>
        </p:nvSpPr>
        <p:spPr>
          <a:xfrm>
            <a:off x="838200" y="430328"/>
            <a:ext cx="4648200" cy="6412901"/>
          </a:xfrm>
          <a:custGeom>
            <a:avLst/>
            <a:gdLst>
              <a:gd name="connsiteX0" fmla="*/ 1748165 w 2197812"/>
              <a:gd name="connsiteY0" fmla="*/ 2067280 h 3032217"/>
              <a:gd name="connsiteX1" fmla="*/ 1716019 w 2197812"/>
              <a:gd name="connsiteY1" fmla="*/ 2153100 h 3032217"/>
              <a:gd name="connsiteX2" fmla="*/ 1710257 w 2197812"/>
              <a:gd name="connsiteY2" fmla="*/ 2153100 h 3032217"/>
              <a:gd name="connsiteX3" fmla="*/ 1678475 w 2197812"/>
              <a:gd name="connsiteY3" fmla="*/ 2285357 h 3032217"/>
              <a:gd name="connsiteX4" fmla="*/ 1734223 w 2197812"/>
              <a:gd name="connsiteY4" fmla="*/ 2778144 h 3032217"/>
              <a:gd name="connsiteX5" fmla="*/ 1827659 w 2197812"/>
              <a:gd name="connsiteY5" fmla="*/ 2983212 h 3032217"/>
              <a:gd name="connsiteX6" fmla="*/ 1844933 w 2197812"/>
              <a:gd name="connsiteY6" fmla="*/ 2424928 h 3032217"/>
              <a:gd name="connsiteX7" fmla="*/ 1779763 w 2197812"/>
              <a:gd name="connsiteY7" fmla="*/ 2148125 h 3032217"/>
              <a:gd name="connsiteX8" fmla="*/ 1780461 w 2197812"/>
              <a:gd name="connsiteY8" fmla="*/ 2148125 h 3032217"/>
              <a:gd name="connsiteX9" fmla="*/ 1782141 w 2197812"/>
              <a:gd name="connsiteY9" fmla="*/ 2148125 h 3032217"/>
              <a:gd name="connsiteX10" fmla="*/ 1200110 w 2197812"/>
              <a:gd name="connsiteY10" fmla="*/ 1567 h 3032217"/>
              <a:gd name="connsiteX11" fmla="*/ 1302359 w 2197812"/>
              <a:gd name="connsiteY11" fmla="*/ 24230 h 3032217"/>
              <a:gd name="connsiteX12" fmla="*/ 1541418 w 2197812"/>
              <a:gd name="connsiteY12" fmla="*/ 214702 h 3032217"/>
              <a:gd name="connsiteX13" fmla="*/ 1455984 w 2197812"/>
              <a:gd name="connsiteY13" fmla="*/ 207677 h 3032217"/>
              <a:gd name="connsiteX14" fmla="*/ 1527309 w 2197812"/>
              <a:gd name="connsiteY14" fmla="*/ 317745 h 3032217"/>
              <a:gd name="connsiteX15" fmla="*/ 1464605 w 2197812"/>
              <a:gd name="connsiteY15" fmla="*/ 309158 h 3032217"/>
              <a:gd name="connsiteX16" fmla="*/ 1514768 w 2197812"/>
              <a:gd name="connsiteY16" fmla="*/ 429375 h 3032217"/>
              <a:gd name="connsiteX17" fmla="*/ 1478714 w 2197812"/>
              <a:gd name="connsiteY17" fmla="*/ 423130 h 3032217"/>
              <a:gd name="connsiteX18" fmla="*/ 1459903 w 2197812"/>
              <a:gd name="connsiteY18" fmla="*/ 516805 h 3032217"/>
              <a:gd name="connsiteX19" fmla="*/ 1449713 w 2197812"/>
              <a:gd name="connsiteY19" fmla="*/ 723670 h 3032217"/>
              <a:gd name="connsiteX20" fmla="*/ 1335278 w 2197812"/>
              <a:gd name="connsiteY20" fmla="*/ 883699 h 3032217"/>
              <a:gd name="connsiteX21" fmla="*/ 1345468 w 2197812"/>
              <a:gd name="connsiteY21" fmla="*/ 879795 h 3032217"/>
              <a:gd name="connsiteX22" fmla="*/ 1364536 w 2197812"/>
              <a:gd name="connsiteY22" fmla="*/ 1019430 h 3032217"/>
              <a:gd name="connsiteX23" fmla="*/ 1393430 w 2197812"/>
              <a:gd name="connsiteY23" fmla="*/ 1057725 h 3032217"/>
              <a:gd name="connsiteX24" fmla="*/ 1394935 w 2197812"/>
              <a:gd name="connsiteY24" fmla="*/ 1057725 h 3032217"/>
              <a:gd name="connsiteX25" fmla="*/ 1396126 w 2197812"/>
              <a:gd name="connsiteY25" fmla="*/ 1057725 h 3032217"/>
              <a:gd name="connsiteX26" fmla="*/ 1516870 w 2197812"/>
              <a:gd name="connsiteY26" fmla="*/ 1146666 h 3032217"/>
              <a:gd name="connsiteX27" fmla="*/ 1848524 w 2197812"/>
              <a:gd name="connsiteY27" fmla="*/ 1310504 h 3032217"/>
              <a:gd name="connsiteX28" fmla="*/ 2104909 w 2197812"/>
              <a:gd name="connsiteY28" fmla="*/ 1964296 h 3032217"/>
              <a:gd name="connsiteX29" fmla="*/ 2140975 w 2197812"/>
              <a:gd name="connsiteY29" fmla="*/ 2153100 h 3032217"/>
              <a:gd name="connsiteX30" fmla="*/ 2137848 w 2197812"/>
              <a:gd name="connsiteY30" fmla="*/ 2153100 h 3032217"/>
              <a:gd name="connsiteX31" fmla="*/ 2181089 w 2197812"/>
              <a:gd name="connsiteY31" fmla="*/ 2412939 h 3032217"/>
              <a:gd name="connsiteX32" fmla="*/ 2197479 w 2197812"/>
              <a:gd name="connsiteY32" fmla="*/ 2676000 h 3032217"/>
              <a:gd name="connsiteX33" fmla="*/ 2116606 w 2197812"/>
              <a:gd name="connsiteY33" fmla="*/ 2987890 h 3032217"/>
              <a:gd name="connsiteX34" fmla="*/ 2103258 w 2197812"/>
              <a:gd name="connsiteY34" fmla="*/ 2999586 h 3032217"/>
              <a:gd name="connsiteX35" fmla="*/ 2113465 w 2197812"/>
              <a:gd name="connsiteY35" fmla="*/ 3030775 h 3032217"/>
              <a:gd name="connsiteX36" fmla="*/ 1037767 w 2197812"/>
              <a:gd name="connsiteY36" fmla="*/ 3030775 h 3032217"/>
              <a:gd name="connsiteX37" fmla="*/ 1037767 w 2197812"/>
              <a:gd name="connsiteY37" fmla="*/ 3030831 h 3032217"/>
              <a:gd name="connsiteX38" fmla="*/ 411673 w 2197812"/>
              <a:gd name="connsiteY38" fmla="*/ 3030831 h 3032217"/>
              <a:gd name="connsiteX39" fmla="*/ 433614 w 2197812"/>
              <a:gd name="connsiteY39" fmla="*/ 2890472 h 3032217"/>
              <a:gd name="connsiteX40" fmla="*/ 397568 w 2197812"/>
              <a:gd name="connsiteY40" fmla="*/ 2216745 h 3032217"/>
              <a:gd name="connsiteX41" fmla="*/ 313724 w 2197812"/>
              <a:gd name="connsiteY41" fmla="*/ 2461595 h 3032217"/>
              <a:gd name="connsiteX42" fmla="*/ 387382 w 2197812"/>
              <a:gd name="connsiteY42" fmla="*/ 3030831 h 3032217"/>
              <a:gd name="connsiteX43" fmla="*/ 124093 w 2197812"/>
              <a:gd name="connsiteY43" fmla="*/ 3030831 h 3032217"/>
              <a:gd name="connsiteX44" fmla="*/ 79428 w 2197812"/>
              <a:gd name="connsiteY44" fmla="*/ 2823411 h 3032217"/>
              <a:gd name="connsiteX45" fmla="*/ 1852 w 2197812"/>
              <a:gd name="connsiteY45" fmla="*/ 2454577 h 3032217"/>
              <a:gd name="connsiteX46" fmla="*/ 18308 w 2197812"/>
              <a:gd name="connsiteY46" fmla="*/ 2148125 h 3032217"/>
              <a:gd name="connsiteX47" fmla="*/ 24201 w 2197812"/>
              <a:gd name="connsiteY47" fmla="*/ 2148125 h 3032217"/>
              <a:gd name="connsiteX48" fmla="*/ 57748 w 2197812"/>
              <a:gd name="connsiteY48" fmla="*/ 1972610 h 3032217"/>
              <a:gd name="connsiteX49" fmla="*/ 220047 w 2197812"/>
              <a:gd name="connsiteY49" fmla="*/ 1436113 h 3032217"/>
              <a:gd name="connsiteX50" fmla="*/ 786133 w 2197812"/>
              <a:gd name="connsiteY50" fmla="*/ 1057725 h 3032217"/>
              <a:gd name="connsiteX51" fmla="*/ 789963 w 2197812"/>
              <a:gd name="connsiteY51" fmla="*/ 1057725 h 3032217"/>
              <a:gd name="connsiteX52" fmla="*/ 811700 w 2197812"/>
              <a:gd name="connsiteY52" fmla="*/ 1032017 h 3032217"/>
              <a:gd name="connsiteX53" fmla="*/ 863431 w 2197812"/>
              <a:gd name="connsiteY53" fmla="*/ 797049 h 3032217"/>
              <a:gd name="connsiteX54" fmla="*/ 815619 w 2197812"/>
              <a:gd name="connsiteY54" fmla="*/ 658098 h 3032217"/>
              <a:gd name="connsiteX55" fmla="*/ 771726 w 2197812"/>
              <a:gd name="connsiteY55" fmla="*/ 500411 h 3032217"/>
              <a:gd name="connsiteX56" fmla="*/ 788186 w 2197812"/>
              <a:gd name="connsiteY56" fmla="*/ 459819 h 3032217"/>
              <a:gd name="connsiteX57" fmla="*/ 825808 w 2197812"/>
              <a:gd name="connsiteY57" fmla="*/ 459038 h 3032217"/>
              <a:gd name="connsiteX58" fmla="*/ 822673 w 2197812"/>
              <a:gd name="connsiteY58" fmla="*/ 295887 h 3032217"/>
              <a:gd name="connsiteX59" fmla="*/ 916729 w 2197812"/>
              <a:gd name="connsiteY59" fmla="*/ 91364 h 3032217"/>
              <a:gd name="connsiteX60" fmla="*/ 1200110 w 2197812"/>
              <a:gd name="connsiteY60" fmla="*/ 1567 h 303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2197812" h="3032217">
                <a:moveTo>
                  <a:pt x="1748165" y="2067280"/>
                </a:moveTo>
                <a:cubicBezTo>
                  <a:pt x="1734052" y="2093806"/>
                  <a:pt x="1724643" y="2122673"/>
                  <a:pt x="1716019" y="2153100"/>
                </a:cubicBezTo>
                <a:lnTo>
                  <a:pt x="1710257" y="2153100"/>
                </a:lnTo>
                <a:lnTo>
                  <a:pt x="1678475" y="2285357"/>
                </a:lnTo>
                <a:cubicBezTo>
                  <a:pt x="1644712" y="2421809"/>
                  <a:pt x="1649423" y="2418690"/>
                  <a:pt x="1734223" y="2778144"/>
                </a:cubicBezTo>
                <a:cubicBezTo>
                  <a:pt x="1752282" y="2850658"/>
                  <a:pt x="1771911" y="2927851"/>
                  <a:pt x="1827659" y="2983212"/>
                </a:cubicBezTo>
                <a:cubicBezTo>
                  <a:pt x="1906962" y="2779703"/>
                  <a:pt x="1888118" y="2617520"/>
                  <a:pt x="1844933" y="2424928"/>
                </a:cubicBezTo>
                <a:cubicBezTo>
                  <a:pt x="1825304" y="2336819"/>
                  <a:pt x="1810385" y="2237793"/>
                  <a:pt x="1779763" y="2148125"/>
                </a:cubicBezTo>
                <a:cubicBezTo>
                  <a:pt x="1779763" y="2148125"/>
                  <a:pt x="1779763" y="2148125"/>
                  <a:pt x="1780461" y="2148125"/>
                </a:cubicBezTo>
                <a:lnTo>
                  <a:pt x="1782141" y="2148125"/>
                </a:lnTo>
                <a:close/>
                <a:moveTo>
                  <a:pt x="1200110" y="1567"/>
                </a:moveTo>
                <a:cubicBezTo>
                  <a:pt x="1234462" y="4616"/>
                  <a:pt x="1268851" y="12130"/>
                  <a:pt x="1302359" y="24230"/>
                </a:cubicBezTo>
                <a:cubicBezTo>
                  <a:pt x="1401901" y="60138"/>
                  <a:pt x="1456767" y="155375"/>
                  <a:pt x="1541418" y="214702"/>
                </a:cubicBezTo>
                <a:cubicBezTo>
                  <a:pt x="1512417" y="212360"/>
                  <a:pt x="1484200" y="210019"/>
                  <a:pt x="1455984" y="207677"/>
                </a:cubicBezTo>
                <a:cubicBezTo>
                  <a:pt x="1486552" y="240463"/>
                  <a:pt x="1510849" y="277152"/>
                  <a:pt x="1527309" y="317745"/>
                </a:cubicBezTo>
                <a:cubicBezTo>
                  <a:pt x="1506147" y="314623"/>
                  <a:pt x="1485768" y="312280"/>
                  <a:pt x="1464605" y="309158"/>
                </a:cubicBezTo>
                <a:cubicBezTo>
                  <a:pt x="1481065" y="348970"/>
                  <a:pt x="1497525" y="388782"/>
                  <a:pt x="1514768" y="429375"/>
                </a:cubicBezTo>
                <a:cubicBezTo>
                  <a:pt x="1502228" y="430936"/>
                  <a:pt x="1489687" y="429375"/>
                  <a:pt x="1478714" y="423130"/>
                </a:cubicBezTo>
                <a:cubicBezTo>
                  <a:pt x="1472443" y="454355"/>
                  <a:pt x="1466173" y="485580"/>
                  <a:pt x="1459903" y="516805"/>
                </a:cubicBezTo>
                <a:cubicBezTo>
                  <a:pt x="1498309" y="474651"/>
                  <a:pt x="1582175" y="570668"/>
                  <a:pt x="1449713" y="723670"/>
                </a:cubicBezTo>
                <a:cubicBezTo>
                  <a:pt x="1405820" y="773630"/>
                  <a:pt x="1354873" y="822029"/>
                  <a:pt x="1335278" y="883699"/>
                </a:cubicBezTo>
                <a:cubicBezTo>
                  <a:pt x="1337630" y="882137"/>
                  <a:pt x="1342333" y="880576"/>
                  <a:pt x="1345468" y="879795"/>
                </a:cubicBezTo>
                <a:cubicBezTo>
                  <a:pt x="1327245" y="927218"/>
                  <a:pt x="1337679" y="975519"/>
                  <a:pt x="1364536" y="1019430"/>
                </a:cubicBezTo>
                <a:lnTo>
                  <a:pt x="1393430" y="1057725"/>
                </a:lnTo>
                <a:lnTo>
                  <a:pt x="1394935" y="1057725"/>
                </a:lnTo>
                <a:cubicBezTo>
                  <a:pt x="1396126" y="1057725"/>
                  <a:pt x="1396126" y="1057725"/>
                  <a:pt x="1396126" y="1057725"/>
                </a:cubicBezTo>
                <a:cubicBezTo>
                  <a:pt x="1429056" y="1093613"/>
                  <a:pt x="1472179" y="1124040"/>
                  <a:pt x="1516870" y="1146666"/>
                </a:cubicBezTo>
                <a:cubicBezTo>
                  <a:pt x="1628205" y="1201278"/>
                  <a:pt x="1759142" y="1230145"/>
                  <a:pt x="1848524" y="1310504"/>
                </a:cubicBezTo>
                <a:cubicBezTo>
                  <a:pt x="1977892" y="1428311"/>
                  <a:pt x="2073547" y="1791876"/>
                  <a:pt x="2104909" y="1964296"/>
                </a:cubicBezTo>
                <a:cubicBezTo>
                  <a:pt x="2115886" y="2025931"/>
                  <a:pt x="2128430" y="2089125"/>
                  <a:pt x="2140975" y="2153100"/>
                </a:cubicBezTo>
                <a:lnTo>
                  <a:pt x="2137848" y="2153100"/>
                </a:lnTo>
                <a:lnTo>
                  <a:pt x="2181089" y="2412939"/>
                </a:lnTo>
                <a:cubicBezTo>
                  <a:pt x="2192572" y="2501341"/>
                  <a:pt x="2199442" y="2589450"/>
                  <a:pt x="2197479" y="2676000"/>
                </a:cubicBezTo>
                <a:cubicBezTo>
                  <a:pt x="2194339" y="2782822"/>
                  <a:pt x="2155080" y="2886526"/>
                  <a:pt x="2116606" y="2987890"/>
                </a:cubicBezTo>
                <a:cubicBezTo>
                  <a:pt x="2111895" y="2999586"/>
                  <a:pt x="2104828" y="3000366"/>
                  <a:pt x="2103258" y="2999586"/>
                </a:cubicBezTo>
                <a:cubicBezTo>
                  <a:pt x="2108754" y="3004265"/>
                  <a:pt x="2111895" y="3015181"/>
                  <a:pt x="2113465" y="3030775"/>
                </a:cubicBezTo>
                <a:cubicBezTo>
                  <a:pt x="2113465" y="3030775"/>
                  <a:pt x="2113465" y="3030775"/>
                  <a:pt x="1037767" y="3030775"/>
                </a:cubicBezTo>
                <a:lnTo>
                  <a:pt x="1037767" y="3030831"/>
                </a:lnTo>
                <a:cubicBezTo>
                  <a:pt x="1037767" y="3030831"/>
                  <a:pt x="1037767" y="3030831"/>
                  <a:pt x="411673" y="3030831"/>
                </a:cubicBezTo>
                <a:cubicBezTo>
                  <a:pt x="428912" y="2994961"/>
                  <a:pt x="432047" y="2930240"/>
                  <a:pt x="433614" y="2890472"/>
                </a:cubicBezTo>
                <a:cubicBezTo>
                  <a:pt x="439883" y="2757130"/>
                  <a:pt x="516675" y="2301741"/>
                  <a:pt x="397568" y="2216745"/>
                </a:cubicBezTo>
                <a:cubicBezTo>
                  <a:pt x="330179" y="2284585"/>
                  <a:pt x="316074" y="2373480"/>
                  <a:pt x="313724" y="2461595"/>
                </a:cubicBezTo>
                <a:cubicBezTo>
                  <a:pt x="310589" y="2640943"/>
                  <a:pt x="335664" y="2857721"/>
                  <a:pt x="387382" y="3030831"/>
                </a:cubicBezTo>
                <a:cubicBezTo>
                  <a:pt x="381896" y="3033950"/>
                  <a:pt x="124093" y="3030831"/>
                  <a:pt x="124093" y="3030831"/>
                </a:cubicBezTo>
                <a:cubicBezTo>
                  <a:pt x="113123" y="2953633"/>
                  <a:pt x="101369" y="2880334"/>
                  <a:pt x="79428" y="2823411"/>
                </a:cubicBezTo>
                <a:cubicBezTo>
                  <a:pt x="31629" y="2700206"/>
                  <a:pt x="8121" y="2577002"/>
                  <a:pt x="1852" y="2454577"/>
                </a:cubicBezTo>
                <a:cubicBezTo>
                  <a:pt x="-3633" y="2351647"/>
                  <a:pt x="3419" y="2249496"/>
                  <a:pt x="18308" y="2148125"/>
                </a:cubicBezTo>
                <a:lnTo>
                  <a:pt x="24201" y="2148125"/>
                </a:lnTo>
                <a:lnTo>
                  <a:pt x="57748" y="1972610"/>
                </a:lnTo>
                <a:cubicBezTo>
                  <a:pt x="99499" y="1792461"/>
                  <a:pt x="160656" y="1613409"/>
                  <a:pt x="220047" y="1436113"/>
                </a:cubicBezTo>
                <a:cubicBezTo>
                  <a:pt x="295316" y="1209080"/>
                  <a:pt x="630106" y="1212981"/>
                  <a:pt x="786133" y="1057725"/>
                </a:cubicBezTo>
                <a:lnTo>
                  <a:pt x="789963" y="1057725"/>
                </a:lnTo>
                <a:lnTo>
                  <a:pt x="811700" y="1032017"/>
                </a:lnTo>
                <a:cubicBezTo>
                  <a:pt x="875188" y="948490"/>
                  <a:pt x="885377" y="895408"/>
                  <a:pt x="863431" y="797049"/>
                </a:cubicBezTo>
                <a:cubicBezTo>
                  <a:pt x="851674" y="747089"/>
                  <a:pt x="839133" y="702593"/>
                  <a:pt x="815619" y="658098"/>
                </a:cubicBezTo>
                <a:cubicBezTo>
                  <a:pt x="790537" y="609699"/>
                  <a:pt x="769375" y="555055"/>
                  <a:pt x="771726" y="500411"/>
                </a:cubicBezTo>
                <a:cubicBezTo>
                  <a:pt x="772510" y="485580"/>
                  <a:pt x="776429" y="469186"/>
                  <a:pt x="788186" y="459819"/>
                </a:cubicBezTo>
                <a:cubicBezTo>
                  <a:pt x="798375" y="451232"/>
                  <a:pt x="814835" y="451232"/>
                  <a:pt x="825808" y="459038"/>
                </a:cubicBezTo>
                <a:cubicBezTo>
                  <a:pt x="850890" y="353654"/>
                  <a:pt x="822673" y="355996"/>
                  <a:pt x="822673" y="295887"/>
                </a:cubicBezTo>
                <a:cubicBezTo>
                  <a:pt x="822673" y="236560"/>
                  <a:pt x="869701" y="132737"/>
                  <a:pt x="916729" y="91364"/>
                </a:cubicBezTo>
                <a:cubicBezTo>
                  <a:pt x="994325" y="23449"/>
                  <a:pt x="1097053" y="-7581"/>
                  <a:pt x="1200110" y="1567"/>
                </a:cubicBezTo>
                <a:close/>
              </a:path>
            </a:pathLst>
          </a:custGeom>
        </p:spPr>
        <p:txBody>
          <a:bodyPr wrap="square">
            <a:noAutofit/>
          </a:bodyPr>
          <a:lstStyle/>
          <a:p>
            <a:endParaRPr lang="en-US" dirty="0"/>
          </a:p>
        </p:txBody>
      </p:sp>
      <p:sp>
        <p:nvSpPr>
          <p:cNvPr id="62" name="AutoShape 23">
            <a:extLst>
              <a:ext uri="{FF2B5EF4-FFF2-40B4-BE49-F238E27FC236}">
                <a16:creationId xmlns:a16="http://schemas.microsoft.com/office/drawing/2014/main" id="{2C03EFB7-BD24-430C-9055-972134476849}"/>
              </a:ext>
            </a:extLst>
          </p:cNvPr>
          <p:cNvSpPr>
            <a:spLocks noChangeAspect="1" noChangeArrowheads="1" noTextEdit="1"/>
          </p:cNvSpPr>
          <p:nvPr userDrawn="1"/>
        </p:nvSpPr>
        <p:spPr bwMode="auto">
          <a:xfrm>
            <a:off x="2308225" y="2722563"/>
            <a:ext cx="21955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25">
            <a:extLst>
              <a:ext uri="{FF2B5EF4-FFF2-40B4-BE49-F238E27FC236}">
                <a16:creationId xmlns:a16="http://schemas.microsoft.com/office/drawing/2014/main" id="{EEB3458F-6354-4B60-80B2-91DB383A5BB0}"/>
              </a:ext>
            </a:extLst>
          </p:cNvPr>
          <p:cNvSpPr>
            <a:spLocks/>
          </p:cNvSpPr>
          <p:nvPr userDrawn="1"/>
        </p:nvSpPr>
        <p:spPr bwMode="auto">
          <a:xfrm>
            <a:off x="3232150" y="95805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ED2224"/>
          </a:solidFill>
          <a:ln w="0" cap="flat">
            <a:solidFill>
              <a:srgbClr val="2D36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304219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Blank">
    <p:bg>
      <p:bgRef idx="1001">
        <a:schemeClr val="bg1"/>
      </p:bgRef>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3E0AB1F5-DD50-4365-A512-968F8A7E4D22}" type="datetimeFigureOut">
              <a:rPr lang="en-US" smtClean="0"/>
              <a:t>03-Dec-19</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5120809-38B6-43B3-95B1-5EDD6F754B49}"/>
              </a:ext>
            </a:extLst>
          </p:cNvPr>
          <p:cNvSpPr/>
          <p:nvPr userDrawn="1"/>
        </p:nvSpPr>
        <p:spPr>
          <a:xfrm>
            <a:off x="0" y="-2957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Picture Placeholder 17">
            <a:extLst>
              <a:ext uri="{FF2B5EF4-FFF2-40B4-BE49-F238E27FC236}">
                <a16:creationId xmlns:a16="http://schemas.microsoft.com/office/drawing/2014/main" id="{1DAC2674-7B46-4B7A-84E3-5C47166CECA2}"/>
              </a:ext>
            </a:extLst>
          </p:cNvPr>
          <p:cNvSpPr>
            <a:spLocks noGrp="1"/>
          </p:cNvSpPr>
          <p:nvPr>
            <p:ph type="pic" sz="quarter" idx="13"/>
          </p:nvPr>
        </p:nvSpPr>
        <p:spPr>
          <a:xfrm>
            <a:off x="1318383" y="82812"/>
            <a:ext cx="1882017" cy="6662804"/>
          </a:xfrm>
          <a:custGeom>
            <a:avLst/>
            <a:gdLst>
              <a:gd name="connsiteX0" fmla="*/ 954817 w 1897401"/>
              <a:gd name="connsiteY0" fmla="*/ 338 h 6717267"/>
              <a:gd name="connsiteX1" fmla="*/ 981844 w 1897401"/>
              <a:gd name="connsiteY1" fmla="*/ 9086 h 6717267"/>
              <a:gd name="connsiteX2" fmla="*/ 1003466 w 1897401"/>
              <a:gd name="connsiteY2" fmla="*/ 30619 h 6717267"/>
              <a:gd name="connsiteX3" fmla="*/ 1021484 w 1897401"/>
              <a:gd name="connsiteY3" fmla="*/ 41385 h 6717267"/>
              <a:gd name="connsiteX4" fmla="*/ 1050314 w 1897401"/>
              <a:gd name="connsiteY4" fmla="*/ 68301 h 6717267"/>
              <a:gd name="connsiteX5" fmla="*/ 1093558 w 1897401"/>
              <a:gd name="connsiteY5" fmla="*/ 62918 h 6717267"/>
              <a:gd name="connsiteX6" fmla="*/ 1120585 w 1897401"/>
              <a:gd name="connsiteY6" fmla="*/ 134694 h 6717267"/>
              <a:gd name="connsiteX7" fmla="*/ 1176442 w 1897401"/>
              <a:gd name="connsiteY7" fmla="*/ 98806 h 6717267"/>
              <a:gd name="connsiteX8" fmla="*/ 1131396 w 1897401"/>
              <a:gd name="connsiteY8" fmla="*/ 500752 h 6717267"/>
              <a:gd name="connsiteX9" fmla="*/ 1140405 w 1897401"/>
              <a:gd name="connsiteY9" fmla="*/ 556378 h 6717267"/>
              <a:gd name="connsiteX10" fmla="*/ 1124189 w 1897401"/>
              <a:gd name="connsiteY10" fmla="*/ 619182 h 6717267"/>
              <a:gd name="connsiteX11" fmla="*/ 1026890 w 1897401"/>
              <a:gd name="connsiteY11" fmla="*/ 873987 h 6717267"/>
              <a:gd name="connsiteX12" fmla="*/ 1277344 w 1897401"/>
              <a:gd name="connsiteY12" fmla="*/ 1101876 h 6717267"/>
              <a:gd name="connsiteX13" fmla="*/ 1661133 w 1897401"/>
              <a:gd name="connsiteY13" fmla="*/ 1265166 h 6717267"/>
              <a:gd name="connsiteX14" fmla="*/ 1756630 w 1897401"/>
              <a:gd name="connsiteY14" fmla="*/ 1523560 h 6717267"/>
              <a:gd name="connsiteX15" fmla="*/ 1870145 w 1897401"/>
              <a:gd name="connsiteY15" fmla="*/ 1817842 h 6717267"/>
              <a:gd name="connsiteX16" fmla="*/ 1861136 w 1897401"/>
              <a:gd name="connsiteY16" fmla="*/ 2124684 h 6717267"/>
              <a:gd name="connsiteX17" fmla="*/ 1542213 w 1897401"/>
              <a:gd name="connsiteY17" fmla="*/ 2246704 h 6717267"/>
              <a:gd name="connsiteX18" fmla="*/ 1711584 w 1897401"/>
              <a:gd name="connsiteY18" fmla="*/ 3222858 h 6717267"/>
              <a:gd name="connsiteX19" fmla="*/ 1697170 w 1897401"/>
              <a:gd name="connsiteY19" fmla="*/ 3260540 h 6717267"/>
              <a:gd name="connsiteX20" fmla="*/ 1679152 w 1897401"/>
              <a:gd name="connsiteY20" fmla="*/ 3251568 h 6717267"/>
              <a:gd name="connsiteX21" fmla="*/ 1585457 w 1897401"/>
              <a:gd name="connsiteY21" fmla="*/ 3163643 h 6717267"/>
              <a:gd name="connsiteX22" fmla="*/ 1581853 w 1897401"/>
              <a:gd name="connsiteY22" fmla="*/ 3176203 h 6717267"/>
              <a:gd name="connsiteX23" fmla="*/ 1587258 w 1897401"/>
              <a:gd name="connsiteY23" fmla="*/ 3524317 h 6717267"/>
              <a:gd name="connsiteX24" fmla="*/ 1659331 w 1897401"/>
              <a:gd name="connsiteY24" fmla="*/ 3739645 h 6717267"/>
              <a:gd name="connsiteX25" fmla="*/ 1756630 w 1897401"/>
              <a:gd name="connsiteY25" fmla="*/ 4590191 h 6717267"/>
              <a:gd name="connsiteX26" fmla="*/ 1608880 w 1897401"/>
              <a:gd name="connsiteY26" fmla="*/ 5230792 h 6717267"/>
              <a:gd name="connsiteX27" fmla="*/ 1554825 w 1897401"/>
              <a:gd name="connsiteY27" fmla="*/ 5523280 h 6717267"/>
              <a:gd name="connsiteX28" fmla="*/ 1498969 w 1897401"/>
              <a:gd name="connsiteY28" fmla="*/ 5909076 h 6717267"/>
              <a:gd name="connsiteX29" fmla="*/ 1529600 w 1897401"/>
              <a:gd name="connsiteY29" fmla="*/ 6151320 h 6717267"/>
              <a:gd name="connsiteX30" fmla="*/ 1677350 w 1897401"/>
              <a:gd name="connsiteY30" fmla="*/ 6246423 h 6717267"/>
              <a:gd name="connsiteX31" fmla="*/ 1814289 w 1897401"/>
              <a:gd name="connsiteY31" fmla="*/ 6436630 h 6717267"/>
              <a:gd name="connsiteX32" fmla="*/ 1698972 w 1897401"/>
              <a:gd name="connsiteY32" fmla="*/ 6476107 h 6717267"/>
              <a:gd name="connsiteX33" fmla="*/ 1572844 w 1897401"/>
              <a:gd name="connsiteY33" fmla="*/ 6440219 h 6717267"/>
              <a:gd name="connsiteX34" fmla="*/ 1365634 w 1897401"/>
              <a:gd name="connsiteY34" fmla="*/ 6364854 h 6717267"/>
              <a:gd name="connsiteX35" fmla="*/ 1306173 w 1897401"/>
              <a:gd name="connsiteY35" fmla="*/ 6296666 h 6717267"/>
              <a:gd name="connsiteX36" fmla="*/ 1234100 w 1897401"/>
              <a:gd name="connsiteY36" fmla="*/ 6298461 h 6717267"/>
              <a:gd name="connsiteX37" fmla="*/ 1122387 w 1897401"/>
              <a:gd name="connsiteY37" fmla="*/ 6244629 h 6717267"/>
              <a:gd name="connsiteX38" fmla="*/ 1116981 w 1897401"/>
              <a:gd name="connsiteY38" fmla="*/ 6108254 h 6717267"/>
              <a:gd name="connsiteX39" fmla="*/ 1228695 w 1897401"/>
              <a:gd name="connsiteY39" fmla="*/ 5225409 h 6717267"/>
              <a:gd name="connsiteX40" fmla="*/ 1307975 w 1897401"/>
              <a:gd name="connsiteY40" fmla="*/ 4895239 h 6717267"/>
              <a:gd name="connsiteX41" fmla="*/ 1293560 w 1897401"/>
              <a:gd name="connsiteY41" fmla="*/ 4701444 h 6717267"/>
              <a:gd name="connsiteX42" fmla="*/ 1165631 w 1897401"/>
              <a:gd name="connsiteY42" fmla="*/ 4229517 h 6717267"/>
              <a:gd name="connsiteX43" fmla="*/ 1064728 w 1897401"/>
              <a:gd name="connsiteY43" fmla="*/ 4007011 h 6717267"/>
              <a:gd name="connsiteX44" fmla="*/ 958420 w 1897401"/>
              <a:gd name="connsiteY44" fmla="*/ 3990861 h 6717267"/>
              <a:gd name="connsiteX45" fmla="*/ 873735 w 1897401"/>
              <a:gd name="connsiteY45" fmla="*/ 4538154 h 6717267"/>
              <a:gd name="connsiteX46" fmla="*/ 844905 w 1897401"/>
              <a:gd name="connsiteY46" fmla="*/ 5103390 h 6717267"/>
              <a:gd name="connsiteX47" fmla="*/ 904366 w 1897401"/>
              <a:gd name="connsiteY47" fmla="*/ 6126198 h 6717267"/>
              <a:gd name="connsiteX48" fmla="*/ 927789 w 1897401"/>
              <a:gd name="connsiteY48" fmla="*/ 6230274 h 6717267"/>
              <a:gd name="connsiteX49" fmla="*/ 1003466 w 1897401"/>
              <a:gd name="connsiteY49" fmla="*/ 6325377 h 6717267"/>
              <a:gd name="connsiteX50" fmla="*/ 1142207 w 1897401"/>
              <a:gd name="connsiteY50" fmla="*/ 6650163 h 6717267"/>
              <a:gd name="connsiteX51" fmla="*/ 1133198 w 1897401"/>
              <a:gd name="connsiteY51" fmla="*/ 6700407 h 6717267"/>
              <a:gd name="connsiteX52" fmla="*/ 830491 w 1897401"/>
              <a:gd name="connsiteY52" fmla="*/ 6610687 h 6717267"/>
              <a:gd name="connsiteX53" fmla="*/ 639497 w 1897401"/>
              <a:gd name="connsiteY53" fmla="*/ 6354087 h 6717267"/>
              <a:gd name="connsiteX54" fmla="*/ 619677 w 1897401"/>
              <a:gd name="connsiteY54" fmla="*/ 5903693 h 6717267"/>
              <a:gd name="connsiteX55" fmla="*/ 387241 w 1897401"/>
              <a:gd name="connsiteY55" fmla="*/ 4419723 h 6717267"/>
              <a:gd name="connsiteX56" fmla="*/ 399854 w 1897401"/>
              <a:gd name="connsiteY56" fmla="*/ 4197218 h 6717267"/>
              <a:gd name="connsiteX57" fmla="*/ 374628 w 1897401"/>
              <a:gd name="connsiteY57" fmla="*/ 3910113 h 6717267"/>
              <a:gd name="connsiteX58" fmla="*/ 320573 w 1897401"/>
              <a:gd name="connsiteY58" fmla="*/ 3499195 h 6717267"/>
              <a:gd name="connsiteX59" fmla="*/ 284537 w 1897401"/>
              <a:gd name="connsiteY59" fmla="*/ 3226447 h 6717267"/>
              <a:gd name="connsiteX60" fmla="*/ 360213 w 1897401"/>
              <a:gd name="connsiteY60" fmla="*/ 2519453 h 6717267"/>
              <a:gd name="connsiteX61" fmla="*/ 360213 w 1897401"/>
              <a:gd name="connsiteY61" fmla="*/ 2381284 h 6717267"/>
              <a:gd name="connsiteX62" fmla="*/ 358412 w 1897401"/>
              <a:gd name="connsiteY62" fmla="*/ 2379489 h 6717267"/>
              <a:gd name="connsiteX63" fmla="*/ 57506 w 1897401"/>
              <a:gd name="connsiteY63" fmla="*/ 2146217 h 6717267"/>
              <a:gd name="connsiteX64" fmla="*/ 21470 w 1897401"/>
              <a:gd name="connsiteY64" fmla="*/ 1722739 h 6717267"/>
              <a:gd name="connsiteX65" fmla="*/ 176427 w 1897401"/>
              <a:gd name="connsiteY65" fmla="*/ 1275933 h 6717267"/>
              <a:gd name="connsiteX66" fmla="*/ 470125 w 1897401"/>
              <a:gd name="connsiteY66" fmla="*/ 1128792 h 6717267"/>
              <a:gd name="connsiteX67" fmla="*/ 553009 w 1897401"/>
              <a:gd name="connsiteY67" fmla="*/ 638921 h 6717267"/>
              <a:gd name="connsiteX68" fmla="*/ 477332 w 1897401"/>
              <a:gd name="connsiteY68" fmla="*/ 538434 h 6717267"/>
              <a:gd name="connsiteX69" fmla="*/ 554811 w 1897401"/>
              <a:gd name="connsiteY69" fmla="*/ 491780 h 6717267"/>
              <a:gd name="connsiteX70" fmla="*/ 643101 w 1897401"/>
              <a:gd name="connsiteY70" fmla="*/ 97012 h 6717267"/>
              <a:gd name="connsiteX71" fmla="*/ 927789 w 1897401"/>
              <a:gd name="connsiteY71" fmla="*/ 3703 h 6717267"/>
              <a:gd name="connsiteX72" fmla="*/ 954817 w 1897401"/>
              <a:gd name="connsiteY72" fmla="*/ 338 h 6717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1897401" h="6717267">
                <a:moveTo>
                  <a:pt x="954817" y="338"/>
                </a:moveTo>
                <a:cubicBezTo>
                  <a:pt x="964276" y="1011"/>
                  <a:pt x="973736" y="3703"/>
                  <a:pt x="981844" y="9086"/>
                </a:cubicBezTo>
                <a:cubicBezTo>
                  <a:pt x="990853" y="14469"/>
                  <a:pt x="998061" y="21647"/>
                  <a:pt x="1003466" y="30619"/>
                </a:cubicBezTo>
                <a:cubicBezTo>
                  <a:pt x="1008872" y="34207"/>
                  <a:pt x="1016079" y="37796"/>
                  <a:pt x="1021484" y="41385"/>
                </a:cubicBezTo>
                <a:cubicBezTo>
                  <a:pt x="1032295" y="48563"/>
                  <a:pt x="1041305" y="57535"/>
                  <a:pt x="1050314" y="68301"/>
                </a:cubicBezTo>
                <a:cubicBezTo>
                  <a:pt x="1062926" y="59329"/>
                  <a:pt x="1079143" y="57535"/>
                  <a:pt x="1093558" y="62918"/>
                </a:cubicBezTo>
                <a:cubicBezTo>
                  <a:pt x="1120585" y="73684"/>
                  <a:pt x="1133198" y="109572"/>
                  <a:pt x="1120585" y="134694"/>
                </a:cubicBezTo>
                <a:cubicBezTo>
                  <a:pt x="1138603" y="122133"/>
                  <a:pt x="1156622" y="111367"/>
                  <a:pt x="1176442" y="98806"/>
                </a:cubicBezTo>
                <a:cubicBezTo>
                  <a:pt x="1162027" y="247741"/>
                  <a:pt x="1100765" y="348228"/>
                  <a:pt x="1131396" y="500752"/>
                </a:cubicBezTo>
                <a:cubicBezTo>
                  <a:pt x="1135000" y="518696"/>
                  <a:pt x="1140405" y="538434"/>
                  <a:pt x="1140405" y="556378"/>
                </a:cubicBezTo>
                <a:cubicBezTo>
                  <a:pt x="1138603" y="577911"/>
                  <a:pt x="1131396" y="599444"/>
                  <a:pt x="1124189" y="619182"/>
                </a:cubicBezTo>
                <a:cubicBezTo>
                  <a:pt x="1097161" y="696341"/>
                  <a:pt x="1053917" y="796828"/>
                  <a:pt x="1026890" y="873987"/>
                </a:cubicBezTo>
                <a:cubicBezTo>
                  <a:pt x="1079143" y="976268"/>
                  <a:pt x="1171036" y="1058810"/>
                  <a:pt x="1277344" y="1101876"/>
                </a:cubicBezTo>
                <a:cubicBezTo>
                  <a:pt x="1408877" y="1153914"/>
                  <a:pt x="1571042" y="1157502"/>
                  <a:pt x="1661133" y="1265166"/>
                </a:cubicBezTo>
                <a:cubicBezTo>
                  <a:pt x="1720594" y="1336942"/>
                  <a:pt x="1731405" y="1433840"/>
                  <a:pt x="1756630" y="1523560"/>
                </a:cubicBezTo>
                <a:cubicBezTo>
                  <a:pt x="1785459" y="1624047"/>
                  <a:pt x="1837712" y="1717356"/>
                  <a:pt x="1870145" y="1817842"/>
                </a:cubicBezTo>
                <a:cubicBezTo>
                  <a:pt x="1902578" y="1918328"/>
                  <a:pt x="1913389" y="2033170"/>
                  <a:pt x="1861136" y="2124684"/>
                </a:cubicBezTo>
                <a:cubicBezTo>
                  <a:pt x="1801676" y="2228760"/>
                  <a:pt x="1655728" y="2289769"/>
                  <a:pt x="1542213" y="2246704"/>
                </a:cubicBezTo>
                <a:cubicBezTo>
                  <a:pt x="1583655" y="2575079"/>
                  <a:pt x="1641313" y="2899866"/>
                  <a:pt x="1711584" y="3222858"/>
                </a:cubicBezTo>
                <a:cubicBezTo>
                  <a:pt x="1713386" y="3237213"/>
                  <a:pt x="1713386" y="3258746"/>
                  <a:pt x="1697170" y="3260540"/>
                </a:cubicBezTo>
                <a:cubicBezTo>
                  <a:pt x="1689963" y="3260540"/>
                  <a:pt x="1684557" y="3256951"/>
                  <a:pt x="1679152" y="3251568"/>
                </a:cubicBezTo>
                <a:cubicBezTo>
                  <a:pt x="1646719" y="3226447"/>
                  <a:pt x="1612484" y="3192353"/>
                  <a:pt x="1585457" y="3163643"/>
                </a:cubicBezTo>
                <a:cubicBezTo>
                  <a:pt x="1585457" y="3167231"/>
                  <a:pt x="1580051" y="3174409"/>
                  <a:pt x="1581853" y="3176203"/>
                </a:cubicBezTo>
                <a:cubicBezTo>
                  <a:pt x="1637710" y="3280279"/>
                  <a:pt x="1576447" y="3407681"/>
                  <a:pt x="1587258" y="3524317"/>
                </a:cubicBezTo>
                <a:cubicBezTo>
                  <a:pt x="1592664" y="3601476"/>
                  <a:pt x="1630502" y="3669664"/>
                  <a:pt x="1659331" y="3739645"/>
                </a:cubicBezTo>
                <a:cubicBezTo>
                  <a:pt x="1774648" y="4005217"/>
                  <a:pt x="1718792" y="4304882"/>
                  <a:pt x="1756630" y="4590191"/>
                </a:cubicBezTo>
                <a:cubicBezTo>
                  <a:pt x="1785459" y="4809108"/>
                  <a:pt x="1668341" y="5017259"/>
                  <a:pt x="1608880" y="5230792"/>
                </a:cubicBezTo>
                <a:cubicBezTo>
                  <a:pt x="1583655" y="5325896"/>
                  <a:pt x="1569240" y="5424588"/>
                  <a:pt x="1554825" y="5523280"/>
                </a:cubicBezTo>
                <a:cubicBezTo>
                  <a:pt x="1535005" y="5650682"/>
                  <a:pt x="1516987" y="5779879"/>
                  <a:pt x="1498969" y="5909076"/>
                </a:cubicBezTo>
                <a:cubicBezTo>
                  <a:pt x="1486356" y="5991618"/>
                  <a:pt x="1477347" y="6086722"/>
                  <a:pt x="1529600" y="6151320"/>
                </a:cubicBezTo>
                <a:cubicBezTo>
                  <a:pt x="1567438" y="6196180"/>
                  <a:pt x="1626899" y="6215918"/>
                  <a:pt x="1677350" y="6246423"/>
                </a:cubicBezTo>
                <a:cubicBezTo>
                  <a:pt x="1736810" y="6282311"/>
                  <a:pt x="1814289" y="6364854"/>
                  <a:pt x="1814289" y="6436630"/>
                </a:cubicBezTo>
                <a:cubicBezTo>
                  <a:pt x="1778252" y="6454574"/>
                  <a:pt x="1740414" y="6474312"/>
                  <a:pt x="1698972" y="6476107"/>
                </a:cubicBezTo>
                <a:cubicBezTo>
                  <a:pt x="1655728" y="6476107"/>
                  <a:pt x="1614286" y="6458163"/>
                  <a:pt x="1572844" y="6440219"/>
                </a:cubicBezTo>
                <a:cubicBezTo>
                  <a:pt x="1513383" y="6413302"/>
                  <a:pt x="1419688" y="6398947"/>
                  <a:pt x="1365634" y="6364854"/>
                </a:cubicBezTo>
                <a:cubicBezTo>
                  <a:pt x="1340408" y="6350498"/>
                  <a:pt x="1331399" y="6309227"/>
                  <a:pt x="1306173" y="6296666"/>
                </a:cubicBezTo>
                <a:cubicBezTo>
                  <a:pt x="1266533" y="6275134"/>
                  <a:pt x="1273740" y="6298461"/>
                  <a:pt x="1234100" y="6298461"/>
                </a:cubicBezTo>
                <a:cubicBezTo>
                  <a:pt x="1178243" y="6296666"/>
                  <a:pt x="1154820" y="6296666"/>
                  <a:pt x="1122387" y="6244629"/>
                </a:cubicBezTo>
                <a:cubicBezTo>
                  <a:pt x="1098963" y="6206946"/>
                  <a:pt x="1111576" y="6149526"/>
                  <a:pt x="1116981" y="6108254"/>
                </a:cubicBezTo>
                <a:cubicBezTo>
                  <a:pt x="1154820" y="5812178"/>
                  <a:pt x="1145811" y="5517896"/>
                  <a:pt x="1228695" y="5225409"/>
                </a:cubicBezTo>
                <a:cubicBezTo>
                  <a:pt x="1259326" y="5115951"/>
                  <a:pt x="1300768" y="5008287"/>
                  <a:pt x="1307975" y="4895239"/>
                </a:cubicBezTo>
                <a:cubicBezTo>
                  <a:pt x="1311579" y="4830641"/>
                  <a:pt x="1304371" y="4766043"/>
                  <a:pt x="1293560" y="4701444"/>
                </a:cubicBezTo>
                <a:cubicBezTo>
                  <a:pt x="1268335" y="4539948"/>
                  <a:pt x="1225091" y="4382041"/>
                  <a:pt x="1165631" y="4229517"/>
                </a:cubicBezTo>
                <a:cubicBezTo>
                  <a:pt x="1136801" y="4155946"/>
                  <a:pt x="1107972" y="4073404"/>
                  <a:pt x="1064728" y="4007011"/>
                </a:cubicBezTo>
                <a:cubicBezTo>
                  <a:pt x="1008872" y="3920880"/>
                  <a:pt x="1008872" y="3902936"/>
                  <a:pt x="958420" y="3990861"/>
                </a:cubicBezTo>
                <a:cubicBezTo>
                  <a:pt x="882744" y="4123647"/>
                  <a:pt x="889951" y="4385630"/>
                  <a:pt x="873735" y="4538154"/>
                </a:cubicBezTo>
                <a:cubicBezTo>
                  <a:pt x="853914" y="4724771"/>
                  <a:pt x="844905" y="4914978"/>
                  <a:pt x="844905" y="5103390"/>
                </a:cubicBezTo>
                <a:cubicBezTo>
                  <a:pt x="846707" y="5453298"/>
                  <a:pt x="859320" y="5776290"/>
                  <a:pt x="904366" y="6126198"/>
                </a:cubicBezTo>
                <a:cubicBezTo>
                  <a:pt x="907969" y="6162086"/>
                  <a:pt x="913375" y="6197974"/>
                  <a:pt x="927789" y="6230274"/>
                </a:cubicBezTo>
                <a:cubicBezTo>
                  <a:pt x="945808" y="6266162"/>
                  <a:pt x="976439" y="6294872"/>
                  <a:pt x="1003466" y="6325377"/>
                </a:cubicBezTo>
                <a:cubicBezTo>
                  <a:pt x="1080945" y="6415097"/>
                  <a:pt x="1131396" y="6529939"/>
                  <a:pt x="1142207" y="6650163"/>
                </a:cubicBezTo>
                <a:cubicBezTo>
                  <a:pt x="1142207" y="6668107"/>
                  <a:pt x="1144009" y="6686051"/>
                  <a:pt x="1133198" y="6700407"/>
                </a:cubicBezTo>
                <a:cubicBezTo>
                  <a:pt x="1095359" y="6761416"/>
                  <a:pt x="875536" y="6639397"/>
                  <a:pt x="830491" y="6610687"/>
                </a:cubicBezTo>
                <a:cubicBezTo>
                  <a:pt x="745805" y="6556855"/>
                  <a:pt x="632290" y="6463546"/>
                  <a:pt x="639497" y="6354087"/>
                </a:cubicBezTo>
                <a:cubicBezTo>
                  <a:pt x="650308" y="6203358"/>
                  <a:pt x="652110" y="6052628"/>
                  <a:pt x="619677" y="5903693"/>
                </a:cubicBezTo>
                <a:cubicBezTo>
                  <a:pt x="513369" y="5403055"/>
                  <a:pt x="367421" y="4934716"/>
                  <a:pt x="387241" y="4419723"/>
                </a:cubicBezTo>
                <a:cubicBezTo>
                  <a:pt x="390844" y="4344358"/>
                  <a:pt x="399854" y="4270788"/>
                  <a:pt x="399854" y="4197218"/>
                </a:cubicBezTo>
                <a:cubicBezTo>
                  <a:pt x="399854" y="4100320"/>
                  <a:pt x="387241" y="4005217"/>
                  <a:pt x="374628" y="3910113"/>
                </a:cubicBezTo>
                <a:cubicBezTo>
                  <a:pt x="356610" y="3773739"/>
                  <a:pt x="333186" y="3637364"/>
                  <a:pt x="320573" y="3499195"/>
                </a:cubicBezTo>
                <a:cubicBezTo>
                  <a:pt x="313366" y="3409475"/>
                  <a:pt x="275528" y="3316167"/>
                  <a:pt x="284537" y="3226447"/>
                </a:cubicBezTo>
                <a:cubicBezTo>
                  <a:pt x="309762" y="2991380"/>
                  <a:pt x="334988" y="2754519"/>
                  <a:pt x="360213" y="2519453"/>
                </a:cubicBezTo>
                <a:cubicBezTo>
                  <a:pt x="365619" y="2472798"/>
                  <a:pt x="371024" y="2426144"/>
                  <a:pt x="360213" y="2381284"/>
                </a:cubicBezTo>
                <a:cubicBezTo>
                  <a:pt x="360213" y="2381284"/>
                  <a:pt x="358412" y="2379489"/>
                  <a:pt x="358412" y="2379489"/>
                </a:cubicBezTo>
                <a:cubicBezTo>
                  <a:pt x="255707" y="2305919"/>
                  <a:pt x="125976" y="2252087"/>
                  <a:pt x="57506" y="2146217"/>
                </a:cubicBezTo>
                <a:cubicBezTo>
                  <a:pt x="-21774" y="2024198"/>
                  <a:pt x="-3756" y="1866291"/>
                  <a:pt x="21470" y="1722739"/>
                </a:cubicBezTo>
                <a:cubicBezTo>
                  <a:pt x="48497" y="1564831"/>
                  <a:pt x="95345" y="1414102"/>
                  <a:pt x="176427" y="1275933"/>
                </a:cubicBezTo>
                <a:cubicBezTo>
                  <a:pt x="232284" y="1179035"/>
                  <a:pt x="369223" y="1177241"/>
                  <a:pt x="470125" y="1128792"/>
                </a:cubicBezTo>
                <a:cubicBezTo>
                  <a:pt x="644902" y="1044455"/>
                  <a:pt x="689948" y="775295"/>
                  <a:pt x="553009" y="638921"/>
                </a:cubicBezTo>
                <a:cubicBezTo>
                  <a:pt x="522378" y="608416"/>
                  <a:pt x="482738" y="581500"/>
                  <a:pt x="477332" y="538434"/>
                </a:cubicBezTo>
                <a:cubicBezTo>
                  <a:pt x="470125" y="497163"/>
                  <a:pt x="531387" y="455892"/>
                  <a:pt x="554811" y="491780"/>
                </a:cubicBezTo>
                <a:cubicBezTo>
                  <a:pt x="529585" y="353611"/>
                  <a:pt x="549406" y="201087"/>
                  <a:pt x="643101" y="97012"/>
                </a:cubicBezTo>
                <a:cubicBezTo>
                  <a:pt x="706165" y="25236"/>
                  <a:pt x="825085" y="-12447"/>
                  <a:pt x="927789" y="3703"/>
                </a:cubicBezTo>
                <a:cubicBezTo>
                  <a:pt x="935898" y="1011"/>
                  <a:pt x="945357" y="-335"/>
                  <a:pt x="954817" y="338"/>
                </a:cubicBezTo>
                <a:close/>
              </a:path>
            </a:pathLst>
          </a:custGeom>
        </p:spPr>
        <p:txBody>
          <a:bodyPr wrap="square">
            <a:noAutofit/>
          </a:bodyPr>
          <a:lstStyle/>
          <a:p>
            <a:endParaRPr lang="en-US"/>
          </a:p>
        </p:txBody>
      </p:sp>
      <p:sp>
        <p:nvSpPr>
          <p:cNvPr id="24" name="Picture Placeholder 23">
            <a:extLst>
              <a:ext uri="{FF2B5EF4-FFF2-40B4-BE49-F238E27FC236}">
                <a16:creationId xmlns:a16="http://schemas.microsoft.com/office/drawing/2014/main" id="{20631F7B-0746-4F73-8EF1-01F49FB857C8}"/>
              </a:ext>
            </a:extLst>
          </p:cNvPr>
          <p:cNvSpPr>
            <a:spLocks noGrp="1"/>
          </p:cNvSpPr>
          <p:nvPr>
            <p:ph type="pic" sz="quarter" idx="14"/>
          </p:nvPr>
        </p:nvSpPr>
        <p:spPr>
          <a:xfrm>
            <a:off x="5116513" y="1626034"/>
            <a:ext cx="1590296" cy="1590296"/>
          </a:xfrm>
          <a:custGeom>
            <a:avLst/>
            <a:gdLst>
              <a:gd name="connsiteX0" fmla="*/ 795148 w 1590296"/>
              <a:gd name="connsiteY0" fmla="*/ 0 h 1590296"/>
              <a:gd name="connsiteX1" fmla="*/ 1590296 w 1590296"/>
              <a:gd name="connsiteY1" fmla="*/ 795148 h 1590296"/>
              <a:gd name="connsiteX2" fmla="*/ 795148 w 1590296"/>
              <a:gd name="connsiteY2" fmla="*/ 1590296 h 1590296"/>
              <a:gd name="connsiteX3" fmla="*/ 0 w 1590296"/>
              <a:gd name="connsiteY3" fmla="*/ 795148 h 1590296"/>
              <a:gd name="connsiteX4" fmla="*/ 795148 w 1590296"/>
              <a:gd name="connsiteY4" fmla="*/ 0 h 1590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0296" h="1590296">
                <a:moveTo>
                  <a:pt x="795148" y="0"/>
                </a:moveTo>
                <a:cubicBezTo>
                  <a:pt x="1234296" y="0"/>
                  <a:pt x="1590296" y="356000"/>
                  <a:pt x="1590296" y="795148"/>
                </a:cubicBezTo>
                <a:cubicBezTo>
                  <a:pt x="1590296" y="1234296"/>
                  <a:pt x="1234296" y="1590296"/>
                  <a:pt x="795148" y="1590296"/>
                </a:cubicBezTo>
                <a:cubicBezTo>
                  <a:pt x="356000" y="1590296"/>
                  <a:pt x="0" y="1234296"/>
                  <a:pt x="0" y="795148"/>
                </a:cubicBezTo>
                <a:cubicBezTo>
                  <a:pt x="0" y="356000"/>
                  <a:pt x="356000" y="0"/>
                  <a:pt x="795148" y="0"/>
                </a:cubicBezTo>
                <a:close/>
              </a:path>
            </a:pathLst>
          </a:custGeom>
        </p:spPr>
        <p:txBody>
          <a:bodyPr wrap="square">
            <a:noAutofit/>
          </a:bodyPr>
          <a:lstStyle/>
          <a:p>
            <a:endParaRPr lang="en-US"/>
          </a:p>
        </p:txBody>
      </p:sp>
      <p:sp>
        <p:nvSpPr>
          <p:cNvPr id="27" name="Picture Placeholder 26">
            <a:extLst>
              <a:ext uri="{FF2B5EF4-FFF2-40B4-BE49-F238E27FC236}">
                <a16:creationId xmlns:a16="http://schemas.microsoft.com/office/drawing/2014/main" id="{DACBB17E-7DFA-4B2C-8C2D-1BC946312FEF}"/>
              </a:ext>
            </a:extLst>
          </p:cNvPr>
          <p:cNvSpPr>
            <a:spLocks noGrp="1"/>
          </p:cNvSpPr>
          <p:nvPr>
            <p:ph type="pic" sz="quarter" idx="15"/>
          </p:nvPr>
        </p:nvSpPr>
        <p:spPr>
          <a:xfrm>
            <a:off x="5116514" y="4117261"/>
            <a:ext cx="1590296" cy="1590296"/>
          </a:xfrm>
          <a:custGeom>
            <a:avLst/>
            <a:gdLst>
              <a:gd name="connsiteX0" fmla="*/ 795148 w 1590296"/>
              <a:gd name="connsiteY0" fmla="*/ 0 h 1590296"/>
              <a:gd name="connsiteX1" fmla="*/ 1590296 w 1590296"/>
              <a:gd name="connsiteY1" fmla="*/ 795148 h 1590296"/>
              <a:gd name="connsiteX2" fmla="*/ 795148 w 1590296"/>
              <a:gd name="connsiteY2" fmla="*/ 1590296 h 1590296"/>
              <a:gd name="connsiteX3" fmla="*/ 0 w 1590296"/>
              <a:gd name="connsiteY3" fmla="*/ 795148 h 1590296"/>
              <a:gd name="connsiteX4" fmla="*/ 795148 w 1590296"/>
              <a:gd name="connsiteY4" fmla="*/ 0 h 1590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0296" h="1590296">
                <a:moveTo>
                  <a:pt x="795148" y="0"/>
                </a:moveTo>
                <a:cubicBezTo>
                  <a:pt x="1234296" y="0"/>
                  <a:pt x="1590296" y="356000"/>
                  <a:pt x="1590296" y="795148"/>
                </a:cubicBezTo>
                <a:cubicBezTo>
                  <a:pt x="1590296" y="1234296"/>
                  <a:pt x="1234296" y="1590296"/>
                  <a:pt x="795148" y="1590296"/>
                </a:cubicBezTo>
                <a:cubicBezTo>
                  <a:pt x="356000" y="1590296"/>
                  <a:pt x="0" y="1234296"/>
                  <a:pt x="0" y="795148"/>
                </a:cubicBezTo>
                <a:cubicBezTo>
                  <a:pt x="0" y="356000"/>
                  <a:pt x="356000" y="0"/>
                  <a:pt x="795148" y="0"/>
                </a:cubicBezTo>
                <a:close/>
              </a:path>
            </a:pathLst>
          </a:custGeom>
        </p:spPr>
        <p:txBody>
          <a:bodyPr wrap="square">
            <a:noAutofit/>
          </a:bodyPr>
          <a:lstStyle/>
          <a:p>
            <a:endParaRPr lang="en-US"/>
          </a:p>
        </p:txBody>
      </p:sp>
    </p:spTree>
    <p:extLst>
      <p:ext uri="{BB962C8B-B14F-4D97-AF65-F5344CB8AC3E}">
        <p14:creationId xmlns:p14="http://schemas.microsoft.com/office/powerpoint/2010/main" val="3562310172"/>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3E0AB1F5-DD50-4365-A512-968F8A7E4D22}" type="datetimeFigureOut">
              <a:rPr lang="en-US" smtClean="0"/>
              <a:t>03-Dec-19</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8" name="Picture Placeholder 7">
            <a:extLst>
              <a:ext uri="{FF2B5EF4-FFF2-40B4-BE49-F238E27FC236}">
                <a16:creationId xmlns:a16="http://schemas.microsoft.com/office/drawing/2014/main" id="{D2F0A38C-7EC9-49FC-BE5B-9B5453BD0D8A}"/>
              </a:ext>
            </a:extLst>
          </p:cNvPr>
          <p:cNvSpPr>
            <a:spLocks noGrp="1"/>
          </p:cNvSpPr>
          <p:nvPr>
            <p:ph type="pic" sz="quarter" idx="13"/>
          </p:nvPr>
        </p:nvSpPr>
        <p:spPr>
          <a:xfrm>
            <a:off x="0" y="-1"/>
            <a:ext cx="9013819" cy="6857999"/>
          </a:xfrm>
          <a:custGeom>
            <a:avLst/>
            <a:gdLst>
              <a:gd name="connsiteX0" fmla="*/ 0 w 9013819"/>
              <a:gd name="connsiteY0" fmla="*/ 0 h 6900760"/>
              <a:gd name="connsiteX1" fmla="*/ 9013819 w 9013819"/>
              <a:gd name="connsiteY1" fmla="*/ 0 h 6900760"/>
              <a:gd name="connsiteX2" fmla="*/ 2084505 w 9013819"/>
              <a:gd name="connsiteY2" fmla="*/ 6900760 h 6900760"/>
              <a:gd name="connsiteX3" fmla="*/ 0 w 9013819"/>
              <a:gd name="connsiteY3" fmla="*/ 6900760 h 6900760"/>
            </a:gdLst>
            <a:ahLst/>
            <a:cxnLst>
              <a:cxn ang="0">
                <a:pos x="connsiteX0" y="connsiteY0"/>
              </a:cxn>
              <a:cxn ang="0">
                <a:pos x="connsiteX1" y="connsiteY1"/>
              </a:cxn>
              <a:cxn ang="0">
                <a:pos x="connsiteX2" y="connsiteY2"/>
              </a:cxn>
              <a:cxn ang="0">
                <a:pos x="connsiteX3" y="connsiteY3"/>
              </a:cxn>
            </a:cxnLst>
            <a:rect l="l" t="t" r="r" b="b"/>
            <a:pathLst>
              <a:path w="9013819" h="6900760">
                <a:moveTo>
                  <a:pt x="0" y="0"/>
                </a:moveTo>
                <a:lnTo>
                  <a:pt x="9013819" y="0"/>
                </a:lnTo>
                <a:lnTo>
                  <a:pt x="2084505" y="6900760"/>
                </a:lnTo>
                <a:lnTo>
                  <a:pt x="0" y="6900760"/>
                </a:lnTo>
                <a:close/>
              </a:path>
            </a:pathLst>
          </a:custGeom>
        </p:spPr>
        <p:txBody>
          <a:bodyPr wrap="square">
            <a:noAutofit/>
          </a:bodyPr>
          <a:lstStyle/>
          <a:p>
            <a:endParaRPr lang="en-US"/>
          </a:p>
        </p:txBody>
      </p:sp>
    </p:spTree>
    <p:extLst>
      <p:ext uri="{BB962C8B-B14F-4D97-AF65-F5344CB8AC3E}">
        <p14:creationId xmlns:p14="http://schemas.microsoft.com/office/powerpoint/2010/main" val="27759357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3E0AB1F5-DD50-4365-A512-968F8A7E4D22}" type="datetimeFigureOut">
              <a:rPr lang="en-US" smtClean="0"/>
              <a:t>03-Dec-19</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7" name="Picture Placeholder 6">
            <a:extLst>
              <a:ext uri="{FF2B5EF4-FFF2-40B4-BE49-F238E27FC236}">
                <a16:creationId xmlns:a16="http://schemas.microsoft.com/office/drawing/2014/main" id="{0E19998C-73C6-4216-9166-2D57CEBE92BA}"/>
              </a:ext>
            </a:extLst>
          </p:cNvPr>
          <p:cNvSpPr>
            <a:spLocks noGrp="1"/>
          </p:cNvSpPr>
          <p:nvPr>
            <p:ph type="pic" sz="quarter" idx="13"/>
          </p:nvPr>
        </p:nvSpPr>
        <p:spPr>
          <a:xfrm>
            <a:off x="0" y="0"/>
            <a:ext cx="12192000" cy="6888163"/>
          </a:xfrm>
        </p:spPr>
        <p:txBody>
          <a:bodyPr/>
          <a:lstStyle/>
          <a:p>
            <a:endParaRPr lang="en-US"/>
          </a:p>
        </p:txBody>
      </p:sp>
    </p:spTree>
    <p:extLst>
      <p:ext uri="{BB962C8B-B14F-4D97-AF65-F5344CB8AC3E}">
        <p14:creationId xmlns:p14="http://schemas.microsoft.com/office/powerpoint/2010/main" val="2226560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B6239-0D38-4413-AD8F-A92E0EFC88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7457D1-0CB1-4341-9EC4-298072D2C4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5CBE3C-1DCD-4A8F-948D-A777C0C627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5752960-56C7-422D-B313-D7EA496B1D58}"/>
              </a:ext>
            </a:extLst>
          </p:cNvPr>
          <p:cNvSpPr>
            <a:spLocks noGrp="1"/>
          </p:cNvSpPr>
          <p:nvPr>
            <p:ph type="dt" sz="half" idx="10"/>
          </p:nvPr>
        </p:nvSpPr>
        <p:spPr/>
        <p:txBody>
          <a:bodyPr/>
          <a:lstStyle/>
          <a:p>
            <a:fld id="{3E0AB1F5-DD50-4365-A512-968F8A7E4D22}" type="datetimeFigureOut">
              <a:rPr lang="en-US" smtClean="0"/>
              <a:t>03-Dec-19</a:t>
            </a:fld>
            <a:endParaRPr lang="en-US"/>
          </a:p>
        </p:txBody>
      </p:sp>
      <p:sp>
        <p:nvSpPr>
          <p:cNvPr id="6" name="Footer Placeholder 5">
            <a:extLst>
              <a:ext uri="{FF2B5EF4-FFF2-40B4-BE49-F238E27FC236}">
                <a16:creationId xmlns:a16="http://schemas.microsoft.com/office/drawing/2014/main" id="{59078847-4942-4864-A719-5C7334B8C5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AC4C39-F865-4D7E-B888-E27F2D21B7E5}"/>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19400883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7D53A-474C-46BE-9D3A-44C9C435B2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7D116D-913A-4413-AE79-B668F13F45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645531-4101-4269-9CEF-CAEA30F8DE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E8F11C9-C109-40C8-89C5-6A39FB22E71B}"/>
              </a:ext>
            </a:extLst>
          </p:cNvPr>
          <p:cNvSpPr>
            <a:spLocks noGrp="1"/>
          </p:cNvSpPr>
          <p:nvPr>
            <p:ph type="dt" sz="half" idx="10"/>
          </p:nvPr>
        </p:nvSpPr>
        <p:spPr/>
        <p:txBody>
          <a:bodyPr/>
          <a:lstStyle/>
          <a:p>
            <a:fld id="{3E0AB1F5-DD50-4365-A512-968F8A7E4D22}" type="datetimeFigureOut">
              <a:rPr lang="en-US" smtClean="0"/>
              <a:t>03-Dec-19</a:t>
            </a:fld>
            <a:endParaRPr lang="en-US"/>
          </a:p>
        </p:txBody>
      </p:sp>
      <p:sp>
        <p:nvSpPr>
          <p:cNvPr id="6" name="Footer Placeholder 5">
            <a:extLst>
              <a:ext uri="{FF2B5EF4-FFF2-40B4-BE49-F238E27FC236}">
                <a16:creationId xmlns:a16="http://schemas.microsoft.com/office/drawing/2014/main" id="{AF140B6A-42E2-4CE0-BD7D-78234E902E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7C78E7-58A2-42A3-A590-E161F172D136}"/>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4190439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4B597-ED9C-419C-9021-7E8E6A6EEE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A3F4C7-9886-48A0-8D1C-BEEFB1FD48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C190781-C2BE-4953-B829-8C11700067C8}"/>
              </a:ext>
            </a:extLst>
          </p:cNvPr>
          <p:cNvSpPr>
            <a:spLocks noGrp="1"/>
          </p:cNvSpPr>
          <p:nvPr>
            <p:ph type="dt" sz="half" idx="10"/>
          </p:nvPr>
        </p:nvSpPr>
        <p:spPr/>
        <p:txBody>
          <a:bodyPr/>
          <a:lstStyle/>
          <a:p>
            <a:fld id="{3E0AB1F5-DD50-4365-A512-968F8A7E4D22}" type="datetimeFigureOut">
              <a:rPr lang="en-US" smtClean="0"/>
              <a:t>03-Dec-19</a:t>
            </a:fld>
            <a:endParaRPr lang="en-US"/>
          </a:p>
        </p:txBody>
      </p:sp>
      <p:sp>
        <p:nvSpPr>
          <p:cNvPr id="5" name="Footer Placeholder 4">
            <a:extLst>
              <a:ext uri="{FF2B5EF4-FFF2-40B4-BE49-F238E27FC236}">
                <a16:creationId xmlns:a16="http://schemas.microsoft.com/office/drawing/2014/main" id="{6F700F0C-7C7A-47A9-B189-EFC410C026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DA93C9-0254-432E-A675-9ED47539A751}"/>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30873738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23FD3-DF9A-431E-97D2-B311772F0F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0B9B20-9200-4AA7-AA8D-E6910318FE4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614D00-104A-4EDF-9D78-1983B9A96D1D}"/>
              </a:ext>
            </a:extLst>
          </p:cNvPr>
          <p:cNvSpPr>
            <a:spLocks noGrp="1"/>
          </p:cNvSpPr>
          <p:nvPr>
            <p:ph type="dt" sz="half" idx="10"/>
          </p:nvPr>
        </p:nvSpPr>
        <p:spPr/>
        <p:txBody>
          <a:bodyPr/>
          <a:lstStyle/>
          <a:p>
            <a:fld id="{3E0AB1F5-DD50-4365-A512-968F8A7E4D22}" type="datetimeFigureOut">
              <a:rPr lang="en-US" smtClean="0"/>
              <a:t>03-Dec-19</a:t>
            </a:fld>
            <a:endParaRPr lang="en-US"/>
          </a:p>
        </p:txBody>
      </p:sp>
      <p:sp>
        <p:nvSpPr>
          <p:cNvPr id="5" name="Footer Placeholder 4">
            <a:extLst>
              <a:ext uri="{FF2B5EF4-FFF2-40B4-BE49-F238E27FC236}">
                <a16:creationId xmlns:a16="http://schemas.microsoft.com/office/drawing/2014/main" id="{441EAFF3-9CB0-48A6-BD00-F6516BDB05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3F62F-A82E-4ABA-AFB5-0EB8503B1B20}"/>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37255113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2AD970-8E8C-4D5A-9FF4-AA71957FF7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E7397A-43DD-4CF0-8C8F-B4E1220C6F0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B9FD64-2F1E-403A-9136-E28F8CDE8A1B}"/>
              </a:ext>
            </a:extLst>
          </p:cNvPr>
          <p:cNvSpPr>
            <a:spLocks noGrp="1"/>
          </p:cNvSpPr>
          <p:nvPr>
            <p:ph type="dt" sz="half" idx="10"/>
          </p:nvPr>
        </p:nvSpPr>
        <p:spPr/>
        <p:txBody>
          <a:bodyPr/>
          <a:lstStyle/>
          <a:p>
            <a:fld id="{3E0AB1F5-DD50-4365-A512-968F8A7E4D22}" type="datetimeFigureOut">
              <a:rPr lang="en-US" smtClean="0"/>
              <a:t>03-Dec-19</a:t>
            </a:fld>
            <a:endParaRPr lang="en-US"/>
          </a:p>
        </p:txBody>
      </p:sp>
      <p:sp>
        <p:nvSpPr>
          <p:cNvPr id="5" name="Footer Placeholder 4">
            <a:extLst>
              <a:ext uri="{FF2B5EF4-FFF2-40B4-BE49-F238E27FC236}">
                <a16:creationId xmlns:a16="http://schemas.microsoft.com/office/drawing/2014/main" id="{3D6C4FBB-ABFD-427C-AC24-A212A94F73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0DEDA5-222A-453A-AEE7-5C67621E0F5C}"/>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638354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77B6C-8404-4257-ABCA-08D4317423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C6865F-0EE8-450B-8515-53FD671E068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CE0CD6-1506-4FB5-94CC-EC02B4A4360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51E7ED-E0FF-4A66-AB78-2D3907CADA86}"/>
              </a:ext>
            </a:extLst>
          </p:cNvPr>
          <p:cNvSpPr>
            <a:spLocks noGrp="1"/>
          </p:cNvSpPr>
          <p:nvPr>
            <p:ph type="dt" sz="half" idx="10"/>
          </p:nvPr>
        </p:nvSpPr>
        <p:spPr/>
        <p:txBody>
          <a:bodyPr/>
          <a:lstStyle/>
          <a:p>
            <a:fld id="{3E0AB1F5-DD50-4365-A512-968F8A7E4D22}" type="datetimeFigureOut">
              <a:rPr lang="en-US" smtClean="0"/>
              <a:t>03-Dec-19</a:t>
            </a:fld>
            <a:endParaRPr lang="en-US"/>
          </a:p>
        </p:txBody>
      </p:sp>
      <p:sp>
        <p:nvSpPr>
          <p:cNvPr id="6" name="Footer Placeholder 5">
            <a:extLst>
              <a:ext uri="{FF2B5EF4-FFF2-40B4-BE49-F238E27FC236}">
                <a16:creationId xmlns:a16="http://schemas.microsoft.com/office/drawing/2014/main" id="{2F43411D-3DF1-4CD7-882A-1F6E09F45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75EFF6-5057-4784-8545-34F1AC7F3F26}"/>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4250371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0D1E7-6108-472C-B70B-50FC4BF4ED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C4A3C3-99F9-4836-8263-220334088D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0B52A7B-BA26-46DF-8B73-1CFB2133E08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FAED6E-A719-414C-8F2C-4CD00E8E36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9550479-84F5-4762-86D6-AD0A9E68969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27C82A-6B54-43F0-B79B-64B6BF9A76CD}"/>
              </a:ext>
            </a:extLst>
          </p:cNvPr>
          <p:cNvSpPr>
            <a:spLocks noGrp="1"/>
          </p:cNvSpPr>
          <p:nvPr>
            <p:ph type="dt" sz="half" idx="10"/>
          </p:nvPr>
        </p:nvSpPr>
        <p:spPr/>
        <p:txBody>
          <a:bodyPr/>
          <a:lstStyle/>
          <a:p>
            <a:fld id="{3E0AB1F5-DD50-4365-A512-968F8A7E4D22}" type="datetimeFigureOut">
              <a:rPr lang="en-US" smtClean="0"/>
              <a:t>03-Dec-19</a:t>
            </a:fld>
            <a:endParaRPr lang="en-US"/>
          </a:p>
        </p:txBody>
      </p:sp>
      <p:sp>
        <p:nvSpPr>
          <p:cNvPr id="8" name="Footer Placeholder 7">
            <a:extLst>
              <a:ext uri="{FF2B5EF4-FFF2-40B4-BE49-F238E27FC236}">
                <a16:creationId xmlns:a16="http://schemas.microsoft.com/office/drawing/2014/main" id="{3B38692F-64F5-415F-9511-2570904C35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E42135-9519-4F28-9A31-D6A4BAFFFB9F}"/>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3172707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FD2EF-D99E-43A1-82F6-7B2E93D497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0DEA62-9485-4B4E-8E6E-CD3D07991C75}"/>
              </a:ext>
            </a:extLst>
          </p:cNvPr>
          <p:cNvSpPr>
            <a:spLocks noGrp="1"/>
          </p:cNvSpPr>
          <p:nvPr>
            <p:ph type="dt" sz="half" idx="10"/>
          </p:nvPr>
        </p:nvSpPr>
        <p:spPr/>
        <p:txBody>
          <a:bodyPr/>
          <a:lstStyle/>
          <a:p>
            <a:fld id="{3E0AB1F5-DD50-4365-A512-968F8A7E4D22}" type="datetimeFigureOut">
              <a:rPr lang="en-US" smtClean="0"/>
              <a:t>03-Dec-19</a:t>
            </a:fld>
            <a:endParaRPr lang="en-US"/>
          </a:p>
        </p:txBody>
      </p:sp>
      <p:sp>
        <p:nvSpPr>
          <p:cNvPr id="4" name="Footer Placeholder 3">
            <a:extLst>
              <a:ext uri="{FF2B5EF4-FFF2-40B4-BE49-F238E27FC236}">
                <a16:creationId xmlns:a16="http://schemas.microsoft.com/office/drawing/2014/main" id="{C8535202-60FF-489B-B4DC-0E8762ED90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6476B0-3965-45C0-AA1F-48147A6DC6BE}"/>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1924697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70DEA62-9485-4B4E-8E6E-CD3D07991C75}"/>
              </a:ext>
            </a:extLst>
          </p:cNvPr>
          <p:cNvSpPr>
            <a:spLocks noGrp="1"/>
          </p:cNvSpPr>
          <p:nvPr>
            <p:ph type="dt" sz="half" idx="10"/>
          </p:nvPr>
        </p:nvSpPr>
        <p:spPr/>
        <p:txBody>
          <a:bodyPr/>
          <a:lstStyle/>
          <a:p>
            <a:fld id="{3E0AB1F5-DD50-4365-A512-968F8A7E4D22}" type="datetimeFigureOut">
              <a:rPr lang="en-US" smtClean="0"/>
              <a:t>03-Dec-19</a:t>
            </a:fld>
            <a:endParaRPr lang="en-US"/>
          </a:p>
        </p:txBody>
      </p:sp>
      <p:sp>
        <p:nvSpPr>
          <p:cNvPr id="4" name="Footer Placeholder 3">
            <a:extLst>
              <a:ext uri="{FF2B5EF4-FFF2-40B4-BE49-F238E27FC236}">
                <a16:creationId xmlns:a16="http://schemas.microsoft.com/office/drawing/2014/main" id="{C8535202-60FF-489B-B4DC-0E8762ED90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6476B0-3965-45C0-AA1F-48147A6DC6BE}"/>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7" name="Picture Placeholder 6">
            <a:extLst>
              <a:ext uri="{FF2B5EF4-FFF2-40B4-BE49-F238E27FC236}">
                <a16:creationId xmlns:a16="http://schemas.microsoft.com/office/drawing/2014/main" id="{37DF2411-97D5-4320-981B-28ACC5A9C3FA}"/>
              </a:ext>
            </a:extLst>
          </p:cNvPr>
          <p:cNvSpPr>
            <a:spLocks noGrp="1"/>
          </p:cNvSpPr>
          <p:nvPr>
            <p:ph type="pic" sz="quarter" idx="13"/>
          </p:nvPr>
        </p:nvSpPr>
        <p:spPr>
          <a:xfrm>
            <a:off x="628271" y="2347605"/>
            <a:ext cx="2482850" cy="2360613"/>
          </a:xfrm>
        </p:spPr>
        <p:txBody>
          <a:bodyPr/>
          <a:lstStyle/>
          <a:p>
            <a:endParaRPr lang="en-US"/>
          </a:p>
        </p:txBody>
      </p:sp>
      <p:sp>
        <p:nvSpPr>
          <p:cNvPr id="8" name="Picture Placeholder 6">
            <a:extLst>
              <a:ext uri="{FF2B5EF4-FFF2-40B4-BE49-F238E27FC236}">
                <a16:creationId xmlns:a16="http://schemas.microsoft.com/office/drawing/2014/main" id="{6E8BB2D5-93B0-45E5-B8CB-C106F872BFB1}"/>
              </a:ext>
            </a:extLst>
          </p:cNvPr>
          <p:cNvSpPr>
            <a:spLocks noGrp="1"/>
          </p:cNvSpPr>
          <p:nvPr>
            <p:ph type="pic" sz="quarter" idx="14"/>
          </p:nvPr>
        </p:nvSpPr>
        <p:spPr>
          <a:xfrm>
            <a:off x="3448445" y="2347605"/>
            <a:ext cx="2482850" cy="2360613"/>
          </a:xfrm>
        </p:spPr>
        <p:txBody>
          <a:bodyPr/>
          <a:lstStyle/>
          <a:p>
            <a:endParaRPr lang="en-US"/>
          </a:p>
        </p:txBody>
      </p:sp>
      <p:sp>
        <p:nvSpPr>
          <p:cNvPr id="9" name="Picture Placeholder 6">
            <a:extLst>
              <a:ext uri="{FF2B5EF4-FFF2-40B4-BE49-F238E27FC236}">
                <a16:creationId xmlns:a16="http://schemas.microsoft.com/office/drawing/2014/main" id="{0F016457-9D91-40C8-9375-A36C36526CFD}"/>
              </a:ext>
            </a:extLst>
          </p:cNvPr>
          <p:cNvSpPr>
            <a:spLocks noGrp="1"/>
          </p:cNvSpPr>
          <p:nvPr>
            <p:ph type="pic" sz="quarter" idx="15"/>
          </p:nvPr>
        </p:nvSpPr>
        <p:spPr>
          <a:xfrm>
            <a:off x="6268619" y="2347605"/>
            <a:ext cx="2482850" cy="2360613"/>
          </a:xfrm>
        </p:spPr>
        <p:txBody>
          <a:bodyPr/>
          <a:lstStyle/>
          <a:p>
            <a:endParaRPr lang="en-US"/>
          </a:p>
        </p:txBody>
      </p:sp>
      <p:sp>
        <p:nvSpPr>
          <p:cNvPr id="10" name="Picture Placeholder 6">
            <a:extLst>
              <a:ext uri="{FF2B5EF4-FFF2-40B4-BE49-F238E27FC236}">
                <a16:creationId xmlns:a16="http://schemas.microsoft.com/office/drawing/2014/main" id="{7363354A-BD07-4AA9-BDB2-5051440DA746}"/>
              </a:ext>
            </a:extLst>
          </p:cNvPr>
          <p:cNvSpPr>
            <a:spLocks noGrp="1"/>
          </p:cNvSpPr>
          <p:nvPr>
            <p:ph type="pic" sz="quarter" idx="16"/>
          </p:nvPr>
        </p:nvSpPr>
        <p:spPr>
          <a:xfrm>
            <a:off x="9088793" y="2347605"/>
            <a:ext cx="2482850" cy="2360613"/>
          </a:xfrm>
        </p:spPr>
        <p:txBody>
          <a:bodyPr/>
          <a:lstStyle/>
          <a:p>
            <a:endParaRPr lang="en-US"/>
          </a:p>
        </p:txBody>
      </p:sp>
    </p:spTree>
    <p:extLst>
      <p:ext uri="{BB962C8B-B14F-4D97-AF65-F5344CB8AC3E}">
        <p14:creationId xmlns:p14="http://schemas.microsoft.com/office/powerpoint/2010/main" val="1596818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70DEA62-9485-4B4E-8E6E-CD3D07991C75}"/>
              </a:ext>
            </a:extLst>
          </p:cNvPr>
          <p:cNvSpPr>
            <a:spLocks noGrp="1"/>
          </p:cNvSpPr>
          <p:nvPr>
            <p:ph type="dt" sz="half" idx="10"/>
          </p:nvPr>
        </p:nvSpPr>
        <p:spPr/>
        <p:txBody>
          <a:bodyPr/>
          <a:lstStyle/>
          <a:p>
            <a:fld id="{3E0AB1F5-DD50-4365-A512-968F8A7E4D22}" type="datetimeFigureOut">
              <a:rPr lang="en-US" smtClean="0"/>
              <a:t>03-Dec-19</a:t>
            </a:fld>
            <a:endParaRPr lang="en-US"/>
          </a:p>
        </p:txBody>
      </p:sp>
      <p:sp>
        <p:nvSpPr>
          <p:cNvPr id="4" name="Footer Placeholder 3">
            <a:extLst>
              <a:ext uri="{FF2B5EF4-FFF2-40B4-BE49-F238E27FC236}">
                <a16:creationId xmlns:a16="http://schemas.microsoft.com/office/drawing/2014/main" id="{C8535202-60FF-489B-B4DC-0E8762ED90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6476B0-3965-45C0-AA1F-48147A6DC6BE}"/>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8" name="Picture Placeholder 7">
            <a:extLst>
              <a:ext uri="{FF2B5EF4-FFF2-40B4-BE49-F238E27FC236}">
                <a16:creationId xmlns:a16="http://schemas.microsoft.com/office/drawing/2014/main" id="{B9827F42-686B-4F71-928F-A873BE9F17F0}"/>
              </a:ext>
            </a:extLst>
          </p:cNvPr>
          <p:cNvSpPr>
            <a:spLocks noGrp="1"/>
          </p:cNvSpPr>
          <p:nvPr>
            <p:ph type="pic" sz="quarter" idx="13" hasCustomPrompt="1"/>
          </p:nvPr>
        </p:nvSpPr>
        <p:spPr>
          <a:xfrm>
            <a:off x="0" y="0"/>
            <a:ext cx="6851650" cy="6858000"/>
          </a:xfrm>
        </p:spPr>
        <p:txBody>
          <a:bodyPr/>
          <a:lstStyle>
            <a:lvl1pPr>
              <a:defRPr/>
            </a:lvl1pPr>
          </a:lstStyle>
          <a:p>
            <a:r>
              <a:rPr lang="en-US" dirty="0"/>
              <a:t>Picture here</a:t>
            </a:r>
          </a:p>
        </p:txBody>
      </p:sp>
    </p:spTree>
    <p:extLst>
      <p:ext uri="{BB962C8B-B14F-4D97-AF65-F5344CB8AC3E}">
        <p14:creationId xmlns:p14="http://schemas.microsoft.com/office/powerpoint/2010/main" val="3377442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FD2EF-D99E-43A1-82F6-7B2E93D497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0DEA62-9485-4B4E-8E6E-CD3D07991C75}"/>
              </a:ext>
            </a:extLst>
          </p:cNvPr>
          <p:cNvSpPr>
            <a:spLocks noGrp="1"/>
          </p:cNvSpPr>
          <p:nvPr>
            <p:ph type="dt" sz="half" idx="10"/>
          </p:nvPr>
        </p:nvSpPr>
        <p:spPr/>
        <p:txBody>
          <a:bodyPr/>
          <a:lstStyle/>
          <a:p>
            <a:fld id="{3E0AB1F5-DD50-4365-A512-968F8A7E4D22}" type="datetimeFigureOut">
              <a:rPr lang="en-US" smtClean="0"/>
              <a:t>03-Dec-19</a:t>
            </a:fld>
            <a:endParaRPr lang="en-US"/>
          </a:p>
        </p:txBody>
      </p:sp>
      <p:sp>
        <p:nvSpPr>
          <p:cNvPr id="4" name="Footer Placeholder 3">
            <a:extLst>
              <a:ext uri="{FF2B5EF4-FFF2-40B4-BE49-F238E27FC236}">
                <a16:creationId xmlns:a16="http://schemas.microsoft.com/office/drawing/2014/main" id="{C8535202-60FF-489B-B4DC-0E8762ED90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6476B0-3965-45C0-AA1F-48147A6DC6BE}"/>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11" name="Picture Placeholder 10">
            <a:extLst>
              <a:ext uri="{FF2B5EF4-FFF2-40B4-BE49-F238E27FC236}">
                <a16:creationId xmlns:a16="http://schemas.microsoft.com/office/drawing/2014/main" id="{45DBC9D8-4880-4183-9D69-DD5E87949AF1}"/>
              </a:ext>
            </a:extLst>
          </p:cNvPr>
          <p:cNvSpPr>
            <a:spLocks noGrp="1"/>
          </p:cNvSpPr>
          <p:nvPr>
            <p:ph type="pic" sz="quarter" idx="13"/>
          </p:nvPr>
        </p:nvSpPr>
        <p:spPr>
          <a:xfrm>
            <a:off x="440812" y="4413739"/>
            <a:ext cx="1325567" cy="1325567"/>
          </a:xfrm>
          <a:custGeom>
            <a:avLst/>
            <a:gdLst>
              <a:gd name="connsiteX0" fmla="*/ 662784 w 1325567"/>
              <a:gd name="connsiteY0" fmla="*/ 0 h 1325567"/>
              <a:gd name="connsiteX1" fmla="*/ 1325567 w 1325567"/>
              <a:gd name="connsiteY1" fmla="*/ 662784 h 1325567"/>
              <a:gd name="connsiteX2" fmla="*/ 662784 w 1325567"/>
              <a:gd name="connsiteY2" fmla="*/ 1325567 h 1325567"/>
              <a:gd name="connsiteX3" fmla="*/ 0 w 1325567"/>
              <a:gd name="connsiteY3" fmla="*/ 662784 h 1325567"/>
              <a:gd name="connsiteX4" fmla="*/ 662784 w 1325567"/>
              <a:gd name="connsiteY4" fmla="*/ 0 h 13255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5567" h="1325567">
                <a:moveTo>
                  <a:pt x="662784" y="0"/>
                </a:moveTo>
                <a:cubicBezTo>
                  <a:pt x="1028829" y="0"/>
                  <a:pt x="1325567" y="296738"/>
                  <a:pt x="1325567" y="662784"/>
                </a:cubicBezTo>
                <a:cubicBezTo>
                  <a:pt x="1325567" y="1028829"/>
                  <a:pt x="1028829" y="1325567"/>
                  <a:pt x="662784" y="1325567"/>
                </a:cubicBezTo>
                <a:cubicBezTo>
                  <a:pt x="296738" y="1325567"/>
                  <a:pt x="0" y="1028829"/>
                  <a:pt x="0" y="662784"/>
                </a:cubicBezTo>
                <a:cubicBezTo>
                  <a:pt x="0" y="296738"/>
                  <a:pt x="296738" y="0"/>
                  <a:pt x="662784" y="0"/>
                </a:cubicBezTo>
                <a:close/>
              </a:path>
            </a:pathLst>
          </a:custGeom>
        </p:spPr>
        <p:txBody>
          <a:bodyPr wrap="square">
            <a:noAutofit/>
          </a:bodyPr>
          <a:lstStyle/>
          <a:p>
            <a:endParaRPr lang="en-US"/>
          </a:p>
        </p:txBody>
      </p:sp>
      <p:sp>
        <p:nvSpPr>
          <p:cNvPr id="13" name="Picture Placeholder 12">
            <a:extLst>
              <a:ext uri="{FF2B5EF4-FFF2-40B4-BE49-F238E27FC236}">
                <a16:creationId xmlns:a16="http://schemas.microsoft.com/office/drawing/2014/main" id="{93CA55A9-CE77-4269-934D-BCCEDDB9F789}"/>
              </a:ext>
            </a:extLst>
          </p:cNvPr>
          <p:cNvSpPr>
            <a:spLocks noGrp="1"/>
          </p:cNvSpPr>
          <p:nvPr>
            <p:ph type="pic" sz="quarter" idx="14"/>
          </p:nvPr>
        </p:nvSpPr>
        <p:spPr>
          <a:xfrm>
            <a:off x="4313195" y="4413739"/>
            <a:ext cx="1325568" cy="1325567"/>
          </a:xfrm>
          <a:custGeom>
            <a:avLst/>
            <a:gdLst>
              <a:gd name="connsiteX0" fmla="*/ 662784 w 1325568"/>
              <a:gd name="connsiteY0" fmla="*/ 0 h 1325567"/>
              <a:gd name="connsiteX1" fmla="*/ 662784 w 1325568"/>
              <a:gd name="connsiteY1" fmla="*/ 0 h 1325567"/>
              <a:gd name="connsiteX2" fmla="*/ 662785 w 1325568"/>
              <a:gd name="connsiteY2" fmla="*/ 0 h 1325567"/>
              <a:gd name="connsiteX3" fmla="*/ 1325568 w 1325568"/>
              <a:gd name="connsiteY3" fmla="*/ 662784 h 1325567"/>
              <a:gd name="connsiteX4" fmla="*/ 662785 w 1325568"/>
              <a:gd name="connsiteY4" fmla="*/ 1325567 h 1325567"/>
              <a:gd name="connsiteX5" fmla="*/ 662784 w 1325568"/>
              <a:gd name="connsiteY5" fmla="*/ 1325567 h 1325567"/>
              <a:gd name="connsiteX6" fmla="*/ 662784 w 1325568"/>
              <a:gd name="connsiteY6" fmla="*/ 1325567 h 1325567"/>
              <a:gd name="connsiteX7" fmla="*/ 0 w 1325568"/>
              <a:gd name="connsiteY7" fmla="*/ 662784 h 1325567"/>
              <a:gd name="connsiteX8" fmla="*/ 662784 w 1325568"/>
              <a:gd name="connsiteY8" fmla="*/ 0 h 1325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5568" h="1325567">
                <a:moveTo>
                  <a:pt x="662784" y="0"/>
                </a:moveTo>
                <a:lnTo>
                  <a:pt x="662784" y="0"/>
                </a:lnTo>
                <a:lnTo>
                  <a:pt x="662785" y="0"/>
                </a:lnTo>
                <a:cubicBezTo>
                  <a:pt x="1028830" y="0"/>
                  <a:pt x="1325568" y="296738"/>
                  <a:pt x="1325568" y="662784"/>
                </a:cubicBezTo>
                <a:cubicBezTo>
                  <a:pt x="1325568" y="1028829"/>
                  <a:pt x="1028830" y="1325567"/>
                  <a:pt x="662785" y="1325567"/>
                </a:cubicBezTo>
                <a:lnTo>
                  <a:pt x="662784" y="1325567"/>
                </a:lnTo>
                <a:lnTo>
                  <a:pt x="662784" y="1325567"/>
                </a:lnTo>
                <a:cubicBezTo>
                  <a:pt x="296738" y="1325567"/>
                  <a:pt x="0" y="1028829"/>
                  <a:pt x="0" y="662784"/>
                </a:cubicBezTo>
                <a:cubicBezTo>
                  <a:pt x="0" y="296738"/>
                  <a:pt x="296738" y="0"/>
                  <a:pt x="662784" y="0"/>
                </a:cubicBezTo>
                <a:close/>
              </a:path>
            </a:pathLst>
          </a:custGeom>
        </p:spPr>
        <p:txBody>
          <a:bodyPr wrap="square">
            <a:noAutofit/>
          </a:bodyPr>
          <a:lstStyle/>
          <a:p>
            <a:endParaRPr lang="en-US"/>
          </a:p>
        </p:txBody>
      </p:sp>
      <p:sp>
        <p:nvSpPr>
          <p:cNvPr id="15" name="Picture Placeholder 14">
            <a:extLst>
              <a:ext uri="{FF2B5EF4-FFF2-40B4-BE49-F238E27FC236}">
                <a16:creationId xmlns:a16="http://schemas.microsoft.com/office/drawing/2014/main" id="{97E7F3F6-CF0E-4FB1-97E8-60CC55EA211B}"/>
              </a:ext>
            </a:extLst>
          </p:cNvPr>
          <p:cNvSpPr>
            <a:spLocks noGrp="1"/>
          </p:cNvSpPr>
          <p:nvPr>
            <p:ph type="pic" sz="quarter" idx="15"/>
          </p:nvPr>
        </p:nvSpPr>
        <p:spPr>
          <a:xfrm>
            <a:off x="8185582" y="4413739"/>
            <a:ext cx="1325568" cy="1325567"/>
          </a:xfrm>
          <a:custGeom>
            <a:avLst/>
            <a:gdLst>
              <a:gd name="connsiteX0" fmla="*/ 662784 w 1325568"/>
              <a:gd name="connsiteY0" fmla="*/ 0 h 1325567"/>
              <a:gd name="connsiteX1" fmla="*/ 662785 w 1325568"/>
              <a:gd name="connsiteY1" fmla="*/ 0 h 1325567"/>
              <a:gd name="connsiteX2" fmla="*/ 1131443 w 1325568"/>
              <a:gd name="connsiteY2" fmla="*/ 194125 h 1325567"/>
              <a:gd name="connsiteX3" fmla="*/ 1187997 w 1325568"/>
              <a:gd name="connsiteY3" fmla="*/ 262669 h 1325567"/>
              <a:gd name="connsiteX4" fmla="*/ 1212375 w 1325568"/>
              <a:gd name="connsiteY4" fmla="*/ 292215 h 1325567"/>
              <a:gd name="connsiteX5" fmla="*/ 1325568 w 1325568"/>
              <a:gd name="connsiteY5" fmla="*/ 662784 h 1325567"/>
              <a:gd name="connsiteX6" fmla="*/ 1325568 w 1325568"/>
              <a:gd name="connsiteY6" fmla="*/ 662784 h 1325567"/>
              <a:gd name="connsiteX7" fmla="*/ 1325568 w 1325568"/>
              <a:gd name="connsiteY7" fmla="*/ 662784 h 1325567"/>
              <a:gd name="connsiteX8" fmla="*/ 662785 w 1325568"/>
              <a:gd name="connsiteY8" fmla="*/ 1325567 h 1325567"/>
              <a:gd name="connsiteX9" fmla="*/ 662784 w 1325568"/>
              <a:gd name="connsiteY9" fmla="*/ 1325567 h 1325567"/>
              <a:gd name="connsiteX10" fmla="*/ 0 w 1325568"/>
              <a:gd name="connsiteY10" fmla="*/ 662784 h 1325567"/>
              <a:gd name="connsiteX11" fmla="*/ 662784 w 1325568"/>
              <a:gd name="connsiteY11" fmla="*/ 0 h 1325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5568" h="1325567">
                <a:moveTo>
                  <a:pt x="662784" y="0"/>
                </a:moveTo>
                <a:lnTo>
                  <a:pt x="662785" y="0"/>
                </a:lnTo>
                <a:cubicBezTo>
                  <a:pt x="845808" y="0"/>
                  <a:pt x="1011503" y="74185"/>
                  <a:pt x="1131443" y="194125"/>
                </a:cubicBezTo>
                <a:lnTo>
                  <a:pt x="1187997" y="262669"/>
                </a:lnTo>
                <a:lnTo>
                  <a:pt x="1212375" y="292215"/>
                </a:lnTo>
                <a:cubicBezTo>
                  <a:pt x="1283839" y="397996"/>
                  <a:pt x="1325568" y="525517"/>
                  <a:pt x="1325568" y="662784"/>
                </a:cubicBezTo>
                <a:lnTo>
                  <a:pt x="1325568" y="662784"/>
                </a:lnTo>
                <a:lnTo>
                  <a:pt x="1325568" y="662784"/>
                </a:lnTo>
                <a:cubicBezTo>
                  <a:pt x="1325568" y="1028829"/>
                  <a:pt x="1028830" y="1325567"/>
                  <a:pt x="662785" y="1325567"/>
                </a:cubicBezTo>
                <a:lnTo>
                  <a:pt x="662784" y="1325567"/>
                </a:lnTo>
                <a:cubicBezTo>
                  <a:pt x="296738" y="1325567"/>
                  <a:pt x="0" y="1028829"/>
                  <a:pt x="0" y="662784"/>
                </a:cubicBezTo>
                <a:cubicBezTo>
                  <a:pt x="0" y="296738"/>
                  <a:pt x="296738" y="0"/>
                  <a:pt x="662784" y="0"/>
                </a:cubicBezTo>
                <a:close/>
              </a:path>
            </a:pathLst>
          </a:custGeom>
        </p:spPr>
        <p:txBody>
          <a:bodyPr wrap="square">
            <a:noAutofit/>
          </a:bodyPr>
          <a:lstStyle/>
          <a:p>
            <a:endParaRPr lang="en-US"/>
          </a:p>
        </p:txBody>
      </p:sp>
    </p:spTree>
    <p:extLst>
      <p:ext uri="{BB962C8B-B14F-4D97-AF65-F5344CB8AC3E}">
        <p14:creationId xmlns:p14="http://schemas.microsoft.com/office/powerpoint/2010/main" val="1113005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AD8D51-3D96-46DE-B58E-D8CB20C060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3B238D-28C8-4BB5-8248-A54E5D5DE3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2EF7E4-967E-4601-B70C-8210F2A664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0AB1F5-DD50-4365-A512-968F8A7E4D22}" type="datetimeFigureOut">
              <a:rPr lang="en-US" smtClean="0"/>
              <a:t>03-Dec-19</a:t>
            </a:fld>
            <a:endParaRPr lang="en-US"/>
          </a:p>
        </p:txBody>
      </p:sp>
      <p:sp>
        <p:nvSpPr>
          <p:cNvPr id="5" name="Footer Placeholder 4">
            <a:extLst>
              <a:ext uri="{FF2B5EF4-FFF2-40B4-BE49-F238E27FC236}">
                <a16:creationId xmlns:a16="http://schemas.microsoft.com/office/drawing/2014/main" id="{CE1E13BC-5C70-4832-80CC-E84214FC4D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DDD3FA-4141-4A01-A377-6C4371D129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CA1C59-5788-4CA8-919D-639ED9581D45}" type="slidenum">
              <a:rPr lang="en-US" smtClean="0"/>
              <a:t>‹#›</a:t>
            </a:fld>
            <a:endParaRPr lang="en-US"/>
          </a:p>
        </p:txBody>
      </p:sp>
    </p:spTree>
    <p:extLst>
      <p:ext uri="{BB962C8B-B14F-4D97-AF65-F5344CB8AC3E}">
        <p14:creationId xmlns:p14="http://schemas.microsoft.com/office/powerpoint/2010/main" val="889327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76" r:id="rId7"/>
    <p:sldLayoutId id="2147483674" r:id="rId8"/>
    <p:sldLayoutId id="2147483673" r:id="rId9"/>
    <p:sldLayoutId id="2147483672" r:id="rId10"/>
    <p:sldLayoutId id="2147483671" r:id="rId11"/>
    <p:sldLayoutId id="2147483655" r:id="rId12"/>
    <p:sldLayoutId id="2147483670" r:id="rId13"/>
    <p:sldLayoutId id="2147483669" r:id="rId14"/>
    <p:sldLayoutId id="2147483665" r:id="rId15"/>
    <p:sldLayoutId id="2147483675" r:id="rId16"/>
    <p:sldLayoutId id="2147483678" r:id="rId17"/>
    <p:sldLayoutId id="2147483679" r:id="rId18"/>
    <p:sldLayoutId id="2147483677" r:id="rId19"/>
    <p:sldLayoutId id="2147483660" r:id="rId20"/>
    <p:sldLayoutId id="2147483661" r:id="rId21"/>
    <p:sldLayoutId id="2147483664" r:id="rId22"/>
    <p:sldLayoutId id="2147483662" r:id="rId23"/>
    <p:sldLayoutId id="2147483666" r:id="rId24"/>
    <p:sldLayoutId id="2147483667" r:id="rId25"/>
    <p:sldLayoutId id="2147483668" r:id="rId26"/>
    <p:sldLayoutId id="2147483663" r:id="rId27"/>
    <p:sldLayoutId id="2147483656" r:id="rId28"/>
    <p:sldLayoutId id="2147483657" r:id="rId29"/>
    <p:sldLayoutId id="2147483658" r:id="rId30"/>
    <p:sldLayoutId id="2147483659" r:id="rId3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5.xml"/><Relationship Id="rId5" Type="http://schemas.microsoft.com/office/2007/relationships/hdphoto" Target="../media/hdphoto2.wdp"/><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C8158C25-A812-4F95-809A-7CA10EF45823}"/>
              </a:ext>
            </a:extLst>
          </p:cNvPr>
          <p:cNvSpPr>
            <a:spLocks/>
          </p:cNvSpPr>
          <p:nvPr/>
        </p:nvSpPr>
        <p:spPr bwMode="auto">
          <a:xfrm>
            <a:off x="8465750" y="1474906"/>
            <a:ext cx="3726251" cy="3789015"/>
          </a:xfrm>
          <a:custGeom>
            <a:avLst/>
            <a:gdLst>
              <a:gd name="connsiteX0" fmla="*/ 3726251 w 3726251"/>
              <a:gd name="connsiteY0" fmla="*/ 0 h 3789015"/>
              <a:gd name="connsiteX1" fmla="*/ 3726251 w 3726251"/>
              <a:gd name="connsiteY1" fmla="*/ 376815 h 3789015"/>
              <a:gd name="connsiteX2" fmla="*/ 370573 w 3726251"/>
              <a:gd name="connsiteY2" fmla="*/ 3789015 h 3789015"/>
              <a:gd name="connsiteX3" fmla="*/ 0 w 3726251"/>
              <a:gd name="connsiteY3" fmla="*/ 3789015 h 3789015"/>
            </a:gdLst>
            <a:ahLst/>
            <a:cxnLst>
              <a:cxn ang="0">
                <a:pos x="connsiteX0" y="connsiteY0"/>
              </a:cxn>
              <a:cxn ang="0">
                <a:pos x="connsiteX1" y="connsiteY1"/>
              </a:cxn>
              <a:cxn ang="0">
                <a:pos x="connsiteX2" y="connsiteY2"/>
              </a:cxn>
              <a:cxn ang="0">
                <a:pos x="connsiteX3" y="connsiteY3"/>
              </a:cxn>
            </a:cxnLst>
            <a:rect l="l" t="t" r="r" b="b"/>
            <a:pathLst>
              <a:path w="3726251" h="3789015">
                <a:moveTo>
                  <a:pt x="3726251" y="0"/>
                </a:moveTo>
                <a:lnTo>
                  <a:pt x="3726251" y="376815"/>
                </a:lnTo>
                <a:lnTo>
                  <a:pt x="370573" y="3789015"/>
                </a:lnTo>
                <a:lnTo>
                  <a:pt x="0" y="3789015"/>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 name="TextBox 2">
            <a:extLst>
              <a:ext uri="{FF2B5EF4-FFF2-40B4-BE49-F238E27FC236}">
                <a16:creationId xmlns:a16="http://schemas.microsoft.com/office/drawing/2014/main" id="{68AC86B5-9191-4AC2-A24A-0D4F1603BDD2}"/>
              </a:ext>
            </a:extLst>
          </p:cNvPr>
          <p:cNvSpPr txBox="1"/>
          <p:nvPr/>
        </p:nvSpPr>
        <p:spPr>
          <a:xfrm>
            <a:off x="2955817" y="4294425"/>
            <a:ext cx="6324600" cy="1938992"/>
          </a:xfrm>
          <a:prstGeom prst="rect">
            <a:avLst/>
          </a:prstGeom>
          <a:noFill/>
        </p:spPr>
        <p:txBody>
          <a:bodyPr wrap="square" rtlCol="0">
            <a:spAutoFit/>
          </a:bodyPr>
          <a:lstStyle/>
          <a:p>
            <a:pPr algn="ctr"/>
            <a:r>
              <a:rPr lang="en-US" sz="2000" dirty="0">
                <a:solidFill>
                  <a:srgbClr val="ED245C"/>
                </a:solidFill>
                <a:latin typeface="Roboto Black" panose="02000000000000000000" pitchFamily="2" charset="0"/>
                <a:ea typeface="Roboto Black" panose="02000000000000000000" pitchFamily="2" charset="0"/>
              </a:rPr>
              <a:t>Dept. Of COMPUTER SCIENCE AND ENGINEERING</a:t>
            </a:r>
          </a:p>
          <a:p>
            <a:pPr algn="ctr"/>
            <a:r>
              <a:rPr lang="en-US" sz="2000" dirty="0">
                <a:solidFill>
                  <a:srgbClr val="ED245C"/>
                </a:solidFill>
                <a:latin typeface="Roboto Black" panose="02000000000000000000" pitchFamily="2" charset="0"/>
                <a:ea typeface="Roboto Black" panose="02000000000000000000" pitchFamily="2" charset="0"/>
              </a:rPr>
              <a:t>Institute of Technical Education and Research</a:t>
            </a:r>
          </a:p>
          <a:p>
            <a:pPr algn="ctr"/>
            <a:r>
              <a:rPr lang="en-US" sz="2000" dirty="0">
                <a:solidFill>
                  <a:srgbClr val="ED245C"/>
                </a:solidFill>
                <a:latin typeface="Roboto Black" panose="02000000000000000000" pitchFamily="2" charset="0"/>
                <a:ea typeface="Roboto Black" panose="02000000000000000000" pitchFamily="2" charset="0"/>
              </a:rPr>
              <a:t>SIKSHA ‘O’ ANUSANDHAN UNIVERSITY</a:t>
            </a:r>
          </a:p>
          <a:p>
            <a:pPr algn="ctr"/>
            <a:r>
              <a:rPr lang="en-US" sz="2000" dirty="0">
                <a:solidFill>
                  <a:srgbClr val="ED245C"/>
                </a:solidFill>
                <a:latin typeface="Roboto Black" panose="02000000000000000000" pitchFamily="2" charset="0"/>
                <a:ea typeface="Roboto Black" panose="02000000000000000000" pitchFamily="2" charset="0"/>
              </a:rPr>
              <a:t>Bhubaneswar, Odisha, India</a:t>
            </a:r>
          </a:p>
          <a:p>
            <a:pPr algn="ctr"/>
            <a:r>
              <a:rPr lang="en-US" sz="2000" dirty="0">
                <a:solidFill>
                  <a:srgbClr val="ED245C"/>
                </a:solidFill>
                <a:latin typeface="Roboto Black" panose="02000000000000000000" pitchFamily="2" charset="0"/>
                <a:ea typeface="Roboto Black" panose="02000000000000000000" pitchFamily="2" charset="0"/>
              </a:rPr>
              <a:t>(2016-2020)</a:t>
            </a:r>
          </a:p>
          <a:p>
            <a:pPr algn="ctr"/>
            <a:r>
              <a:rPr lang="en-US" sz="2000" dirty="0">
                <a:solidFill>
                  <a:srgbClr val="ED245C"/>
                </a:solidFill>
                <a:latin typeface="Roboto Black" panose="02000000000000000000" pitchFamily="2" charset="0"/>
                <a:ea typeface="Roboto Black" panose="02000000000000000000" pitchFamily="2" charset="0"/>
              </a:rPr>
              <a:t>  </a:t>
            </a:r>
          </a:p>
        </p:txBody>
      </p:sp>
      <p:sp>
        <p:nvSpPr>
          <p:cNvPr id="4" name="Freeform: Shape 3">
            <a:extLst>
              <a:ext uri="{FF2B5EF4-FFF2-40B4-BE49-F238E27FC236}">
                <a16:creationId xmlns:a16="http://schemas.microsoft.com/office/drawing/2014/main" id="{3ECEC228-1B18-471F-B28C-0A739554FA8F}"/>
              </a:ext>
            </a:extLst>
          </p:cNvPr>
          <p:cNvSpPr>
            <a:spLocks/>
          </p:cNvSpPr>
          <p:nvPr/>
        </p:nvSpPr>
        <p:spPr bwMode="auto">
          <a:xfrm>
            <a:off x="-7408" y="-15915"/>
            <a:ext cx="3488916" cy="3548347"/>
          </a:xfrm>
          <a:custGeom>
            <a:avLst/>
            <a:gdLst>
              <a:gd name="connsiteX0" fmla="*/ 2468036 w 3488916"/>
              <a:gd name="connsiteY0" fmla="*/ 0 h 3548347"/>
              <a:gd name="connsiteX1" fmla="*/ 3488916 w 3488916"/>
              <a:gd name="connsiteY1" fmla="*/ 0 h 3548347"/>
              <a:gd name="connsiteX2" fmla="*/ 157141 w 3488916"/>
              <a:gd name="connsiteY2" fmla="*/ 3388837 h 3548347"/>
              <a:gd name="connsiteX3" fmla="*/ 0 w 3488916"/>
              <a:gd name="connsiteY3" fmla="*/ 3548347 h 3548347"/>
              <a:gd name="connsiteX4" fmla="*/ 0 w 3488916"/>
              <a:gd name="connsiteY4" fmla="*/ 2509594 h 354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88916" h="3548347">
                <a:moveTo>
                  <a:pt x="2468036" y="0"/>
                </a:moveTo>
                <a:lnTo>
                  <a:pt x="3488916" y="0"/>
                </a:lnTo>
                <a:lnTo>
                  <a:pt x="157141" y="3388837"/>
                </a:lnTo>
                <a:lnTo>
                  <a:pt x="0" y="3548347"/>
                </a:lnTo>
                <a:lnTo>
                  <a:pt x="0" y="2509594"/>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5" name="Freeform 15">
            <a:extLst>
              <a:ext uri="{FF2B5EF4-FFF2-40B4-BE49-F238E27FC236}">
                <a16:creationId xmlns:a16="http://schemas.microsoft.com/office/drawing/2014/main" id="{F82D53A0-9CE8-4E75-9395-C6E5118A0394}"/>
              </a:ext>
            </a:extLst>
          </p:cNvPr>
          <p:cNvSpPr>
            <a:spLocks/>
          </p:cNvSpPr>
          <p:nvPr/>
        </p:nvSpPr>
        <p:spPr bwMode="auto">
          <a:xfrm>
            <a:off x="745735" y="-9525"/>
            <a:ext cx="3631844" cy="3142109"/>
          </a:xfrm>
          <a:custGeom>
            <a:avLst/>
            <a:gdLst>
              <a:gd name="T0" fmla="*/ 838 w 838"/>
              <a:gd name="T1" fmla="*/ 0 h 725"/>
              <a:gd name="T2" fmla="*/ 802 w 838"/>
              <a:gd name="T3" fmla="*/ 36 h 725"/>
              <a:gd name="T4" fmla="*/ 281 w 838"/>
              <a:gd name="T5" fmla="*/ 555 h 725"/>
              <a:gd name="T6" fmla="*/ 110 w 838"/>
              <a:gd name="T7" fmla="*/ 725 h 725"/>
              <a:gd name="T8" fmla="*/ 0 w 838"/>
              <a:gd name="T9" fmla="*/ 725 h 725"/>
              <a:gd name="T10" fmla="*/ 728 w 838"/>
              <a:gd name="T11" fmla="*/ 0 h 725"/>
              <a:gd name="T12" fmla="*/ 838 w 838"/>
              <a:gd name="T13" fmla="*/ 0 h 725"/>
            </a:gdLst>
            <a:ahLst/>
            <a:cxnLst>
              <a:cxn ang="0">
                <a:pos x="T0" y="T1"/>
              </a:cxn>
              <a:cxn ang="0">
                <a:pos x="T2" y="T3"/>
              </a:cxn>
              <a:cxn ang="0">
                <a:pos x="T4" y="T5"/>
              </a:cxn>
              <a:cxn ang="0">
                <a:pos x="T6" y="T7"/>
              </a:cxn>
              <a:cxn ang="0">
                <a:pos x="T8" y="T9"/>
              </a:cxn>
              <a:cxn ang="0">
                <a:pos x="T10" y="T11"/>
              </a:cxn>
              <a:cxn ang="0">
                <a:pos x="T12" y="T13"/>
              </a:cxn>
            </a:cxnLst>
            <a:rect l="0" t="0" r="r" b="b"/>
            <a:pathLst>
              <a:path w="838" h="725">
                <a:moveTo>
                  <a:pt x="838" y="0"/>
                </a:moveTo>
                <a:lnTo>
                  <a:pt x="802" y="36"/>
                </a:lnTo>
                <a:lnTo>
                  <a:pt x="281" y="555"/>
                </a:lnTo>
                <a:lnTo>
                  <a:pt x="110" y="725"/>
                </a:lnTo>
                <a:lnTo>
                  <a:pt x="0" y="725"/>
                </a:lnTo>
                <a:lnTo>
                  <a:pt x="728" y="0"/>
                </a:lnTo>
                <a:lnTo>
                  <a:pt x="838"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13">
            <a:extLst>
              <a:ext uri="{FF2B5EF4-FFF2-40B4-BE49-F238E27FC236}">
                <a16:creationId xmlns:a16="http://schemas.microsoft.com/office/drawing/2014/main" id="{35DEABD3-026A-413D-9271-CDEB4C44FAA2}"/>
              </a:ext>
            </a:extLst>
          </p:cNvPr>
          <p:cNvSpPr>
            <a:spLocks/>
          </p:cNvSpPr>
          <p:nvPr/>
        </p:nvSpPr>
        <p:spPr bwMode="auto">
          <a:xfrm>
            <a:off x="847779" y="-19050"/>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12">
            <a:extLst>
              <a:ext uri="{FF2B5EF4-FFF2-40B4-BE49-F238E27FC236}">
                <a16:creationId xmlns:a16="http://schemas.microsoft.com/office/drawing/2014/main" id="{CD703D8F-4149-4B11-8EC1-66E5B4A5E850}"/>
              </a:ext>
            </a:extLst>
          </p:cNvPr>
          <p:cNvSpPr>
            <a:spLocks/>
          </p:cNvSpPr>
          <p:nvPr/>
        </p:nvSpPr>
        <p:spPr bwMode="auto">
          <a:xfrm>
            <a:off x="26817" y="11985"/>
            <a:ext cx="4873040" cy="4578305"/>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Shape 9">
            <a:extLst>
              <a:ext uri="{FF2B5EF4-FFF2-40B4-BE49-F238E27FC236}">
                <a16:creationId xmlns:a16="http://schemas.microsoft.com/office/drawing/2014/main" id="{EF616CEA-DCA3-4D53-8EAC-6B964EADAF56}"/>
              </a:ext>
            </a:extLst>
          </p:cNvPr>
          <p:cNvSpPr>
            <a:spLocks/>
          </p:cNvSpPr>
          <p:nvPr/>
        </p:nvSpPr>
        <p:spPr bwMode="auto">
          <a:xfrm>
            <a:off x="10902269" y="2239826"/>
            <a:ext cx="1289731" cy="1284423"/>
          </a:xfrm>
          <a:custGeom>
            <a:avLst/>
            <a:gdLst>
              <a:gd name="connsiteX0" fmla="*/ 1289731 w 1289731"/>
              <a:gd name="connsiteY0" fmla="*/ 0 h 1284423"/>
              <a:gd name="connsiteX1" fmla="*/ 1289731 w 1289731"/>
              <a:gd name="connsiteY1" fmla="*/ 172644 h 1284423"/>
              <a:gd name="connsiteX2" fmla="*/ 173358 w 1289731"/>
              <a:gd name="connsiteY2" fmla="*/ 1284423 h 1284423"/>
              <a:gd name="connsiteX3" fmla="*/ 0 w 1289731"/>
              <a:gd name="connsiteY3" fmla="*/ 1284423 h 1284423"/>
            </a:gdLst>
            <a:ahLst/>
            <a:cxnLst>
              <a:cxn ang="0">
                <a:pos x="connsiteX0" y="connsiteY0"/>
              </a:cxn>
              <a:cxn ang="0">
                <a:pos x="connsiteX1" y="connsiteY1"/>
              </a:cxn>
              <a:cxn ang="0">
                <a:pos x="connsiteX2" y="connsiteY2"/>
              </a:cxn>
              <a:cxn ang="0">
                <a:pos x="connsiteX3" y="connsiteY3"/>
              </a:cxn>
            </a:cxnLst>
            <a:rect l="l" t="t" r="r" b="b"/>
            <a:pathLst>
              <a:path w="1289731" h="1284423">
                <a:moveTo>
                  <a:pt x="1289731" y="0"/>
                </a:moveTo>
                <a:lnTo>
                  <a:pt x="1289731" y="172644"/>
                </a:lnTo>
                <a:lnTo>
                  <a:pt x="173358" y="1284423"/>
                </a:lnTo>
                <a:lnTo>
                  <a:pt x="0" y="1284423"/>
                </a:lnTo>
                <a:close/>
              </a:path>
            </a:pathLst>
          </a:custGeom>
          <a:solidFill>
            <a:srgbClr val="ED245C"/>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8" name="Freeform: Shape 17">
            <a:extLst>
              <a:ext uri="{FF2B5EF4-FFF2-40B4-BE49-F238E27FC236}">
                <a16:creationId xmlns:a16="http://schemas.microsoft.com/office/drawing/2014/main" id="{EF54D741-7AD8-48E7-B79F-2311E3EB1ED3}"/>
              </a:ext>
            </a:extLst>
          </p:cNvPr>
          <p:cNvSpPr>
            <a:spLocks/>
          </p:cNvSpPr>
          <p:nvPr/>
        </p:nvSpPr>
        <p:spPr bwMode="auto">
          <a:xfrm>
            <a:off x="10544580" y="4699967"/>
            <a:ext cx="1647420" cy="1675159"/>
          </a:xfrm>
          <a:custGeom>
            <a:avLst/>
            <a:gdLst>
              <a:gd name="connsiteX0" fmla="*/ 1647420 w 1647420"/>
              <a:gd name="connsiteY0" fmla="*/ 0 h 1675159"/>
              <a:gd name="connsiteX1" fmla="*/ 1647420 w 1647420"/>
              <a:gd name="connsiteY1" fmla="*/ 376813 h 1675159"/>
              <a:gd name="connsiteX2" fmla="*/ 370573 w 1647420"/>
              <a:gd name="connsiteY2" fmla="*/ 1675159 h 1675159"/>
              <a:gd name="connsiteX3" fmla="*/ 0 w 1647420"/>
              <a:gd name="connsiteY3" fmla="*/ 1675159 h 1675159"/>
            </a:gdLst>
            <a:ahLst/>
            <a:cxnLst>
              <a:cxn ang="0">
                <a:pos x="connsiteX0" y="connsiteY0"/>
              </a:cxn>
              <a:cxn ang="0">
                <a:pos x="connsiteX1" y="connsiteY1"/>
              </a:cxn>
              <a:cxn ang="0">
                <a:pos x="connsiteX2" y="connsiteY2"/>
              </a:cxn>
              <a:cxn ang="0">
                <a:pos x="connsiteX3" y="connsiteY3"/>
              </a:cxn>
            </a:cxnLst>
            <a:rect l="l" t="t" r="r" b="b"/>
            <a:pathLst>
              <a:path w="1647420" h="1675159">
                <a:moveTo>
                  <a:pt x="1647420" y="0"/>
                </a:moveTo>
                <a:lnTo>
                  <a:pt x="1647420" y="376813"/>
                </a:lnTo>
                <a:lnTo>
                  <a:pt x="370573" y="1675159"/>
                </a:lnTo>
                <a:lnTo>
                  <a:pt x="0" y="1675159"/>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2" name="Freeform: Shape 11">
            <a:extLst>
              <a:ext uri="{FF2B5EF4-FFF2-40B4-BE49-F238E27FC236}">
                <a16:creationId xmlns:a16="http://schemas.microsoft.com/office/drawing/2014/main" id="{5584343D-7C8C-45F0-B6F6-05C35BE96AC0}"/>
              </a:ext>
            </a:extLst>
          </p:cNvPr>
          <p:cNvSpPr>
            <a:spLocks/>
          </p:cNvSpPr>
          <p:nvPr/>
        </p:nvSpPr>
        <p:spPr bwMode="auto">
          <a:xfrm>
            <a:off x="8083215" y="2660980"/>
            <a:ext cx="4108786" cy="4177971"/>
          </a:xfrm>
          <a:custGeom>
            <a:avLst/>
            <a:gdLst>
              <a:gd name="connsiteX0" fmla="*/ 4108786 w 4108786"/>
              <a:gd name="connsiteY0" fmla="*/ 0 h 4177971"/>
              <a:gd name="connsiteX1" fmla="*/ 4108786 w 4108786"/>
              <a:gd name="connsiteY1" fmla="*/ 1038594 h 4177971"/>
              <a:gd name="connsiteX2" fmla="*/ 2596337 w 4108786"/>
              <a:gd name="connsiteY2" fmla="*/ 2576945 h 4177971"/>
              <a:gd name="connsiteX3" fmla="*/ 1019089 w 4108786"/>
              <a:gd name="connsiteY3" fmla="*/ 4177971 h 4177971"/>
              <a:gd name="connsiteX4" fmla="*/ 0 w 4108786"/>
              <a:gd name="connsiteY4" fmla="*/ 4177971 h 4177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8786" h="4177971">
                <a:moveTo>
                  <a:pt x="4108786" y="0"/>
                </a:moveTo>
                <a:lnTo>
                  <a:pt x="4108786" y="1038594"/>
                </a:lnTo>
                <a:lnTo>
                  <a:pt x="2596337" y="2576945"/>
                </a:lnTo>
                <a:lnTo>
                  <a:pt x="1019089" y="4177971"/>
                </a:lnTo>
                <a:lnTo>
                  <a:pt x="0" y="4177971"/>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3" name="Freeform: Shape 12">
            <a:extLst>
              <a:ext uri="{FF2B5EF4-FFF2-40B4-BE49-F238E27FC236}">
                <a16:creationId xmlns:a16="http://schemas.microsoft.com/office/drawing/2014/main" id="{A654B460-C0F3-4464-8F39-412283AF2162}"/>
              </a:ext>
            </a:extLst>
          </p:cNvPr>
          <p:cNvSpPr>
            <a:spLocks/>
          </p:cNvSpPr>
          <p:nvPr/>
        </p:nvSpPr>
        <p:spPr bwMode="auto">
          <a:xfrm>
            <a:off x="9407598" y="4076194"/>
            <a:ext cx="2784402" cy="2772928"/>
          </a:xfrm>
          <a:custGeom>
            <a:avLst/>
            <a:gdLst>
              <a:gd name="connsiteX0" fmla="*/ 2784402 w 2784402"/>
              <a:gd name="connsiteY0" fmla="*/ 0 h 2772928"/>
              <a:gd name="connsiteX1" fmla="*/ 2784402 w 2784402"/>
              <a:gd name="connsiteY1" fmla="*/ 475604 h 2772928"/>
              <a:gd name="connsiteX2" fmla="*/ 1206449 w 2784402"/>
              <a:gd name="connsiteY2" fmla="*/ 2047500 h 2772928"/>
              <a:gd name="connsiteX3" fmla="*/ 476754 w 2784402"/>
              <a:gd name="connsiteY3" fmla="*/ 2772928 h 2772928"/>
              <a:gd name="connsiteX4" fmla="*/ 0 w 2784402"/>
              <a:gd name="connsiteY4" fmla="*/ 2772928 h 2772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4402" h="2772928">
                <a:moveTo>
                  <a:pt x="2784402" y="0"/>
                </a:moveTo>
                <a:lnTo>
                  <a:pt x="2784402" y="475604"/>
                </a:lnTo>
                <a:lnTo>
                  <a:pt x="1206449" y="2047500"/>
                </a:lnTo>
                <a:lnTo>
                  <a:pt x="476754" y="2772928"/>
                </a:lnTo>
                <a:lnTo>
                  <a:pt x="0" y="2772928"/>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pic>
        <p:nvPicPr>
          <p:cNvPr id="9" name="Picture 8">
            <a:extLst>
              <a:ext uri="{FF2B5EF4-FFF2-40B4-BE49-F238E27FC236}">
                <a16:creationId xmlns:a16="http://schemas.microsoft.com/office/drawing/2014/main" id="{B8A69EE2-D33D-42A7-B3D2-D1C2B6D95D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8219" y="1515729"/>
            <a:ext cx="2508157" cy="2504474"/>
          </a:xfrm>
          <a:prstGeom prst="rect">
            <a:avLst/>
          </a:prstGeom>
        </p:spPr>
      </p:pic>
      <p:sp>
        <p:nvSpPr>
          <p:cNvPr id="15" name="TextBox 14">
            <a:extLst>
              <a:ext uri="{FF2B5EF4-FFF2-40B4-BE49-F238E27FC236}">
                <a16:creationId xmlns:a16="http://schemas.microsoft.com/office/drawing/2014/main" id="{5CAB5C00-E21D-4895-9824-9782689524C6}"/>
              </a:ext>
            </a:extLst>
          </p:cNvPr>
          <p:cNvSpPr txBox="1"/>
          <p:nvPr/>
        </p:nvSpPr>
        <p:spPr>
          <a:xfrm>
            <a:off x="2919997" y="128951"/>
            <a:ext cx="6324600" cy="1015663"/>
          </a:xfrm>
          <a:prstGeom prst="rect">
            <a:avLst/>
          </a:prstGeom>
          <a:noFill/>
        </p:spPr>
        <p:txBody>
          <a:bodyPr wrap="square" rtlCol="0">
            <a:spAutoFit/>
          </a:bodyPr>
          <a:lstStyle/>
          <a:p>
            <a:pPr algn="ctr"/>
            <a:r>
              <a:rPr lang="en-US" sz="2000" dirty="0">
                <a:solidFill>
                  <a:srgbClr val="ED245C"/>
                </a:solidFill>
                <a:latin typeface="Roboto Black" panose="02000000000000000000" pitchFamily="2" charset="0"/>
                <a:ea typeface="Roboto Black" panose="02000000000000000000" pitchFamily="2" charset="0"/>
              </a:rPr>
              <a:t>SOFTWARE ENGINEERING PRINCIPLES </a:t>
            </a:r>
          </a:p>
          <a:p>
            <a:pPr algn="ctr"/>
            <a:r>
              <a:rPr lang="en-US" sz="2000" dirty="0">
                <a:solidFill>
                  <a:srgbClr val="ED245C"/>
                </a:solidFill>
                <a:latin typeface="Roboto Black" panose="02000000000000000000" pitchFamily="2" charset="0"/>
                <a:ea typeface="Roboto Black" panose="02000000000000000000" pitchFamily="2" charset="0"/>
              </a:rPr>
              <a:t>USING ANDROID</a:t>
            </a:r>
          </a:p>
          <a:p>
            <a:pPr algn="ctr"/>
            <a:r>
              <a:rPr lang="en-US" sz="2000" dirty="0">
                <a:solidFill>
                  <a:srgbClr val="ED245C"/>
                </a:solidFill>
                <a:latin typeface="Roboto Black" panose="02000000000000000000" pitchFamily="2" charset="0"/>
                <a:ea typeface="Roboto Black" panose="02000000000000000000" pitchFamily="2" charset="0"/>
              </a:rPr>
              <a:t>(CSE 4141)</a:t>
            </a:r>
          </a:p>
        </p:txBody>
      </p:sp>
    </p:spTree>
    <p:extLst>
      <p:ext uri="{BB962C8B-B14F-4D97-AF65-F5344CB8AC3E}">
        <p14:creationId xmlns:p14="http://schemas.microsoft.com/office/powerpoint/2010/main" val="1796102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5">
            <a:extLst>
              <a:ext uri="{FF2B5EF4-FFF2-40B4-BE49-F238E27FC236}">
                <a16:creationId xmlns:a16="http://schemas.microsoft.com/office/drawing/2014/main" id="{C7CE79B3-B64D-4E6F-B2BF-DAE1BF058A48}"/>
              </a:ext>
            </a:extLst>
          </p:cNvPr>
          <p:cNvSpPr>
            <a:spLocks/>
          </p:cNvSpPr>
          <p:nvPr/>
        </p:nvSpPr>
        <p:spPr bwMode="auto">
          <a:xfrm>
            <a:off x="440812" y="1818696"/>
            <a:ext cx="3565605" cy="2363721"/>
          </a:xfrm>
          <a:custGeom>
            <a:avLst/>
            <a:gdLst>
              <a:gd name="T0" fmla="*/ 1195 w 1243"/>
              <a:gd name="T1" fmla="*/ 0 h 998"/>
              <a:gd name="T2" fmla="*/ 48 w 1243"/>
              <a:gd name="T3" fmla="*/ 0 h 998"/>
              <a:gd name="T4" fmla="*/ 0 w 1243"/>
              <a:gd name="T5" fmla="*/ 48 h 998"/>
              <a:gd name="T6" fmla="*/ 0 w 1243"/>
              <a:gd name="T7" fmla="*/ 998 h 998"/>
              <a:gd name="T8" fmla="*/ 204 w 1243"/>
              <a:gd name="T9" fmla="*/ 830 h 998"/>
              <a:gd name="T10" fmla="*/ 1195 w 1243"/>
              <a:gd name="T11" fmla="*/ 830 h 998"/>
              <a:gd name="T12" fmla="*/ 1243 w 1243"/>
              <a:gd name="T13" fmla="*/ 782 h 998"/>
              <a:gd name="T14" fmla="*/ 1243 w 1243"/>
              <a:gd name="T15" fmla="*/ 48 h 998"/>
              <a:gd name="T16" fmla="*/ 1195 w 1243"/>
              <a:gd name="T17" fmla="*/ 0 h 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3" h="998">
                <a:moveTo>
                  <a:pt x="1195" y="0"/>
                </a:moveTo>
                <a:cubicBezTo>
                  <a:pt x="48" y="0"/>
                  <a:pt x="48" y="0"/>
                  <a:pt x="48" y="0"/>
                </a:cubicBezTo>
                <a:cubicBezTo>
                  <a:pt x="21" y="0"/>
                  <a:pt x="0" y="22"/>
                  <a:pt x="0" y="48"/>
                </a:cubicBezTo>
                <a:cubicBezTo>
                  <a:pt x="0" y="998"/>
                  <a:pt x="0" y="998"/>
                  <a:pt x="0" y="998"/>
                </a:cubicBezTo>
                <a:cubicBezTo>
                  <a:pt x="204" y="830"/>
                  <a:pt x="204" y="830"/>
                  <a:pt x="204" y="830"/>
                </a:cubicBezTo>
                <a:cubicBezTo>
                  <a:pt x="1195" y="830"/>
                  <a:pt x="1195" y="830"/>
                  <a:pt x="1195" y="830"/>
                </a:cubicBezTo>
                <a:cubicBezTo>
                  <a:pt x="1222" y="830"/>
                  <a:pt x="1243" y="808"/>
                  <a:pt x="1243" y="782"/>
                </a:cubicBezTo>
                <a:cubicBezTo>
                  <a:pt x="1243" y="48"/>
                  <a:pt x="1243" y="48"/>
                  <a:pt x="1243" y="48"/>
                </a:cubicBezTo>
                <a:cubicBezTo>
                  <a:pt x="1243" y="22"/>
                  <a:pt x="1222" y="0"/>
                  <a:pt x="1195" y="0"/>
                </a:cubicBezTo>
                <a:close/>
              </a:path>
            </a:pathLst>
          </a:custGeom>
          <a:solidFill>
            <a:srgbClr val="ED245C"/>
          </a:solidFill>
          <a:ln>
            <a:noFill/>
            <a:headEnd/>
            <a:tailEnd/>
          </a:ln>
          <a:effectLst>
            <a:outerShdw blurRad="177800" dist="127000" dir="828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1400" dirty="0">
              <a:latin typeface="Roboto" panose="02000000000000000000" pitchFamily="2" charset="0"/>
              <a:ea typeface="Roboto" panose="02000000000000000000" pitchFamily="2" charset="0"/>
            </a:endParaRPr>
          </a:p>
        </p:txBody>
      </p:sp>
      <p:sp>
        <p:nvSpPr>
          <p:cNvPr id="19" name="Rectangle 18">
            <a:extLst>
              <a:ext uri="{FF2B5EF4-FFF2-40B4-BE49-F238E27FC236}">
                <a16:creationId xmlns:a16="http://schemas.microsoft.com/office/drawing/2014/main" id="{5CE49990-FAB4-489D-A8B7-D0A0D0B634EA}"/>
              </a:ext>
            </a:extLst>
          </p:cNvPr>
          <p:cNvSpPr/>
          <p:nvPr/>
        </p:nvSpPr>
        <p:spPr>
          <a:xfrm>
            <a:off x="648339" y="2122814"/>
            <a:ext cx="3186332" cy="954107"/>
          </a:xfrm>
          <a:prstGeom prst="rect">
            <a:avLst/>
          </a:prstGeom>
        </p:spPr>
        <p:txBody>
          <a:bodyPr wrap="square">
            <a:spAutoFit/>
          </a:bodyPr>
          <a:lstStyle/>
          <a:p>
            <a:pPr marL="285750" indent="-285750" algn="just">
              <a:buFont typeface="Arial" panose="020B0604020202020204" pitchFamily="34" charset="0"/>
              <a:buChar char="•"/>
            </a:pPr>
            <a:r>
              <a:rPr lang="en-US" sz="1400" dirty="0">
                <a:solidFill>
                  <a:schemeClr val="bg1"/>
                </a:solidFill>
                <a:latin typeface="Roboto" panose="02000000000000000000" pitchFamily="2" charset="0"/>
                <a:ea typeface="Roboto" panose="02000000000000000000" pitchFamily="2" charset="0"/>
                <a:cs typeface="Lato Light" charset="0"/>
              </a:rPr>
              <a:t> The project is economically feasible as it only requires daily usable android phone.</a:t>
            </a:r>
          </a:p>
          <a:p>
            <a:pPr marL="285750" indent="-285750" algn="just">
              <a:buFont typeface="Arial" panose="020B0604020202020204" pitchFamily="34" charset="0"/>
              <a:buChar char="•"/>
            </a:pPr>
            <a:endParaRPr lang="en-US" sz="1400" dirty="0">
              <a:solidFill>
                <a:schemeClr val="bg1"/>
              </a:solidFill>
              <a:latin typeface="Roboto" panose="02000000000000000000" pitchFamily="2" charset="0"/>
              <a:ea typeface="Roboto" panose="02000000000000000000" pitchFamily="2" charset="0"/>
              <a:cs typeface="Lato Light" charset="0"/>
            </a:endParaRPr>
          </a:p>
        </p:txBody>
      </p:sp>
      <p:sp>
        <p:nvSpPr>
          <p:cNvPr id="20" name="Freeform 5">
            <a:extLst>
              <a:ext uri="{FF2B5EF4-FFF2-40B4-BE49-F238E27FC236}">
                <a16:creationId xmlns:a16="http://schemas.microsoft.com/office/drawing/2014/main" id="{C8E0FBAE-A8EE-4EB5-A5D8-0A46ECEB8AF4}"/>
              </a:ext>
            </a:extLst>
          </p:cNvPr>
          <p:cNvSpPr>
            <a:spLocks/>
          </p:cNvSpPr>
          <p:nvPr/>
        </p:nvSpPr>
        <p:spPr bwMode="auto">
          <a:xfrm>
            <a:off x="4313197" y="1818696"/>
            <a:ext cx="3565605" cy="2363721"/>
          </a:xfrm>
          <a:custGeom>
            <a:avLst/>
            <a:gdLst>
              <a:gd name="T0" fmla="*/ 1195 w 1243"/>
              <a:gd name="T1" fmla="*/ 0 h 998"/>
              <a:gd name="T2" fmla="*/ 48 w 1243"/>
              <a:gd name="T3" fmla="*/ 0 h 998"/>
              <a:gd name="T4" fmla="*/ 0 w 1243"/>
              <a:gd name="T5" fmla="*/ 48 h 998"/>
              <a:gd name="T6" fmla="*/ 0 w 1243"/>
              <a:gd name="T7" fmla="*/ 998 h 998"/>
              <a:gd name="T8" fmla="*/ 204 w 1243"/>
              <a:gd name="T9" fmla="*/ 830 h 998"/>
              <a:gd name="T10" fmla="*/ 1195 w 1243"/>
              <a:gd name="T11" fmla="*/ 830 h 998"/>
              <a:gd name="T12" fmla="*/ 1243 w 1243"/>
              <a:gd name="T13" fmla="*/ 782 h 998"/>
              <a:gd name="T14" fmla="*/ 1243 w 1243"/>
              <a:gd name="T15" fmla="*/ 48 h 998"/>
              <a:gd name="T16" fmla="*/ 1195 w 1243"/>
              <a:gd name="T17" fmla="*/ 0 h 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3" h="998">
                <a:moveTo>
                  <a:pt x="1195" y="0"/>
                </a:moveTo>
                <a:cubicBezTo>
                  <a:pt x="48" y="0"/>
                  <a:pt x="48" y="0"/>
                  <a:pt x="48" y="0"/>
                </a:cubicBezTo>
                <a:cubicBezTo>
                  <a:pt x="21" y="0"/>
                  <a:pt x="0" y="22"/>
                  <a:pt x="0" y="48"/>
                </a:cubicBezTo>
                <a:cubicBezTo>
                  <a:pt x="0" y="998"/>
                  <a:pt x="0" y="998"/>
                  <a:pt x="0" y="998"/>
                </a:cubicBezTo>
                <a:cubicBezTo>
                  <a:pt x="204" y="830"/>
                  <a:pt x="204" y="830"/>
                  <a:pt x="204" y="830"/>
                </a:cubicBezTo>
                <a:cubicBezTo>
                  <a:pt x="1195" y="830"/>
                  <a:pt x="1195" y="830"/>
                  <a:pt x="1195" y="830"/>
                </a:cubicBezTo>
                <a:cubicBezTo>
                  <a:pt x="1222" y="830"/>
                  <a:pt x="1243" y="808"/>
                  <a:pt x="1243" y="782"/>
                </a:cubicBezTo>
                <a:cubicBezTo>
                  <a:pt x="1243" y="48"/>
                  <a:pt x="1243" y="48"/>
                  <a:pt x="1243" y="48"/>
                </a:cubicBezTo>
                <a:cubicBezTo>
                  <a:pt x="1243" y="22"/>
                  <a:pt x="1222" y="0"/>
                  <a:pt x="1195" y="0"/>
                </a:cubicBezTo>
                <a:close/>
              </a:path>
            </a:pathLst>
          </a:custGeom>
          <a:solidFill>
            <a:srgbClr val="252429"/>
          </a:solidFill>
          <a:ln>
            <a:noFill/>
            <a:headEnd/>
            <a:tailEnd/>
          </a:ln>
          <a:effectLst>
            <a:outerShdw blurRad="177800" dist="127000" dir="8280000" algn="ctr" rotWithShape="0">
              <a:srgbClr val="000000">
                <a:alpha val="40000"/>
              </a:srgb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en-US" sz="1400">
              <a:latin typeface="Roboto" panose="02000000000000000000" pitchFamily="2" charset="0"/>
              <a:ea typeface="Roboto" panose="02000000000000000000" pitchFamily="2" charset="0"/>
            </a:endParaRPr>
          </a:p>
        </p:txBody>
      </p:sp>
      <p:sp>
        <p:nvSpPr>
          <p:cNvPr id="21" name="Rectangle 20">
            <a:extLst>
              <a:ext uri="{FF2B5EF4-FFF2-40B4-BE49-F238E27FC236}">
                <a16:creationId xmlns:a16="http://schemas.microsoft.com/office/drawing/2014/main" id="{2EEAF516-039F-44E1-90DD-91818C80363C}"/>
              </a:ext>
            </a:extLst>
          </p:cNvPr>
          <p:cNvSpPr/>
          <p:nvPr/>
        </p:nvSpPr>
        <p:spPr>
          <a:xfrm>
            <a:off x="4502834" y="2122814"/>
            <a:ext cx="3186332" cy="1169551"/>
          </a:xfrm>
          <a:prstGeom prst="rect">
            <a:avLst/>
          </a:prstGeom>
        </p:spPr>
        <p:txBody>
          <a:bodyPr wrap="square">
            <a:spAutoFit/>
          </a:bodyPr>
          <a:lstStyle/>
          <a:p>
            <a:pPr marL="285750" indent="-285750" algn="just">
              <a:buFont typeface="Arial" panose="020B0604020202020204" pitchFamily="34" charset="0"/>
              <a:buChar char="•"/>
            </a:pPr>
            <a:r>
              <a:rPr lang="en-US" sz="1400" dirty="0">
                <a:solidFill>
                  <a:schemeClr val="bg1"/>
                </a:solidFill>
                <a:latin typeface="Roboto" panose="02000000000000000000" pitchFamily="2" charset="0"/>
                <a:ea typeface="Roboto" panose="02000000000000000000" pitchFamily="2" charset="0"/>
                <a:cs typeface="Lato Light" charset="0"/>
              </a:rPr>
              <a:t>To develop this application, an internet connection, a database server, a web server and software are required that is available for free as Firebase Service.</a:t>
            </a:r>
          </a:p>
        </p:txBody>
      </p:sp>
      <p:sp>
        <p:nvSpPr>
          <p:cNvPr id="22" name="Freeform 5">
            <a:extLst>
              <a:ext uri="{FF2B5EF4-FFF2-40B4-BE49-F238E27FC236}">
                <a16:creationId xmlns:a16="http://schemas.microsoft.com/office/drawing/2014/main" id="{A3388C70-1FAC-4D11-BAFF-7EF9BE93EE8C}"/>
              </a:ext>
            </a:extLst>
          </p:cNvPr>
          <p:cNvSpPr>
            <a:spLocks/>
          </p:cNvSpPr>
          <p:nvPr/>
        </p:nvSpPr>
        <p:spPr bwMode="auto">
          <a:xfrm>
            <a:off x="8185583" y="1818696"/>
            <a:ext cx="3565605" cy="2363721"/>
          </a:xfrm>
          <a:custGeom>
            <a:avLst/>
            <a:gdLst>
              <a:gd name="T0" fmla="*/ 1195 w 1243"/>
              <a:gd name="T1" fmla="*/ 0 h 998"/>
              <a:gd name="T2" fmla="*/ 48 w 1243"/>
              <a:gd name="T3" fmla="*/ 0 h 998"/>
              <a:gd name="T4" fmla="*/ 0 w 1243"/>
              <a:gd name="T5" fmla="*/ 48 h 998"/>
              <a:gd name="T6" fmla="*/ 0 w 1243"/>
              <a:gd name="T7" fmla="*/ 998 h 998"/>
              <a:gd name="T8" fmla="*/ 204 w 1243"/>
              <a:gd name="T9" fmla="*/ 830 h 998"/>
              <a:gd name="T10" fmla="*/ 1195 w 1243"/>
              <a:gd name="T11" fmla="*/ 830 h 998"/>
              <a:gd name="T12" fmla="*/ 1243 w 1243"/>
              <a:gd name="T13" fmla="*/ 782 h 998"/>
              <a:gd name="T14" fmla="*/ 1243 w 1243"/>
              <a:gd name="T15" fmla="*/ 48 h 998"/>
              <a:gd name="T16" fmla="*/ 1195 w 1243"/>
              <a:gd name="T17" fmla="*/ 0 h 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3" h="998">
                <a:moveTo>
                  <a:pt x="1195" y="0"/>
                </a:moveTo>
                <a:cubicBezTo>
                  <a:pt x="48" y="0"/>
                  <a:pt x="48" y="0"/>
                  <a:pt x="48" y="0"/>
                </a:cubicBezTo>
                <a:cubicBezTo>
                  <a:pt x="21" y="0"/>
                  <a:pt x="0" y="22"/>
                  <a:pt x="0" y="48"/>
                </a:cubicBezTo>
                <a:cubicBezTo>
                  <a:pt x="0" y="998"/>
                  <a:pt x="0" y="998"/>
                  <a:pt x="0" y="998"/>
                </a:cubicBezTo>
                <a:cubicBezTo>
                  <a:pt x="204" y="830"/>
                  <a:pt x="204" y="830"/>
                  <a:pt x="204" y="830"/>
                </a:cubicBezTo>
                <a:cubicBezTo>
                  <a:pt x="1195" y="830"/>
                  <a:pt x="1195" y="830"/>
                  <a:pt x="1195" y="830"/>
                </a:cubicBezTo>
                <a:cubicBezTo>
                  <a:pt x="1222" y="830"/>
                  <a:pt x="1243" y="808"/>
                  <a:pt x="1243" y="782"/>
                </a:cubicBezTo>
                <a:cubicBezTo>
                  <a:pt x="1243" y="48"/>
                  <a:pt x="1243" y="48"/>
                  <a:pt x="1243" y="48"/>
                </a:cubicBezTo>
                <a:cubicBezTo>
                  <a:pt x="1243" y="22"/>
                  <a:pt x="1222" y="0"/>
                  <a:pt x="1195" y="0"/>
                </a:cubicBezTo>
                <a:close/>
              </a:path>
            </a:pathLst>
          </a:custGeom>
          <a:solidFill>
            <a:srgbClr val="767171"/>
          </a:solidFill>
          <a:ln>
            <a:noFill/>
            <a:headEnd/>
            <a:tailEnd/>
          </a:ln>
          <a:effectLst>
            <a:outerShdw blurRad="177800" dist="127000" dir="828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1400" dirty="0">
              <a:latin typeface="Roboto" panose="02000000000000000000" pitchFamily="2" charset="0"/>
              <a:ea typeface="Roboto" panose="02000000000000000000" pitchFamily="2" charset="0"/>
            </a:endParaRPr>
          </a:p>
        </p:txBody>
      </p:sp>
      <p:sp>
        <p:nvSpPr>
          <p:cNvPr id="23" name="Rectangle 22">
            <a:extLst>
              <a:ext uri="{FF2B5EF4-FFF2-40B4-BE49-F238E27FC236}">
                <a16:creationId xmlns:a16="http://schemas.microsoft.com/office/drawing/2014/main" id="{D5E8120C-758F-4C39-B8BA-55911BE2212A}"/>
              </a:ext>
            </a:extLst>
          </p:cNvPr>
          <p:cNvSpPr/>
          <p:nvPr/>
        </p:nvSpPr>
        <p:spPr>
          <a:xfrm>
            <a:off x="8393110" y="2122814"/>
            <a:ext cx="3186332" cy="1384995"/>
          </a:xfrm>
          <a:prstGeom prst="rect">
            <a:avLst/>
          </a:prstGeom>
        </p:spPr>
        <p:txBody>
          <a:bodyPr wrap="square">
            <a:spAutoFit/>
          </a:bodyPr>
          <a:lstStyle/>
          <a:p>
            <a:pPr marL="285750" indent="-285750" algn="just">
              <a:buFont typeface="Arial" panose="020B0604020202020204" pitchFamily="34" charset="0"/>
              <a:buChar char="•"/>
            </a:pPr>
            <a:r>
              <a:rPr lang="en-US" sz="1400" dirty="0">
                <a:solidFill>
                  <a:schemeClr val="bg1"/>
                </a:solidFill>
                <a:latin typeface="Roboto" panose="02000000000000000000" pitchFamily="2" charset="0"/>
                <a:ea typeface="Roboto" panose="02000000000000000000" pitchFamily="2" charset="0"/>
                <a:cs typeface="Lato Light" charset="0"/>
              </a:rPr>
              <a:t>The application is behaviorally feasible since it requires no technical guidance, all the modules are user friendly and execute in a manner they were designed to.</a:t>
            </a:r>
          </a:p>
        </p:txBody>
      </p:sp>
      <p:sp>
        <p:nvSpPr>
          <p:cNvPr id="27" name="Rectangle 26">
            <a:extLst>
              <a:ext uri="{FF2B5EF4-FFF2-40B4-BE49-F238E27FC236}">
                <a16:creationId xmlns:a16="http://schemas.microsoft.com/office/drawing/2014/main" id="{81F11F52-A9CD-43A8-AED6-C12359630D34}"/>
              </a:ext>
            </a:extLst>
          </p:cNvPr>
          <p:cNvSpPr/>
          <p:nvPr/>
        </p:nvSpPr>
        <p:spPr>
          <a:xfrm>
            <a:off x="1909456" y="4486535"/>
            <a:ext cx="1281120" cy="523220"/>
          </a:xfrm>
          <a:prstGeom prst="rect">
            <a:avLst/>
          </a:prstGeom>
        </p:spPr>
        <p:txBody>
          <a:bodyPr wrap="none">
            <a:spAutoFit/>
          </a:bodyPr>
          <a:lstStyle/>
          <a:p>
            <a:r>
              <a:rPr lang="en-US" sz="1400" b="1" dirty="0">
                <a:solidFill>
                  <a:srgbClr val="252429"/>
                </a:solidFill>
                <a:latin typeface="Roboto" panose="02000000000000000000" pitchFamily="2" charset="0"/>
                <a:ea typeface="Roboto" panose="02000000000000000000" pitchFamily="2" charset="0"/>
                <a:cs typeface="Lato Heavy" panose="020F0502020204030203" pitchFamily="34" charset="0"/>
              </a:rPr>
              <a:t>ECONOMIC</a:t>
            </a:r>
          </a:p>
          <a:p>
            <a:r>
              <a:rPr lang="en-US" sz="1400" b="1" dirty="0">
                <a:solidFill>
                  <a:srgbClr val="252429"/>
                </a:solidFill>
                <a:latin typeface="Roboto" panose="02000000000000000000" pitchFamily="2" charset="0"/>
                <a:ea typeface="Roboto" panose="02000000000000000000" pitchFamily="2" charset="0"/>
                <a:cs typeface="Lato Heavy" panose="020F0502020204030203" pitchFamily="34" charset="0"/>
              </a:rPr>
              <a:t>FEASIBILITY</a:t>
            </a:r>
          </a:p>
        </p:txBody>
      </p:sp>
      <p:sp>
        <p:nvSpPr>
          <p:cNvPr id="28" name="Rectangle 27">
            <a:extLst>
              <a:ext uri="{FF2B5EF4-FFF2-40B4-BE49-F238E27FC236}">
                <a16:creationId xmlns:a16="http://schemas.microsoft.com/office/drawing/2014/main" id="{3F74D856-8930-4354-AC5F-83826B0AC1D2}"/>
              </a:ext>
            </a:extLst>
          </p:cNvPr>
          <p:cNvSpPr/>
          <p:nvPr/>
        </p:nvSpPr>
        <p:spPr>
          <a:xfrm>
            <a:off x="5795781" y="4486535"/>
            <a:ext cx="2007767" cy="523220"/>
          </a:xfrm>
          <a:prstGeom prst="rect">
            <a:avLst/>
          </a:prstGeom>
        </p:spPr>
        <p:txBody>
          <a:bodyPr wrap="square">
            <a:spAutoFit/>
          </a:bodyPr>
          <a:lstStyle/>
          <a:p>
            <a:r>
              <a:rPr lang="en-US" sz="1400" b="1" dirty="0">
                <a:solidFill>
                  <a:srgbClr val="252429"/>
                </a:solidFill>
                <a:latin typeface="Roboto" panose="02000000000000000000" pitchFamily="2" charset="0"/>
                <a:ea typeface="Roboto" panose="02000000000000000000" pitchFamily="2" charset="0"/>
                <a:cs typeface="Lato Heavy" panose="020F0502020204030203" pitchFamily="34" charset="0"/>
              </a:rPr>
              <a:t>TECHNICAL</a:t>
            </a:r>
          </a:p>
          <a:p>
            <a:r>
              <a:rPr lang="en-US" sz="1400" b="1" dirty="0">
                <a:solidFill>
                  <a:srgbClr val="252429"/>
                </a:solidFill>
                <a:latin typeface="Roboto" panose="02000000000000000000" pitchFamily="2" charset="0"/>
                <a:ea typeface="Roboto" panose="02000000000000000000" pitchFamily="2" charset="0"/>
                <a:cs typeface="Lato Heavy" panose="020F0502020204030203" pitchFamily="34" charset="0"/>
              </a:rPr>
              <a:t>FEASIBILITY </a:t>
            </a:r>
          </a:p>
        </p:txBody>
      </p:sp>
      <p:sp>
        <p:nvSpPr>
          <p:cNvPr id="29" name="Rectangle 28">
            <a:extLst>
              <a:ext uri="{FF2B5EF4-FFF2-40B4-BE49-F238E27FC236}">
                <a16:creationId xmlns:a16="http://schemas.microsoft.com/office/drawing/2014/main" id="{75DCE703-AB05-4FF0-97BA-CC659597EDB0}"/>
              </a:ext>
            </a:extLst>
          </p:cNvPr>
          <p:cNvSpPr/>
          <p:nvPr/>
        </p:nvSpPr>
        <p:spPr>
          <a:xfrm>
            <a:off x="9783612" y="4376890"/>
            <a:ext cx="1472839" cy="861774"/>
          </a:xfrm>
          <a:prstGeom prst="rect">
            <a:avLst/>
          </a:prstGeom>
        </p:spPr>
        <p:txBody>
          <a:bodyPr wrap="none">
            <a:spAutoFit/>
          </a:bodyPr>
          <a:lstStyle/>
          <a:p>
            <a:r>
              <a:rPr lang="en-US" b="1" dirty="0"/>
              <a:t>BEHAVIORAL </a:t>
            </a:r>
          </a:p>
          <a:p>
            <a:r>
              <a:rPr lang="en-US" b="1" dirty="0"/>
              <a:t>FEASIBILITY</a:t>
            </a:r>
            <a:endParaRPr lang="en-US" dirty="0"/>
          </a:p>
          <a:p>
            <a:endParaRPr lang="en-US" sz="1400" dirty="0">
              <a:solidFill>
                <a:srgbClr val="252429"/>
              </a:solidFill>
              <a:latin typeface="Roboto" panose="02000000000000000000" pitchFamily="2" charset="0"/>
              <a:ea typeface="Roboto" panose="02000000000000000000" pitchFamily="2" charset="0"/>
              <a:cs typeface="Lato Heavy" panose="020F0502020204030203" pitchFamily="34" charset="0"/>
            </a:endParaRPr>
          </a:p>
        </p:txBody>
      </p:sp>
      <p:sp>
        <p:nvSpPr>
          <p:cNvPr id="55" name="Freeform 15">
            <a:extLst>
              <a:ext uri="{FF2B5EF4-FFF2-40B4-BE49-F238E27FC236}">
                <a16:creationId xmlns:a16="http://schemas.microsoft.com/office/drawing/2014/main" id="{26EFE79F-975A-4F8C-91A9-1A5444505379}"/>
              </a:ext>
            </a:extLst>
          </p:cNvPr>
          <p:cNvSpPr>
            <a:spLocks/>
          </p:cNvSpPr>
          <p:nvPr/>
        </p:nvSpPr>
        <p:spPr bwMode="auto">
          <a:xfrm>
            <a:off x="8549012" y="4982215"/>
            <a:ext cx="1071793" cy="927267"/>
          </a:xfrm>
          <a:custGeom>
            <a:avLst/>
            <a:gdLst>
              <a:gd name="T0" fmla="*/ 838 w 838"/>
              <a:gd name="T1" fmla="*/ 0 h 725"/>
              <a:gd name="T2" fmla="*/ 802 w 838"/>
              <a:gd name="T3" fmla="*/ 36 h 725"/>
              <a:gd name="T4" fmla="*/ 281 w 838"/>
              <a:gd name="T5" fmla="*/ 555 h 725"/>
              <a:gd name="T6" fmla="*/ 110 w 838"/>
              <a:gd name="T7" fmla="*/ 725 h 725"/>
              <a:gd name="T8" fmla="*/ 0 w 838"/>
              <a:gd name="T9" fmla="*/ 725 h 725"/>
              <a:gd name="T10" fmla="*/ 728 w 838"/>
              <a:gd name="T11" fmla="*/ 0 h 725"/>
              <a:gd name="T12" fmla="*/ 838 w 838"/>
              <a:gd name="T13" fmla="*/ 0 h 725"/>
            </a:gdLst>
            <a:ahLst/>
            <a:cxnLst>
              <a:cxn ang="0">
                <a:pos x="T0" y="T1"/>
              </a:cxn>
              <a:cxn ang="0">
                <a:pos x="T2" y="T3"/>
              </a:cxn>
              <a:cxn ang="0">
                <a:pos x="T4" y="T5"/>
              </a:cxn>
              <a:cxn ang="0">
                <a:pos x="T6" y="T7"/>
              </a:cxn>
              <a:cxn ang="0">
                <a:pos x="T8" y="T9"/>
              </a:cxn>
              <a:cxn ang="0">
                <a:pos x="T10" y="T11"/>
              </a:cxn>
              <a:cxn ang="0">
                <a:pos x="T12" y="T13"/>
              </a:cxn>
            </a:cxnLst>
            <a:rect l="0" t="0" r="r" b="b"/>
            <a:pathLst>
              <a:path w="838" h="725">
                <a:moveTo>
                  <a:pt x="838" y="0"/>
                </a:moveTo>
                <a:lnTo>
                  <a:pt x="802" y="36"/>
                </a:lnTo>
                <a:lnTo>
                  <a:pt x="281" y="555"/>
                </a:lnTo>
                <a:lnTo>
                  <a:pt x="110" y="725"/>
                </a:lnTo>
                <a:lnTo>
                  <a:pt x="0" y="725"/>
                </a:lnTo>
                <a:lnTo>
                  <a:pt x="728" y="0"/>
                </a:lnTo>
                <a:lnTo>
                  <a:pt x="838" y="0"/>
                </a:lnTo>
                <a:close/>
              </a:path>
            </a:pathLst>
          </a:custGeom>
          <a:solidFill>
            <a:srgbClr val="252429"/>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3">
            <a:extLst>
              <a:ext uri="{FF2B5EF4-FFF2-40B4-BE49-F238E27FC236}">
                <a16:creationId xmlns:a16="http://schemas.microsoft.com/office/drawing/2014/main" id="{E7C515B2-F47D-4E46-85FA-1D5C4BF007D1}"/>
              </a:ext>
            </a:extLst>
          </p:cNvPr>
          <p:cNvSpPr>
            <a:spLocks/>
          </p:cNvSpPr>
          <p:nvPr/>
        </p:nvSpPr>
        <p:spPr bwMode="auto">
          <a:xfrm>
            <a:off x="8728207" y="5301039"/>
            <a:ext cx="360675" cy="308237"/>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1">
            <a:extLst>
              <a:ext uri="{FF2B5EF4-FFF2-40B4-BE49-F238E27FC236}">
                <a16:creationId xmlns:a16="http://schemas.microsoft.com/office/drawing/2014/main" id="{C908742E-7482-4CB4-8207-68217D6E48E8}"/>
              </a:ext>
            </a:extLst>
          </p:cNvPr>
          <p:cNvSpPr>
            <a:spLocks/>
          </p:cNvSpPr>
          <p:nvPr/>
        </p:nvSpPr>
        <p:spPr bwMode="auto">
          <a:xfrm>
            <a:off x="7988192" y="4276978"/>
            <a:ext cx="982264" cy="927267"/>
          </a:xfrm>
          <a:custGeom>
            <a:avLst/>
            <a:gdLst>
              <a:gd name="T0" fmla="*/ 768 w 768"/>
              <a:gd name="T1" fmla="*/ 0 h 725"/>
              <a:gd name="T2" fmla="*/ 40 w 768"/>
              <a:gd name="T3" fmla="*/ 725 h 725"/>
              <a:gd name="T4" fmla="*/ 0 w 768"/>
              <a:gd name="T5" fmla="*/ 725 h 725"/>
              <a:gd name="T6" fmla="*/ 728 w 768"/>
              <a:gd name="T7" fmla="*/ 0 h 725"/>
              <a:gd name="T8" fmla="*/ 768 w 768"/>
              <a:gd name="T9" fmla="*/ 0 h 725"/>
            </a:gdLst>
            <a:ahLst/>
            <a:cxnLst>
              <a:cxn ang="0">
                <a:pos x="T0" y="T1"/>
              </a:cxn>
              <a:cxn ang="0">
                <a:pos x="T2" y="T3"/>
              </a:cxn>
              <a:cxn ang="0">
                <a:pos x="T4" y="T5"/>
              </a:cxn>
              <a:cxn ang="0">
                <a:pos x="T6" y="T7"/>
              </a:cxn>
              <a:cxn ang="0">
                <a:pos x="T8" y="T9"/>
              </a:cxn>
            </a:cxnLst>
            <a:rect l="0" t="0" r="r" b="b"/>
            <a:pathLst>
              <a:path w="768" h="725">
                <a:moveTo>
                  <a:pt x="768" y="0"/>
                </a:moveTo>
                <a:lnTo>
                  <a:pt x="40" y="725"/>
                </a:lnTo>
                <a:lnTo>
                  <a:pt x="0" y="725"/>
                </a:lnTo>
                <a:lnTo>
                  <a:pt x="728" y="0"/>
                </a:lnTo>
                <a:lnTo>
                  <a:pt x="768"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2">
            <a:extLst>
              <a:ext uri="{FF2B5EF4-FFF2-40B4-BE49-F238E27FC236}">
                <a16:creationId xmlns:a16="http://schemas.microsoft.com/office/drawing/2014/main" id="{3FB7E7B9-A366-4FCB-B2EF-3270363B0BA0}"/>
              </a:ext>
            </a:extLst>
          </p:cNvPr>
          <p:cNvSpPr>
            <a:spLocks/>
          </p:cNvSpPr>
          <p:nvPr/>
        </p:nvSpPr>
        <p:spPr bwMode="auto">
          <a:xfrm>
            <a:off x="8891014" y="5136334"/>
            <a:ext cx="672748" cy="619031"/>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5">
            <a:extLst>
              <a:ext uri="{FF2B5EF4-FFF2-40B4-BE49-F238E27FC236}">
                <a16:creationId xmlns:a16="http://schemas.microsoft.com/office/drawing/2014/main" id="{0CD93E44-EB82-4B5A-8BE5-2D40BCD45F3E}"/>
              </a:ext>
            </a:extLst>
          </p:cNvPr>
          <p:cNvSpPr>
            <a:spLocks/>
          </p:cNvSpPr>
          <p:nvPr/>
        </p:nvSpPr>
        <p:spPr bwMode="auto">
          <a:xfrm>
            <a:off x="4609534" y="4982215"/>
            <a:ext cx="1071793" cy="927267"/>
          </a:xfrm>
          <a:custGeom>
            <a:avLst/>
            <a:gdLst>
              <a:gd name="T0" fmla="*/ 838 w 838"/>
              <a:gd name="T1" fmla="*/ 0 h 725"/>
              <a:gd name="T2" fmla="*/ 802 w 838"/>
              <a:gd name="T3" fmla="*/ 36 h 725"/>
              <a:gd name="T4" fmla="*/ 281 w 838"/>
              <a:gd name="T5" fmla="*/ 555 h 725"/>
              <a:gd name="T6" fmla="*/ 110 w 838"/>
              <a:gd name="T7" fmla="*/ 725 h 725"/>
              <a:gd name="T8" fmla="*/ 0 w 838"/>
              <a:gd name="T9" fmla="*/ 725 h 725"/>
              <a:gd name="T10" fmla="*/ 728 w 838"/>
              <a:gd name="T11" fmla="*/ 0 h 725"/>
              <a:gd name="T12" fmla="*/ 838 w 838"/>
              <a:gd name="T13" fmla="*/ 0 h 725"/>
            </a:gdLst>
            <a:ahLst/>
            <a:cxnLst>
              <a:cxn ang="0">
                <a:pos x="T0" y="T1"/>
              </a:cxn>
              <a:cxn ang="0">
                <a:pos x="T2" y="T3"/>
              </a:cxn>
              <a:cxn ang="0">
                <a:pos x="T4" y="T5"/>
              </a:cxn>
              <a:cxn ang="0">
                <a:pos x="T6" y="T7"/>
              </a:cxn>
              <a:cxn ang="0">
                <a:pos x="T8" y="T9"/>
              </a:cxn>
              <a:cxn ang="0">
                <a:pos x="T10" y="T11"/>
              </a:cxn>
              <a:cxn ang="0">
                <a:pos x="T12" y="T13"/>
              </a:cxn>
            </a:cxnLst>
            <a:rect l="0" t="0" r="r" b="b"/>
            <a:pathLst>
              <a:path w="838" h="725">
                <a:moveTo>
                  <a:pt x="838" y="0"/>
                </a:moveTo>
                <a:lnTo>
                  <a:pt x="802" y="36"/>
                </a:lnTo>
                <a:lnTo>
                  <a:pt x="281" y="555"/>
                </a:lnTo>
                <a:lnTo>
                  <a:pt x="110" y="725"/>
                </a:lnTo>
                <a:lnTo>
                  <a:pt x="0" y="725"/>
                </a:lnTo>
                <a:lnTo>
                  <a:pt x="728" y="0"/>
                </a:lnTo>
                <a:lnTo>
                  <a:pt x="838" y="0"/>
                </a:lnTo>
                <a:close/>
              </a:path>
            </a:pathLst>
          </a:custGeom>
          <a:solidFill>
            <a:srgbClr val="252429"/>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3">
            <a:extLst>
              <a:ext uri="{FF2B5EF4-FFF2-40B4-BE49-F238E27FC236}">
                <a16:creationId xmlns:a16="http://schemas.microsoft.com/office/drawing/2014/main" id="{89AB5B61-12E2-4195-997D-B71E6DE5D95E}"/>
              </a:ext>
            </a:extLst>
          </p:cNvPr>
          <p:cNvSpPr>
            <a:spLocks/>
          </p:cNvSpPr>
          <p:nvPr/>
        </p:nvSpPr>
        <p:spPr bwMode="auto">
          <a:xfrm>
            <a:off x="4788729" y="5301039"/>
            <a:ext cx="360675" cy="308237"/>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1">
            <a:extLst>
              <a:ext uri="{FF2B5EF4-FFF2-40B4-BE49-F238E27FC236}">
                <a16:creationId xmlns:a16="http://schemas.microsoft.com/office/drawing/2014/main" id="{2824FCE5-00D0-4329-B326-5B10367D2EEB}"/>
              </a:ext>
            </a:extLst>
          </p:cNvPr>
          <p:cNvSpPr>
            <a:spLocks/>
          </p:cNvSpPr>
          <p:nvPr/>
        </p:nvSpPr>
        <p:spPr bwMode="auto">
          <a:xfrm>
            <a:off x="4048714" y="4276978"/>
            <a:ext cx="982264" cy="927267"/>
          </a:xfrm>
          <a:custGeom>
            <a:avLst/>
            <a:gdLst>
              <a:gd name="T0" fmla="*/ 768 w 768"/>
              <a:gd name="T1" fmla="*/ 0 h 725"/>
              <a:gd name="T2" fmla="*/ 40 w 768"/>
              <a:gd name="T3" fmla="*/ 725 h 725"/>
              <a:gd name="T4" fmla="*/ 0 w 768"/>
              <a:gd name="T5" fmla="*/ 725 h 725"/>
              <a:gd name="T6" fmla="*/ 728 w 768"/>
              <a:gd name="T7" fmla="*/ 0 h 725"/>
              <a:gd name="T8" fmla="*/ 768 w 768"/>
              <a:gd name="T9" fmla="*/ 0 h 725"/>
            </a:gdLst>
            <a:ahLst/>
            <a:cxnLst>
              <a:cxn ang="0">
                <a:pos x="T0" y="T1"/>
              </a:cxn>
              <a:cxn ang="0">
                <a:pos x="T2" y="T3"/>
              </a:cxn>
              <a:cxn ang="0">
                <a:pos x="T4" y="T5"/>
              </a:cxn>
              <a:cxn ang="0">
                <a:pos x="T6" y="T7"/>
              </a:cxn>
              <a:cxn ang="0">
                <a:pos x="T8" y="T9"/>
              </a:cxn>
            </a:cxnLst>
            <a:rect l="0" t="0" r="r" b="b"/>
            <a:pathLst>
              <a:path w="768" h="725">
                <a:moveTo>
                  <a:pt x="768" y="0"/>
                </a:moveTo>
                <a:lnTo>
                  <a:pt x="40" y="725"/>
                </a:lnTo>
                <a:lnTo>
                  <a:pt x="0" y="725"/>
                </a:lnTo>
                <a:lnTo>
                  <a:pt x="728" y="0"/>
                </a:lnTo>
                <a:lnTo>
                  <a:pt x="768"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2">
            <a:extLst>
              <a:ext uri="{FF2B5EF4-FFF2-40B4-BE49-F238E27FC236}">
                <a16:creationId xmlns:a16="http://schemas.microsoft.com/office/drawing/2014/main" id="{A9C4CCEC-DBE1-4932-A36C-74DA6148D223}"/>
              </a:ext>
            </a:extLst>
          </p:cNvPr>
          <p:cNvSpPr>
            <a:spLocks/>
          </p:cNvSpPr>
          <p:nvPr/>
        </p:nvSpPr>
        <p:spPr bwMode="auto">
          <a:xfrm>
            <a:off x="4951536" y="5136334"/>
            <a:ext cx="672748" cy="619031"/>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5">
            <a:extLst>
              <a:ext uri="{FF2B5EF4-FFF2-40B4-BE49-F238E27FC236}">
                <a16:creationId xmlns:a16="http://schemas.microsoft.com/office/drawing/2014/main" id="{604AF0E0-C6BB-4D51-81CD-E9FAB8E5BEE0}"/>
              </a:ext>
            </a:extLst>
          </p:cNvPr>
          <p:cNvSpPr>
            <a:spLocks/>
          </p:cNvSpPr>
          <p:nvPr/>
        </p:nvSpPr>
        <p:spPr bwMode="auto">
          <a:xfrm>
            <a:off x="832865" y="4982215"/>
            <a:ext cx="1071793" cy="927267"/>
          </a:xfrm>
          <a:custGeom>
            <a:avLst/>
            <a:gdLst>
              <a:gd name="T0" fmla="*/ 838 w 838"/>
              <a:gd name="T1" fmla="*/ 0 h 725"/>
              <a:gd name="T2" fmla="*/ 802 w 838"/>
              <a:gd name="T3" fmla="*/ 36 h 725"/>
              <a:gd name="T4" fmla="*/ 281 w 838"/>
              <a:gd name="T5" fmla="*/ 555 h 725"/>
              <a:gd name="T6" fmla="*/ 110 w 838"/>
              <a:gd name="T7" fmla="*/ 725 h 725"/>
              <a:gd name="T8" fmla="*/ 0 w 838"/>
              <a:gd name="T9" fmla="*/ 725 h 725"/>
              <a:gd name="T10" fmla="*/ 728 w 838"/>
              <a:gd name="T11" fmla="*/ 0 h 725"/>
              <a:gd name="T12" fmla="*/ 838 w 838"/>
              <a:gd name="T13" fmla="*/ 0 h 725"/>
            </a:gdLst>
            <a:ahLst/>
            <a:cxnLst>
              <a:cxn ang="0">
                <a:pos x="T0" y="T1"/>
              </a:cxn>
              <a:cxn ang="0">
                <a:pos x="T2" y="T3"/>
              </a:cxn>
              <a:cxn ang="0">
                <a:pos x="T4" y="T5"/>
              </a:cxn>
              <a:cxn ang="0">
                <a:pos x="T6" y="T7"/>
              </a:cxn>
              <a:cxn ang="0">
                <a:pos x="T8" y="T9"/>
              </a:cxn>
              <a:cxn ang="0">
                <a:pos x="T10" y="T11"/>
              </a:cxn>
              <a:cxn ang="0">
                <a:pos x="T12" y="T13"/>
              </a:cxn>
            </a:cxnLst>
            <a:rect l="0" t="0" r="r" b="b"/>
            <a:pathLst>
              <a:path w="838" h="725">
                <a:moveTo>
                  <a:pt x="838" y="0"/>
                </a:moveTo>
                <a:lnTo>
                  <a:pt x="802" y="36"/>
                </a:lnTo>
                <a:lnTo>
                  <a:pt x="281" y="555"/>
                </a:lnTo>
                <a:lnTo>
                  <a:pt x="110" y="725"/>
                </a:lnTo>
                <a:lnTo>
                  <a:pt x="0" y="725"/>
                </a:lnTo>
                <a:lnTo>
                  <a:pt x="728" y="0"/>
                </a:lnTo>
                <a:lnTo>
                  <a:pt x="838" y="0"/>
                </a:lnTo>
                <a:close/>
              </a:path>
            </a:pathLst>
          </a:custGeom>
          <a:solidFill>
            <a:srgbClr val="252429"/>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3">
            <a:extLst>
              <a:ext uri="{FF2B5EF4-FFF2-40B4-BE49-F238E27FC236}">
                <a16:creationId xmlns:a16="http://schemas.microsoft.com/office/drawing/2014/main" id="{09020984-BA1B-4AAA-872B-749330C55836}"/>
              </a:ext>
            </a:extLst>
          </p:cNvPr>
          <p:cNvSpPr>
            <a:spLocks/>
          </p:cNvSpPr>
          <p:nvPr/>
        </p:nvSpPr>
        <p:spPr bwMode="auto">
          <a:xfrm>
            <a:off x="1012060" y="5301039"/>
            <a:ext cx="360675" cy="308237"/>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1">
            <a:extLst>
              <a:ext uri="{FF2B5EF4-FFF2-40B4-BE49-F238E27FC236}">
                <a16:creationId xmlns:a16="http://schemas.microsoft.com/office/drawing/2014/main" id="{1E253F4E-F6D1-4E95-A267-14470483FA8A}"/>
              </a:ext>
            </a:extLst>
          </p:cNvPr>
          <p:cNvSpPr>
            <a:spLocks/>
          </p:cNvSpPr>
          <p:nvPr/>
        </p:nvSpPr>
        <p:spPr bwMode="auto">
          <a:xfrm>
            <a:off x="272045" y="4276978"/>
            <a:ext cx="982264" cy="927267"/>
          </a:xfrm>
          <a:custGeom>
            <a:avLst/>
            <a:gdLst>
              <a:gd name="T0" fmla="*/ 768 w 768"/>
              <a:gd name="T1" fmla="*/ 0 h 725"/>
              <a:gd name="T2" fmla="*/ 40 w 768"/>
              <a:gd name="T3" fmla="*/ 725 h 725"/>
              <a:gd name="T4" fmla="*/ 0 w 768"/>
              <a:gd name="T5" fmla="*/ 725 h 725"/>
              <a:gd name="T6" fmla="*/ 728 w 768"/>
              <a:gd name="T7" fmla="*/ 0 h 725"/>
              <a:gd name="T8" fmla="*/ 768 w 768"/>
              <a:gd name="T9" fmla="*/ 0 h 725"/>
            </a:gdLst>
            <a:ahLst/>
            <a:cxnLst>
              <a:cxn ang="0">
                <a:pos x="T0" y="T1"/>
              </a:cxn>
              <a:cxn ang="0">
                <a:pos x="T2" y="T3"/>
              </a:cxn>
              <a:cxn ang="0">
                <a:pos x="T4" y="T5"/>
              </a:cxn>
              <a:cxn ang="0">
                <a:pos x="T6" y="T7"/>
              </a:cxn>
              <a:cxn ang="0">
                <a:pos x="T8" y="T9"/>
              </a:cxn>
            </a:cxnLst>
            <a:rect l="0" t="0" r="r" b="b"/>
            <a:pathLst>
              <a:path w="768" h="725">
                <a:moveTo>
                  <a:pt x="768" y="0"/>
                </a:moveTo>
                <a:lnTo>
                  <a:pt x="40" y="725"/>
                </a:lnTo>
                <a:lnTo>
                  <a:pt x="0" y="725"/>
                </a:lnTo>
                <a:lnTo>
                  <a:pt x="728" y="0"/>
                </a:lnTo>
                <a:lnTo>
                  <a:pt x="768"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2">
            <a:extLst>
              <a:ext uri="{FF2B5EF4-FFF2-40B4-BE49-F238E27FC236}">
                <a16:creationId xmlns:a16="http://schemas.microsoft.com/office/drawing/2014/main" id="{8A40BCB6-D06C-4ED1-B612-9CDC26472FAC}"/>
              </a:ext>
            </a:extLst>
          </p:cNvPr>
          <p:cNvSpPr>
            <a:spLocks/>
          </p:cNvSpPr>
          <p:nvPr/>
        </p:nvSpPr>
        <p:spPr bwMode="auto">
          <a:xfrm>
            <a:off x="1174867" y="5136334"/>
            <a:ext cx="672748" cy="619031"/>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TextBox 32">
            <a:extLst>
              <a:ext uri="{FF2B5EF4-FFF2-40B4-BE49-F238E27FC236}">
                <a16:creationId xmlns:a16="http://schemas.microsoft.com/office/drawing/2014/main" id="{E81C3ECD-863C-44D8-A799-51954A670EAB}"/>
              </a:ext>
            </a:extLst>
          </p:cNvPr>
          <p:cNvSpPr txBox="1"/>
          <p:nvPr/>
        </p:nvSpPr>
        <p:spPr>
          <a:xfrm>
            <a:off x="3688851" y="244439"/>
            <a:ext cx="4814299" cy="646331"/>
          </a:xfrm>
          <a:prstGeom prst="rect">
            <a:avLst/>
          </a:prstGeom>
          <a:noFill/>
        </p:spPr>
        <p:txBody>
          <a:bodyPr wrap="square" rtlCol="0">
            <a:spAutoFit/>
          </a:bodyPr>
          <a:lstStyle/>
          <a:p>
            <a:pPr algn="ctr"/>
            <a:r>
              <a:rPr lang="en-US" sz="3600" b="1" dirty="0">
                <a:solidFill>
                  <a:srgbClr val="ED245C"/>
                </a:solidFill>
                <a:latin typeface="Roboto Medium" panose="02000000000000000000" pitchFamily="2" charset="0"/>
                <a:ea typeface="Roboto Medium" panose="02000000000000000000" pitchFamily="2" charset="0"/>
              </a:rPr>
              <a:t>FEASIBILITY</a:t>
            </a:r>
          </a:p>
        </p:txBody>
      </p:sp>
      <p:pic>
        <p:nvPicPr>
          <p:cNvPr id="4" name="Picture Placeholder 3">
            <a:extLst>
              <a:ext uri="{FF2B5EF4-FFF2-40B4-BE49-F238E27FC236}">
                <a16:creationId xmlns:a16="http://schemas.microsoft.com/office/drawing/2014/main" id="{3EFB7551-0B6C-456C-96E8-C9BFCEF32447}"/>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250" r="6250"/>
          <a:stretch>
            <a:fillRect/>
          </a:stretch>
        </p:blipFill>
        <p:spPr/>
      </p:pic>
      <p:pic>
        <p:nvPicPr>
          <p:cNvPr id="8" name="Picture Placeholder 7">
            <a:extLst>
              <a:ext uri="{FF2B5EF4-FFF2-40B4-BE49-F238E27FC236}">
                <a16:creationId xmlns:a16="http://schemas.microsoft.com/office/drawing/2014/main" id="{8000534D-0CAD-481D-AE2C-7BA1B8C0F9E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p:blipFill>
        <p:spPr>
          <a:xfrm>
            <a:off x="4313195" y="4413739"/>
            <a:ext cx="1325567" cy="1325567"/>
          </a:xfrm>
        </p:spPr>
      </p:pic>
      <p:pic>
        <p:nvPicPr>
          <p:cNvPr id="10" name="Picture Placeholder 9">
            <a:extLst>
              <a:ext uri="{FF2B5EF4-FFF2-40B4-BE49-F238E27FC236}">
                <a16:creationId xmlns:a16="http://schemas.microsoft.com/office/drawing/2014/main" id="{137CD637-13C6-4AB8-B926-E5E9753FEF7F}"/>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a:stretch/>
        </p:blipFill>
        <p:spPr>
          <a:xfrm>
            <a:off x="8185582" y="4413739"/>
            <a:ext cx="1325567" cy="1325567"/>
          </a:xfrm>
        </p:spPr>
      </p:pic>
    </p:spTree>
    <p:extLst>
      <p:ext uri="{BB962C8B-B14F-4D97-AF65-F5344CB8AC3E}">
        <p14:creationId xmlns:p14="http://schemas.microsoft.com/office/powerpoint/2010/main" val="26495154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0-#ppt_w/2"/>
                                          </p:val>
                                        </p:tav>
                                        <p:tav tm="100000">
                                          <p:val>
                                            <p:strVal val="#ppt_x"/>
                                          </p:val>
                                        </p:tav>
                                      </p:tavLst>
                                    </p:anim>
                                    <p:anim calcmode="lin" valueType="num">
                                      <p:cBhvr additive="base">
                                        <p:cTn id="18" dur="500" fill="hold"/>
                                        <p:tgtEl>
                                          <p:spTgt spid="21"/>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additive="base">
                                        <p:cTn id="21" dur="500" fill="hold"/>
                                        <p:tgtEl>
                                          <p:spTgt spid="20"/>
                                        </p:tgtEl>
                                        <p:attrNameLst>
                                          <p:attrName>ppt_x</p:attrName>
                                        </p:attrNameLst>
                                      </p:cBhvr>
                                      <p:tavLst>
                                        <p:tav tm="0">
                                          <p:val>
                                            <p:strVal val="0-#ppt_w/2"/>
                                          </p:val>
                                        </p:tav>
                                        <p:tav tm="100000">
                                          <p:val>
                                            <p:strVal val="#ppt_x"/>
                                          </p:val>
                                        </p:tav>
                                      </p:tavLst>
                                    </p:anim>
                                    <p:anim calcmode="lin" valueType="num">
                                      <p:cBhvr additive="base">
                                        <p:cTn id="2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0-#ppt_w/2"/>
                                          </p:val>
                                        </p:tav>
                                        <p:tav tm="100000">
                                          <p:val>
                                            <p:strVal val="#ppt_x"/>
                                          </p:val>
                                        </p:tav>
                                      </p:tavLst>
                                    </p:anim>
                                    <p:anim calcmode="lin" valueType="num">
                                      <p:cBhvr additive="base">
                                        <p:cTn id="28" dur="500" fill="hold"/>
                                        <p:tgtEl>
                                          <p:spTgt spid="19"/>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0-#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animBg="1"/>
      <p:bldP spid="21" grpId="0"/>
      <p:bldP spid="22" grpId="0" animBg="1"/>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2512533E-3C19-444C-A063-848BA47B7000}"/>
              </a:ext>
            </a:extLst>
          </p:cNvPr>
          <p:cNvSpPr txBox="1"/>
          <p:nvPr/>
        </p:nvSpPr>
        <p:spPr>
          <a:xfrm>
            <a:off x="3688851" y="244439"/>
            <a:ext cx="5877180" cy="646331"/>
          </a:xfrm>
          <a:prstGeom prst="rect">
            <a:avLst/>
          </a:prstGeom>
          <a:noFill/>
        </p:spPr>
        <p:txBody>
          <a:bodyPr wrap="square" rtlCol="0">
            <a:spAutoFit/>
          </a:bodyPr>
          <a:lstStyle/>
          <a:p>
            <a:pPr algn="ctr"/>
            <a:r>
              <a:rPr lang="en-US" sz="3600" b="1" dirty="0">
                <a:solidFill>
                  <a:srgbClr val="ED245C"/>
                </a:solidFill>
                <a:latin typeface="Roboto Medium" panose="02000000000000000000" pitchFamily="2" charset="0"/>
                <a:ea typeface="Roboto Medium" panose="02000000000000000000" pitchFamily="2" charset="0"/>
              </a:rPr>
              <a:t>FUNCTIONAL FEATURES</a:t>
            </a:r>
          </a:p>
        </p:txBody>
      </p:sp>
      <p:sp>
        <p:nvSpPr>
          <p:cNvPr id="16" name="Rectangle 15">
            <a:extLst>
              <a:ext uri="{FF2B5EF4-FFF2-40B4-BE49-F238E27FC236}">
                <a16:creationId xmlns:a16="http://schemas.microsoft.com/office/drawing/2014/main" id="{B9F81A6E-089E-4C8E-8AF9-A02D4E67C886}"/>
              </a:ext>
            </a:extLst>
          </p:cNvPr>
          <p:cNvSpPr/>
          <p:nvPr/>
        </p:nvSpPr>
        <p:spPr>
          <a:xfrm>
            <a:off x="9088792" y="4672454"/>
            <a:ext cx="2482849" cy="1323439"/>
          </a:xfrm>
          <a:prstGeom prst="rect">
            <a:avLst/>
          </a:prstGeom>
        </p:spPr>
        <p:txBody>
          <a:bodyPr wrap="square">
            <a:spAutoFit/>
          </a:bodyPr>
          <a:lstStyle/>
          <a:p>
            <a:pPr algn="ctr"/>
            <a:r>
              <a:rPr lang="en-US" sz="1600" dirty="0">
                <a:solidFill>
                  <a:srgbClr val="252429"/>
                </a:solidFill>
                <a:latin typeface="Roboto" panose="02000000000000000000" pitchFamily="2" charset="0"/>
                <a:ea typeface="Roboto" panose="02000000000000000000" pitchFamily="2" charset="0"/>
                <a:cs typeface="Times New Roman" panose="02020603050405020304" pitchFamily="18" charset="0"/>
              </a:rPr>
              <a:t>The app allows its users to download and upload their notes and assignments.</a:t>
            </a:r>
          </a:p>
          <a:p>
            <a:pPr algn="ctr"/>
            <a:endParaRPr lang="en-US" sz="1600" dirty="0">
              <a:solidFill>
                <a:srgbClr val="252429"/>
              </a:solidFill>
            </a:endParaRPr>
          </a:p>
        </p:txBody>
      </p:sp>
      <p:sp>
        <p:nvSpPr>
          <p:cNvPr id="17" name="Rectangle 16">
            <a:extLst>
              <a:ext uri="{FF2B5EF4-FFF2-40B4-BE49-F238E27FC236}">
                <a16:creationId xmlns:a16="http://schemas.microsoft.com/office/drawing/2014/main" id="{03685143-A78B-4215-B2BD-7A44F9CCCEA7}"/>
              </a:ext>
            </a:extLst>
          </p:cNvPr>
          <p:cNvSpPr/>
          <p:nvPr/>
        </p:nvSpPr>
        <p:spPr>
          <a:xfrm>
            <a:off x="6268620" y="4672454"/>
            <a:ext cx="2482849" cy="2308324"/>
          </a:xfrm>
          <a:prstGeom prst="rect">
            <a:avLst/>
          </a:prstGeom>
        </p:spPr>
        <p:txBody>
          <a:bodyPr wrap="square">
            <a:spAutoFit/>
          </a:bodyPr>
          <a:lstStyle/>
          <a:p>
            <a:pPr algn="ctr"/>
            <a:r>
              <a:rPr lang="en-US" sz="1600" dirty="0">
                <a:solidFill>
                  <a:srgbClr val="252429"/>
                </a:solidFill>
                <a:latin typeface="Roboto" panose="02000000000000000000" pitchFamily="2" charset="0"/>
                <a:ea typeface="Roboto" panose="02000000000000000000" pitchFamily="2" charset="0"/>
                <a:cs typeface="Times New Roman" panose="02020603050405020304" pitchFamily="18" charset="0"/>
              </a:rPr>
              <a:t>The app shares notes and assignments among the students(sharing of assignments or notes take place among students belonging to same branch) through listing</a:t>
            </a:r>
          </a:p>
          <a:p>
            <a:pPr algn="ctr"/>
            <a:endParaRPr lang="en-US" sz="1600" dirty="0">
              <a:solidFill>
                <a:srgbClr val="252429"/>
              </a:solidFill>
            </a:endParaRPr>
          </a:p>
        </p:txBody>
      </p:sp>
      <p:sp>
        <p:nvSpPr>
          <p:cNvPr id="18" name="Rectangle 17">
            <a:extLst>
              <a:ext uri="{FF2B5EF4-FFF2-40B4-BE49-F238E27FC236}">
                <a16:creationId xmlns:a16="http://schemas.microsoft.com/office/drawing/2014/main" id="{D4C39E76-25E0-4893-BA9C-DB9AE6BAC7B8}"/>
              </a:ext>
            </a:extLst>
          </p:cNvPr>
          <p:cNvSpPr/>
          <p:nvPr/>
        </p:nvSpPr>
        <p:spPr>
          <a:xfrm>
            <a:off x="3448446" y="4672454"/>
            <a:ext cx="2482849" cy="1569660"/>
          </a:xfrm>
          <a:prstGeom prst="rect">
            <a:avLst/>
          </a:prstGeom>
        </p:spPr>
        <p:txBody>
          <a:bodyPr wrap="square">
            <a:spAutoFit/>
          </a:bodyPr>
          <a:lstStyle/>
          <a:p>
            <a:pPr algn="ctr"/>
            <a:r>
              <a:rPr lang="en-US" sz="1600" dirty="0">
                <a:solidFill>
                  <a:srgbClr val="252429"/>
                </a:solidFill>
                <a:latin typeface="Roboto" panose="02000000000000000000" pitchFamily="2" charset="0"/>
                <a:ea typeface="Roboto" panose="02000000000000000000" pitchFamily="2" charset="0"/>
                <a:cs typeface="Times New Roman" panose="02020603050405020304" pitchFamily="18" charset="0"/>
              </a:rPr>
              <a:t>After registration the app allows students to login after verifying email id and password from firebase.</a:t>
            </a:r>
          </a:p>
          <a:p>
            <a:pPr algn="ctr"/>
            <a:endParaRPr lang="en-US" sz="1600" dirty="0">
              <a:solidFill>
                <a:srgbClr val="252429"/>
              </a:solidFill>
            </a:endParaRPr>
          </a:p>
        </p:txBody>
      </p:sp>
      <p:sp>
        <p:nvSpPr>
          <p:cNvPr id="19" name="Rectangle 18">
            <a:extLst>
              <a:ext uri="{FF2B5EF4-FFF2-40B4-BE49-F238E27FC236}">
                <a16:creationId xmlns:a16="http://schemas.microsoft.com/office/drawing/2014/main" id="{E4C68E40-F1B8-4A85-B7FB-A3031DE1B500}"/>
              </a:ext>
            </a:extLst>
          </p:cNvPr>
          <p:cNvSpPr/>
          <p:nvPr/>
        </p:nvSpPr>
        <p:spPr>
          <a:xfrm>
            <a:off x="628272" y="4638570"/>
            <a:ext cx="2482849" cy="2308324"/>
          </a:xfrm>
          <a:prstGeom prst="rect">
            <a:avLst/>
          </a:prstGeom>
        </p:spPr>
        <p:txBody>
          <a:bodyPr wrap="square">
            <a:spAutoFit/>
          </a:bodyPr>
          <a:lstStyle/>
          <a:p>
            <a:pPr algn="ctr"/>
            <a:r>
              <a:rPr lang="en-US" sz="1600" dirty="0">
                <a:solidFill>
                  <a:srgbClr val="252429"/>
                </a:solidFill>
                <a:latin typeface="Roboto" panose="02000000000000000000" pitchFamily="2" charset="0"/>
                <a:ea typeface="Roboto" panose="02000000000000000000" pitchFamily="2" charset="0"/>
                <a:cs typeface="Times New Roman" panose="02020603050405020304" pitchFamily="18" charset="0"/>
              </a:rPr>
              <a:t>The app has a registration feature where the user is required to enter name, email id, password, branch, section, semester and pass-out year.</a:t>
            </a:r>
          </a:p>
          <a:p>
            <a:pPr algn="ctr"/>
            <a:r>
              <a:rPr lang="en-US" sz="1600" dirty="0">
                <a:solidFill>
                  <a:srgbClr val="252429"/>
                </a:solidFill>
                <a:latin typeface="Roboto" panose="02000000000000000000" pitchFamily="2" charset="0"/>
                <a:ea typeface="Roboto" panose="02000000000000000000" pitchFamily="2" charset="0"/>
                <a:cs typeface="Times New Roman" panose="02020603050405020304" pitchFamily="18" charset="0"/>
              </a:rPr>
              <a:t>, </a:t>
            </a:r>
            <a:endParaRPr lang="en-US" sz="1600" dirty="0">
              <a:solidFill>
                <a:srgbClr val="252429"/>
              </a:solidFill>
            </a:endParaRPr>
          </a:p>
        </p:txBody>
      </p:sp>
      <p:sp>
        <p:nvSpPr>
          <p:cNvPr id="21" name="Freeform 13">
            <a:extLst>
              <a:ext uri="{FF2B5EF4-FFF2-40B4-BE49-F238E27FC236}">
                <a16:creationId xmlns:a16="http://schemas.microsoft.com/office/drawing/2014/main" id="{DCA181B5-3E61-48C3-AA82-B9F5748AB6FB}"/>
              </a:ext>
            </a:extLst>
          </p:cNvPr>
          <p:cNvSpPr>
            <a:spLocks/>
          </p:cNvSpPr>
          <p:nvPr/>
        </p:nvSpPr>
        <p:spPr bwMode="auto">
          <a:xfrm>
            <a:off x="802445" y="-84613"/>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
            <a:extLst>
              <a:ext uri="{FF2B5EF4-FFF2-40B4-BE49-F238E27FC236}">
                <a16:creationId xmlns:a16="http://schemas.microsoft.com/office/drawing/2014/main" id="{D6AD76A5-DF4B-46E3-85D7-D5C1F6E81AEF}"/>
              </a:ext>
            </a:extLst>
          </p:cNvPr>
          <p:cNvSpPr>
            <a:spLocks/>
          </p:cNvSpPr>
          <p:nvPr/>
        </p:nvSpPr>
        <p:spPr bwMode="auto">
          <a:xfrm>
            <a:off x="-2264227" y="68814"/>
            <a:ext cx="3328468" cy="3142109"/>
          </a:xfrm>
          <a:custGeom>
            <a:avLst/>
            <a:gdLst>
              <a:gd name="T0" fmla="*/ 768 w 768"/>
              <a:gd name="T1" fmla="*/ 0 h 725"/>
              <a:gd name="T2" fmla="*/ 40 w 768"/>
              <a:gd name="T3" fmla="*/ 725 h 725"/>
              <a:gd name="T4" fmla="*/ 0 w 768"/>
              <a:gd name="T5" fmla="*/ 725 h 725"/>
              <a:gd name="T6" fmla="*/ 728 w 768"/>
              <a:gd name="T7" fmla="*/ 0 h 725"/>
              <a:gd name="T8" fmla="*/ 768 w 768"/>
              <a:gd name="T9" fmla="*/ 0 h 725"/>
            </a:gdLst>
            <a:ahLst/>
            <a:cxnLst>
              <a:cxn ang="0">
                <a:pos x="T0" y="T1"/>
              </a:cxn>
              <a:cxn ang="0">
                <a:pos x="T2" y="T3"/>
              </a:cxn>
              <a:cxn ang="0">
                <a:pos x="T4" y="T5"/>
              </a:cxn>
              <a:cxn ang="0">
                <a:pos x="T6" y="T7"/>
              </a:cxn>
              <a:cxn ang="0">
                <a:pos x="T8" y="T9"/>
              </a:cxn>
            </a:cxnLst>
            <a:rect l="0" t="0" r="r" b="b"/>
            <a:pathLst>
              <a:path w="768" h="725">
                <a:moveTo>
                  <a:pt x="768" y="0"/>
                </a:moveTo>
                <a:lnTo>
                  <a:pt x="40" y="725"/>
                </a:lnTo>
                <a:lnTo>
                  <a:pt x="0" y="725"/>
                </a:lnTo>
                <a:lnTo>
                  <a:pt x="728" y="0"/>
                </a:lnTo>
                <a:lnTo>
                  <a:pt x="768"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2">
            <a:extLst>
              <a:ext uri="{FF2B5EF4-FFF2-40B4-BE49-F238E27FC236}">
                <a16:creationId xmlns:a16="http://schemas.microsoft.com/office/drawing/2014/main" id="{2B7A593A-64E5-40D4-9893-2367173BCEE7}"/>
              </a:ext>
            </a:extLst>
          </p:cNvPr>
          <p:cNvSpPr>
            <a:spLocks/>
          </p:cNvSpPr>
          <p:nvPr/>
        </p:nvSpPr>
        <p:spPr bwMode="auto">
          <a:xfrm>
            <a:off x="-511556" y="-112604"/>
            <a:ext cx="2279654" cy="2097628"/>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3">
            <a:extLst>
              <a:ext uri="{FF2B5EF4-FFF2-40B4-BE49-F238E27FC236}">
                <a16:creationId xmlns:a16="http://schemas.microsoft.com/office/drawing/2014/main" id="{0F307247-84AB-4D57-A819-1E94DDBCFAD3}"/>
              </a:ext>
            </a:extLst>
          </p:cNvPr>
          <p:cNvSpPr>
            <a:spLocks/>
          </p:cNvSpPr>
          <p:nvPr/>
        </p:nvSpPr>
        <p:spPr bwMode="auto">
          <a:xfrm>
            <a:off x="-336149" y="1065268"/>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TextBox 24">
            <a:extLst>
              <a:ext uri="{FF2B5EF4-FFF2-40B4-BE49-F238E27FC236}">
                <a16:creationId xmlns:a16="http://schemas.microsoft.com/office/drawing/2014/main" id="{7ED6E0D5-BD56-4003-9F28-2658ECF174D8}"/>
              </a:ext>
            </a:extLst>
          </p:cNvPr>
          <p:cNvSpPr txBox="1"/>
          <p:nvPr/>
        </p:nvSpPr>
        <p:spPr>
          <a:xfrm>
            <a:off x="817572" y="4009028"/>
            <a:ext cx="2104247" cy="369332"/>
          </a:xfrm>
          <a:prstGeom prst="rect">
            <a:avLst/>
          </a:prstGeom>
          <a:noFill/>
        </p:spPr>
        <p:txBody>
          <a:bodyPr wrap="square" rtlCol="0">
            <a:spAutoFit/>
          </a:bodyPr>
          <a:lstStyle/>
          <a:p>
            <a:pPr algn="ctr"/>
            <a:r>
              <a:rPr lang="en-US" b="1" dirty="0">
                <a:solidFill>
                  <a:srgbClr val="ED245C"/>
                </a:solidFill>
                <a:latin typeface="Roboto Medium" panose="02000000000000000000" pitchFamily="2" charset="0"/>
                <a:ea typeface="Roboto Medium" panose="02000000000000000000" pitchFamily="2" charset="0"/>
              </a:rPr>
              <a:t>REGISTRATION</a:t>
            </a:r>
          </a:p>
        </p:txBody>
      </p:sp>
      <p:sp>
        <p:nvSpPr>
          <p:cNvPr id="26" name="TextBox 25">
            <a:extLst>
              <a:ext uri="{FF2B5EF4-FFF2-40B4-BE49-F238E27FC236}">
                <a16:creationId xmlns:a16="http://schemas.microsoft.com/office/drawing/2014/main" id="{1C5684F4-E066-4914-9EA1-C51DEBE971A9}"/>
              </a:ext>
            </a:extLst>
          </p:cNvPr>
          <p:cNvSpPr txBox="1"/>
          <p:nvPr/>
        </p:nvSpPr>
        <p:spPr>
          <a:xfrm>
            <a:off x="3637746" y="4009028"/>
            <a:ext cx="2104247" cy="369332"/>
          </a:xfrm>
          <a:prstGeom prst="rect">
            <a:avLst/>
          </a:prstGeom>
          <a:noFill/>
        </p:spPr>
        <p:txBody>
          <a:bodyPr wrap="square" rtlCol="0">
            <a:spAutoFit/>
          </a:bodyPr>
          <a:lstStyle/>
          <a:p>
            <a:pPr algn="ctr"/>
            <a:r>
              <a:rPr lang="en-US" b="1" dirty="0">
                <a:solidFill>
                  <a:srgbClr val="ED245C"/>
                </a:solidFill>
                <a:latin typeface="Roboto Medium" panose="02000000000000000000" pitchFamily="2" charset="0"/>
                <a:ea typeface="Roboto Medium" panose="02000000000000000000" pitchFamily="2" charset="0"/>
              </a:rPr>
              <a:t>LOGIN</a:t>
            </a:r>
          </a:p>
        </p:txBody>
      </p:sp>
      <p:sp>
        <p:nvSpPr>
          <p:cNvPr id="27" name="TextBox 26">
            <a:extLst>
              <a:ext uri="{FF2B5EF4-FFF2-40B4-BE49-F238E27FC236}">
                <a16:creationId xmlns:a16="http://schemas.microsoft.com/office/drawing/2014/main" id="{2EEFE7A4-1291-465F-90AC-C6E35BA0B7F2}"/>
              </a:ext>
            </a:extLst>
          </p:cNvPr>
          <p:cNvSpPr txBox="1"/>
          <p:nvPr/>
        </p:nvSpPr>
        <p:spPr>
          <a:xfrm>
            <a:off x="6457920" y="4009028"/>
            <a:ext cx="2104247" cy="369332"/>
          </a:xfrm>
          <a:prstGeom prst="rect">
            <a:avLst/>
          </a:prstGeom>
          <a:noFill/>
        </p:spPr>
        <p:txBody>
          <a:bodyPr wrap="square" rtlCol="0">
            <a:spAutoFit/>
          </a:bodyPr>
          <a:lstStyle/>
          <a:p>
            <a:pPr algn="ctr"/>
            <a:r>
              <a:rPr lang="en-US" b="1" dirty="0">
                <a:solidFill>
                  <a:srgbClr val="ED245C"/>
                </a:solidFill>
                <a:latin typeface="Roboto Medium" panose="02000000000000000000" pitchFamily="2" charset="0"/>
                <a:ea typeface="Roboto Medium" panose="02000000000000000000" pitchFamily="2" charset="0"/>
              </a:rPr>
              <a:t>SHARE</a:t>
            </a:r>
          </a:p>
        </p:txBody>
      </p:sp>
      <p:sp>
        <p:nvSpPr>
          <p:cNvPr id="28" name="TextBox 27">
            <a:extLst>
              <a:ext uri="{FF2B5EF4-FFF2-40B4-BE49-F238E27FC236}">
                <a16:creationId xmlns:a16="http://schemas.microsoft.com/office/drawing/2014/main" id="{D9D50EB3-237C-472D-A185-DFC0577D1547}"/>
              </a:ext>
            </a:extLst>
          </p:cNvPr>
          <p:cNvSpPr txBox="1"/>
          <p:nvPr/>
        </p:nvSpPr>
        <p:spPr>
          <a:xfrm>
            <a:off x="9278094" y="4009028"/>
            <a:ext cx="2104247" cy="923330"/>
          </a:xfrm>
          <a:prstGeom prst="rect">
            <a:avLst/>
          </a:prstGeom>
          <a:noFill/>
        </p:spPr>
        <p:txBody>
          <a:bodyPr wrap="square" rtlCol="0">
            <a:spAutoFit/>
          </a:bodyPr>
          <a:lstStyle/>
          <a:p>
            <a:pPr algn="ctr"/>
            <a:r>
              <a:rPr lang="en-US" b="1" dirty="0">
                <a:solidFill>
                  <a:srgbClr val="ED245C"/>
                </a:solidFill>
                <a:latin typeface="Roboto Medium" panose="02000000000000000000" pitchFamily="2" charset="0"/>
                <a:ea typeface="Roboto Medium" panose="02000000000000000000" pitchFamily="2" charset="0"/>
              </a:rPr>
              <a:t>UPLOAD &amp; DOWNLOAD</a:t>
            </a:r>
          </a:p>
          <a:p>
            <a:pPr algn="ctr"/>
            <a:endParaRPr lang="en-US" b="1" dirty="0">
              <a:solidFill>
                <a:srgbClr val="ED245C"/>
              </a:solidFill>
              <a:latin typeface="Roboto Medium" panose="02000000000000000000" pitchFamily="2" charset="0"/>
              <a:ea typeface="Roboto Medium" panose="02000000000000000000" pitchFamily="2" charset="0"/>
            </a:endParaRPr>
          </a:p>
        </p:txBody>
      </p:sp>
      <p:pic>
        <p:nvPicPr>
          <p:cNvPr id="4" name="Picture Placeholder 3">
            <a:extLst>
              <a:ext uri="{FF2B5EF4-FFF2-40B4-BE49-F238E27FC236}">
                <a16:creationId xmlns:a16="http://schemas.microsoft.com/office/drawing/2014/main" id="{C77EDF32-1C8B-4BC0-B23B-CB8F357FAD60}"/>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956" b="956"/>
          <a:stretch>
            <a:fillRect/>
          </a:stretch>
        </p:blipFill>
        <p:spPr>
          <a:xfrm>
            <a:off x="628650" y="1423988"/>
            <a:ext cx="2482850" cy="2360612"/>
          </a:xfrm>
        </p:spPr>
      </p:pic>
      <p:pic>
        <p:nvPicPr>
          <p:cNvPr id="8" name="Picture Placeholder 7">
            <a:extLst>
              <a:ext uri="{FF2B5EF4-FFF2-40B4-BE49-F238E27FC236}">
                <a16:creationId xmlns:a16="http://schemas.microsoft.com/office/drawing/2014/main" id="{E8988EBC-363C-4D20-8E7E-185706B74F46}"/>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t="5983" b="5983"/>
          <a:stretch>
            <a:fillRect/>
          </a:stretch>
        </p:blipFill>
        <p:spPr>
          <a:xfrm>
            <a:off x="3480879" y="1423988"/>
            <a:ext cx="2482850" cy="2360612"/>
          </a:xfrm>
        </p:spPr>
      </p:pic>
      <p:pic>
        <p:nvPicPr>
          <p:cNvPr id="10" name="Picture Placeholder 9">
            <a:extLst>
              <a:ext uri="{FF2B5EF4-FFF2-40B4-BE49-F238E27FC236}">
                <a16:creationId xmlns:a16="http://schemas.microsoft.com/office/drawing/2014/main" id="{84D0BBD3-6E3A-4169-A32C-9AEA34ED6677}"/>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t="2462" b="2462"/>
          <a:stretch>
            <a:fillRect/>
          </a:stretch>
        </p:blipFill>
        <p:spPr>
          <a:xfrm>
            <a:off x="6269038" y="1423988"/>
            <a:ext cx="2482850" cy="2360612"/>
          </a:xfrm>
        </p:spPr>
      </p:pic>
      <p:pic>
        <p:nvPicPr>
          <p:cNvPr id="13" name="Picture Placeholder 12">
            <a:extLst>
              <a:ext uri="{FF2B5EF4-FFF2-40B4-BE49-F238E27FC236}">
                <a16:creationId xmlns:a16="http://schemas.microsoft.com/office/drawing/2014/main" id="{3DA2557D-DAC2-4752-AD7E-6944BC2590B0}"/>
              </a:ext>
            </a:extLst>
          </p:cNvPr>
          <p:cNvPicPr>
            <a:picLocks noGrp="1" noChangeAspect="1"/>
          </p:cNvPicPr>
          <p:nvPr>
            <p:ph type="pic" sz="quarter" idx="16"/>
          </p:nvPr>
        </p:nvPicPr>
        <p:blipFill>
          <a:blip r:embed="rId5">
            <a:extLst>
              <a:ext uri="{28A0092B-C50C-407E-A947-70E740481C1C}">
                <a14:useLocalDpi xmlns:a14="http://schemas.microsoft.com/office/drawing/2010/main" val="0"/>
              </a:ext>
            </a:extLst>
          </a:blip>
          <a:srcRect t="2462" b="2462"/>
          <a:stretch>
            <a:fillRect/>
          </a:stretch>
        </p:blipFill>
        <p:spPr>
          <a:xfrm>
            <a:off x="9088438" y="1423988"/>
            <a:ext cx="2482850" cy="2360612"/>
          </a:xfrm>
        </p:spPr>
      </p:pic>
    </p:spTree>
    <p:extLst>
      <p:ext uri="{BB962C8B-B14F-4D97-AF65-F5344CB8AC3E}">
        <p14:creationId xmlns:p14="http://schemas.microsoft.com/office/powerpoint/2010/main" val="36976809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ppt_x"/>
                                          </p:val>
                                        </p:tav>
                                        <p:tav tm="100000">
                                          <p:val>
                                            <p:strVal val="#ppt_x"/>
                                          </p:val>
                                        </p:tav>
                                      </p:tavLst>
                                    </p:anim>
                                    <p:anim calcmode="lin" valueType="num">
                                      <p:cBhvr additive="base">
                                        <p:cTn id="24" dur="500" fill="hold"/>
                                        <p:tgtEl>
                                          <p:spTgt spid="2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ppt_x"/>
                                          </p:val>
                                        </p:tav>
                                        <p:tav tm="100000">
                                          <p:val>
                                            <p:strVal val="#ppt_x"/>
                                          </p:val>
                                        </p:tav>
                                      </p:tavLst>
                                    </p:anim>
                                    <p:anim calcmode="lin" valueType="num">
                                      <p:cBhvr additive="base">
                                        <p:cTn id="28" dur="500" fill="hold"/>
                                        <p:tgtEl>
                                          <p:spTgt spid="1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5" grpId="0"/>
      <p:bldP spid="26" grpId="0"/>
      <p:bldP spid="27" grpId="0"/>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8301FD3D-97C5-4B92-8A9E-0DBE2604BE5D}"/>
              </a:ext>
            </a:extLst>
          </p:cNvPr>
          <p:cNvSpPr>
            <a:spLocks/>
          </p:cNvSpPr>
          <p:nvPr/>
        </p:nvSpPr>
        <p:spPr bwMode="auto">
          <a:xfrm>
            <a:off x="1984135" y="1406422"/>
            <a:ext cx="2011600" cy="5451578"/>
          </a:xfrm>
          <a:custGeom>
            <a:avLst/>
            <a:gdLst>
              <a:gd name="connsiteX0" fmla="*/ 979801 w 2011600"/>
              <a:gd name="connsiteY0" fmla="*/ 1306 h 5451578"/>
              <a:gd name="connsiteX1" fmla="*/ 1230119 w 2011600"/>
              <a:gd name="connsiteY1" fmla="*/ 8485 h 5451578"/>
              <a:gd name="connsiteX2" fmla="*/ 1233721 w 2011600"/>
              <a:gd name="connsiteY2" fmla="*/ 83859 h 5451578"/>
              <a:gd name="connsiteX3" fmla="*/ 1302153 w 2011600"/>
              <a:gd name="connsiteY3" fmla="*/ 60529 h 5451578"/>
              <a:gd name="connsiteX4" fmla="*/ 1296751 w 2011600"/>
              <a:gd name="connsiteY4" fmla="*/ 150260 h 5451578"/>
              <a:gd name="connsiteX5" fmla="*/ 1325565 w 2011600"/>
              <a:gd name="connsiteY5" fmla="*/ 130519 h 5451578"/>
              <a:gd name="connsiteX6" fmla="*/ 1312959 w 2011600"/>
              <a:gd name="connsiteY6" fmla="*/ 370998 h 5451578"/>
              <a:gd name="connsiteX7" fmla="*/ 1352577 w 2011600"/>
              <a:gd name="connsiteY7" fmla="*/ 399712 h 5451578"/>
              <a:gd name="connsiteX8" fmla="*/ 1395798 w 2011600"/>
              <a:gd name="connsiteY8" fmla="*/ 485854 h 5451578"/>
              <a:gd name="connsiteX9" fmla="*/ 1363382 w 2011600"/>
              <a:gd name="connsiteY9" fmla="*/ 545077 h 5451578"/>
              <a:gd name="connsiteX10" fmla="*/ 1246327 w 2011600"/>
              <a:gd name="connsiteY10" fmla="*/ 724539 h 5451578"/>
              <a:gd name="connsiteX11" fmla="*/ 1251730 w 2011600"/>
              <a:gd name="connsiteY11" fmla="*/ 970402 h 5451578"/>
              <a:gd name="connsiteX12" fmla="*/ 1532662 w 2011600"/>
              <a:gd name="connsiteY12" fmla="*/ 1146275 h 5451578"/>
              <a:gd name="connsiteX13" fmla="*/ 1912642 w 2011600"/>
              <a:gd name="connsiteY13" fmla="*/ 1655947 h 5451578"/>
              <a:gd name="connsiteX14" fmla="*/ 1961265 w 2011600"/>
              <a:gd name="connsiteY14" fmla="*/ 1842588 h 5451578"/>
              <a:gd name="connsiteX15" fmla="*/ 2009888 w 2011600"/>
              <a:gd name="connsiteY15" fmla="*/ 2328930 h 5451578"/>
              <a:gd name="connsiteX16" fmla="*/ 1918045 w 2011600"/>
              <a:gd name="connsiteY16" fmla="*/ 2949869 h 5451578"/>
              <a:gd name="connsiteX17" fmla="*/ 1700142 w 2011600"/>
              <a:gd name="connsiteY17" fmla="*/ 3326739 h 5451578"/>
              <a:gd name="connsiteX18" fmla="*/ 1669527 w 2011600"/>
              <a:gd name="connsiteY18" fmla="*/ 3748475 h 5451578"/>
              <a:gd name="connsiteX19" fmla="*/ 1682133 w 2011600"/>
              <a:gd name="connsiteY19" fmla="*/ 4697830 h 5451578"/>
              <a:gd name="connsiteX20" fmla="*/ 1718600 w 2011600"/>
              <a:gd name="connsiteY20" fmla="*/ 5223654 h 5451578"/>
              <a:gd name="connsiteX21" fmla="*/ 1730895 w 2011600"/>
              <a:gd name="connsiteY21" fmla="*/ 5451578 h 5451578"/>
              <a:gd name="connsiteX22" fmla="*/ 1313495 w 2011600"/>
              <a:gd name="connsiteY22" fmla="*/ 5451578 h 5451578"/>
              <a:gd name="connsiteX23" fmla="*/ 1286762 w 2011600"/>
              <a:gd name="connsiteY23" fmla="*/ 5217850 h 5451578"/>
              <a:gd name="connsiteX24" fmla="*/ 1235522 w 2011600"/>
              <a:gd name="connsiteY24" fmla="*/ 4895239 h 5451578"/>
              <a:gd name="connsiteX25" fmla="*/ 1143679 w 2011600"/>
              <a:gd name="connsiteY25" fmla="*/ 4274300 h 5451578"/>
              <a:gd name="connsiteX26" fmla="*/ 997810 w 2011600"/>
              <a:gd name="connsiteY26" fmla="*/ 3734119 h 5451578"/>
              <a:gd name="connsiteX27" fmla="*/ 893360 w 2011600"/>
              <a:gd name="connsiteY27" fmla="*/ 4231229 h 5451578"/>
              <a:gd name="connsiteX28" fmla="*/ 814123 w 2011600"/>
              <a:gd name="connsiteY28" fmla="*/ 4717571 h 5451578"/>
              <a:gd name="connsiteX29" fmla="*/ 772253 w 2011600"/>
              <a:gd name="connsiteY29" fmla="*/ 5212887 h 5451578"/>
              <a:gd name="connsiteX30" fmla="*/ 758585 w 2011600"/>
              <a:gd name="connsiteY30" fmla="*/ 5451578 h 5451578"/>
              <a:gd name="connsiteX31" fmla="*/ 340972 w 2011600"/>
              <a:gd name="connsiteY31" fmla="*/ 5451578 h 5451578"/>
              <a:gd name="connsiteX32" fmla="*/ 340780 w 2011600"/>
              <a:gd name="connsiteY32" fmla="*/ 5436261 h 5451578"/>
              <a:gd name="connsiteX33" fmla="*/ 345901 w 2011600"/>
              <a:gd name="connsiteY33" fmla="*/ 5277493 h 5451578"/>
              <a:gd name="connsiteX34" fmla="*/ 389122 w 2011600"/>
              <a:gd name="connsiteY34" fmla="*/ 4550671 h 5451578"/>
              <a:gd name="connsiteX35" fmla="*/ 340499 w 2011600"/>
              <a:gd name="connsiteY35" fmla="*/ 3687458 h 5451578"/>
              <a:gd name="connsiteX36" fmla="*/ 250456 w 2011600"/>
              <a:gd name="connsiteY36" fmla="*/ 3294436 h 5451578"/>
              <a:gd name="connsiteX37" fmla="*/ 106388 w 2011600"/>
              <a:gd name="connsiteY37" fmla="*/ 3021654 h 5451578"/>
              <a:gd name="connsiteX38" fmla="*/ 10943 w 2011600"/>
              <a:gd name="connsiteY38" fmla="*/ 2325341 h 5451578"/>
              <a:gd name="connsiteX39" fmla="*/ 176621 w 2011600"/>
              <a:gd name="connsiteY39" fmla="*/ 1632617 h 5451578"/>
              <a:gd name="connsiteX40" fmla="*/ 261261 w 2011600"/>
              <a:gd name="connsiteY40" fmla="*/ 1282666 h 5451578"/>
              <a:gd name="connsiteX41" fmla="*/ 297278 w 2011600"/>
              <a:gd name="connsiteY41" fmla="*/ 1191140 h 5451578"/>
              <a:gd name="connsiteX42" fmla="*/ 356706 w 2011600"/>
              <a:gd name="connsiteY42" fmla="*/ 1164221 h 5451578"/>
              <a:gd name="connsiteX43" fmla="*/ 706072 w 2011600"/>
              <a:gd name="connsiteY43" fmla="*/ 1088847 h 5451578"/>
              <a:gd name="connsiteX44" fmla="*/ 725881 w 2011600"/>
              <a:gd name="connsiteY44" fmla="*/ 686852 h 5451578"/>
              <a:gd name="connsiteX45" fmla="*/ 652046 w 2011600"/>
              <a:gd name="connsiteY45" fmla="*/ 543282 h 5451578"/>
              <a:gd name="connsiteX46" fmla="*/ 646643 w 2011600"/>
              <a:gd name="connsiteY46" fmla="*/ 428426 h 5451578"/>
              <a:gd name="connsiteX47" fmla="*/ 682661 w 2011600"/>
              <a:gd name="connsiteY47" fmla="*/ 401507 h 5451578"/>
              <a:gd name="connsiteX48" fmla="*/ 711474 w 2011600"/>
              <a:gd name="connsiteY48" fmla="*/ 410480 h 5451578"/>
              <a:gd name="connsiteX49" fmla="*/ 724080 w 2011600"/>
              <a:gd name="connsiteY49" fmla="*/ 152054 h 5451578"/>
              <a:gd name="connsiteX50" fmla="*/ 979801 w 2011600"/>
              <a:gd name="connsiteY50" fmla="*/ 1306 h 5451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011600" h="5451578">
                <a:moveTo>
                  <a:pt x="979801" y="1306"/>
                </a:moveTo>
                <a:cubicBezTo>
                  <a:pt x="1064441" y="10279"/>
                  <a:pt x="1149081" y="31815"/>
                  <a:pt x="1230119" y="8485"/>
                </a:cubicBezTo>
                <a:cubicBezTo>
                  <a:pt x="1230119" y="33609"/>
                  <a:pt x="1231920" y="58734"/>
                  <a:pt x="1233721" y="83859"/>
                </a:cubicBezTo>
                <a:cubicBezTo>
                  <a:pt x="1255331" y="76680"/>
                  <a:pt x="1278742" y="67707"/>
                  <a:pt x="1302153" y="60529"/>
                </a:cubicBezTo>
                <a:cubicBezTo>
                  <a:pt x="1307556" y="89243"/>
                  <a:pt x="1305755" y="121546"/>
                  <a:pt x="1296751" y="150260"/>
                </a:cubicBezTo>
                <a:cubicBezTo>
                  <a:pt x="1303954" y="141287"/>
                  <a:pt x="1314759" y="134108"/>
                  <a:pt x="1325565" y="130519"/>
                </a:cubicBezTo>
                <a:cubicBezTo>
                  <a:pt x="1320162" y="209482"/>
                  <a:pt x="1321963" y="293830"/>
                  <a:pt x="1312959" y="370998"/>
                </a:cubicBezTo>
                <a:cubicBezTo>
                  <a:pt x="1305755" y="419453"/>
                  <a:pt x="1325565" y="396123"/>
                  <a:pt x="1352577" y="399712"/>
                </a:cubicBezTo>
                <a:cubicBezTo>
                  <a:pt x="1386793" y="405096"/>
                  <a:pt x="1401200" y="458935"/>
                  <a:pt x="1395798" y="485854"/>
                </a:cubicBezTo>
                <a:cubicBezTo>
                  <a:pt x="1390395" y="507389"/>
                  <a:pt x="1375988" y="527130"/>
                  <a:pt x="1363382" y="545077"/>
                </a:cubicBezTo>
                <a:cubicBezTo>
                  <a:pt x="1321963" y="602504"/>
                  <a:pt x="1276942" y="661727"/>
                  <a:pt x="1246327" y="724539"/>
                </a:cubicBezTo>
                <a:cubicBezTo>
                  <a:pt x="1206708" y="805297"/>
                  <a:pt x="1195903" y="884260"/>
                  <a:pt x="1251730" y="970402"/>
                </a:cubicBezTo>
                <a:cubicBezTo>
                  <a:pt x="1309357" y="1061927"/>
                  <a:pt x="1424611" y="1133712"/>
                  <a:pt x="1532662" y="1146275"/>
                </a:cubicBezTo>
                <a:cubicBezTo>
                  <a:pt x="1817197" y="1178578"/>
                  <a:pt x="1831604" y="1410084"/>
                  <a:pt x="1912642" y="1655947"/>
                </a:cubicBezTo>
                <a:cubicBezTo>
                  <a:pt x="1932451" y="1716964"/>
                  <a:pt x="1952261" y="1777981"/>
                  <a:pt x="1961265" y="1842588"/>
                </a:cubicBezTo>
                <a:cubicBezTo>
                  <a:pt x="1977473" y="1991541"/>
                  <a:pt x="2020693" y="2179977"/>
                  <a:pt x="2009888" y="2328930"/>
                </a:cubicBezTo>
                <a:cubicBezTo>
                  <a:pt x="1995481" y="2531722"/>
                  <a:pt x="1957663" y="2750666"/>
                  <a:pt x="1918045" y="2949869"/>
                </a:cubicBezTo>
                <a:cubicBezTo>
                  <a:pt x="1885629" y="3122153"/>
                  <a:pt x="1804591" y="3208294"/>
                  <a:pt x="1700142" y="3326739"/>
                </a:cubicBezTo>
                <a:cubicBezTo>
                  <a:pt x="1608298" y="3434417"/>
                  <a:pt x="1642514" y="3604906"/>
                  <a:pt x="1669527" y="3748475"/>
                </a:cubicBezTo>
                <a:cubicBezTo>
                  <a:pt x="1727154" y="4071507"/>
                  <a:pt x="1653319" y="4381977"/>
                  <a:pt x="1682133" y="4697830"/>
                </a:cubicBezTo>
                <a:cubicBezTo>
                  <a:pt x="1698341" y="4872806"/>
                  <a:pt x="1709146" y="5048230"/>
                  <a:pt x="1718600" y="5223654"/>
                </a:cubicBezTo>
                <a:lnTo>
                  <a:pt x="1730895" y="5451578"/>
                </a:lnTo>
                <a:lnTo>
                  <a:pt x="1313495" y="5451578"/>
                </a:lnTo>
                <a:lnTo>
                  <a:pt x="1286762" y="5217850"/>
                </a:lnTo>
                <a:cubicBezTo>
                  <a:pt x="1272890" y="5109696"/>
                  <a:pt x="1256682" y="5002019"/>
                  <a:pt x="1235522" y="4895239"/>
                </a:cubicBezTo>
                <a:cubicBezTo>
                  <a:pt x="1195903" y="4692446"/>
                  <a:pt x="1195903" y="4473503"/>
                  <a:pt x="1143679" y="4274300"/>
                </a:cubicBezTo>
                <a:cubicBezTo>
                  <a:pt x="1102259" y="4116373"/>
                  <a:pt x="1095056" y="3857947"/>
                  <a:pt x="997810" y="3734119"/>
                </a:cubicBezTo>
                <a:cubicBezTo>
                  <a:pt x="1005013" y="3911786"/>
                  <a:pt x="940182" y="4064329"/>
                  <a:pt x="893360" y="4231229"/>
                </a:cubicBezTo>
                <a:cubicBezTo>
                  <a:pt x="846538" y="4389155"/>
                  <a:pt x="828529" y="4554261"/>
                  <a:pt x="814123" y="4717571"/>
                </a:cubicBezTo>
                <a:cubicBezTo>
                  <a:pt x="797915" y="4882676"/>
                  <a:pt x="783958" y="5047781"/>
                  <a:pt x="772253" y="5212887"/>
                </a:cubicBezTo>
                <a:lnTo>
                  <a:pt x="758585" y="5451578"/>
                </a:lnTo>
                <a:lnTo>
                  <a:pt x="340972" y="5451578"/>
                </a:lnTo>
                <a:lnTo>
                  <a:pt x="340780" y="5436261"/>
                </a:lnTo>
                <a:cubicBezTo>
                  <a:pt x="340949" y="5383712"/>
                  <a:pt x="342300" y="5330883"/>
                  <a:pt x="345901" y="5277493"/>
                </a:cubicBezTo>
                <a:cubicBezTo>
                  <a:pt x="362109" y="5035219"/>
                  <a:pt x="394524" y="4794740"/>
                  <a:pt x="389122" y="4550671"/>
                </a:cubicBezTo>
                <a:cubicBezTo>
                  <a:pt x="383719" y="4261737"/>
                  <a:pt x="378317" y="3972803"/>
                  <a:pt x="340499" y="3687458"/>
                </a:cubicBezTo>
                <a:cubicBezTo>
                  <a:pt x="320689" y="3552862"/>
                  <a:pt x="302681" y="3416471"/>
                  <a:pt x="250456" y="3294436"/>
                </a:cubicBezTo>
                <a:cubicBezTo>
                  <a:pt x="209037" y="3199321"/>
                  <a:pt x="149608" y="3114974"/>
                  <a:pt x="106388" y="3021654"/>
                </a:cubicBezTo>
                <a:cubicBezTo>
                  <a:pt x="3739" y="2811683"/>
                  <a:pt x="-16070" y="2562231"/>
                  <a:pt x="10943" y="2325341"/>
                </a:cubicBezTo>
                <a:cubicBezTo>
                  <a:pt x="37956" y="2088451"/>
                  <a:pt x="106388" y="1860534"/>
                  <a:pt x="176621" y="1632617"/>
                </a:cubicBezTo>
                <a:cubicBezTo>
                  <a:pt x="212638" y="1512377"/>
                  <a:pt x="243253" y="1406495"/>
                  <a:pt x="261261" y="1282666"/>
                </a:cubicBezTo>
                <a:cubicBezTo>
                  <a:pt x="266664" y="1248568"/>
                  <a:pt x="273867" y="1212676"/>
                  <a:pt x="297278" y="1191140"/>
                </a:cubicBezTo>
                <a:cubicBezTo>
                  <a:pt x="313486" y="1174989"/>
                  <a:pt x="335096" y="1169605"/>
                  <a:pt x="356706" y="1164221"/>
                </a:cubicBezTo>
                <a:cubicBezTo>
                  <a:pt x="470160" y="1135507"/>
                  <a:pt x="599821" y="1144480"/>
                  <a:pt x="706072" y="1088847"/>
                </a:cubicBezTo>
                <a:cubicBezTo>
                  <a:pt x="864547" y="1006294"/>
                  <a:pt x="781707" y="825037"/>
                  <a:pt x="725881" y="686852"/>
                </a:cubicBezTo>
                <a:cubicBezTo>
                  <a:pt x="704271" y="636602"/>
                  <a:pt x="668254" y="595326"/>
                  <a:pt x="652046" y="543282"/>
                </a:cubicBezTo>
                <a:cubicBezTo>
                  <a:pt x="639440" y="505595"/>
                  <a:pt x="628635" y="464319"/>
                  <a:pt x="646643" y="428426"/>
                </a:cubicBezTo>
                <a:cubicBezTo>
                  <a:pt x="653847" y="415864"/>
                  <a:pt x="668254" y="403301"/>
                  <a:pt x="682661" y="401507"/>
                </a:cubicBezTo>
                <a:cubicBezTo>
                  <a:pt x="693466" y="399712"/>
                  <a:pt x="704271" y="403301"/>
                  <a:pt x="711474" y="410480"/>
                </a:cubicBezTo>
                <a:cubicBezTo>
                  <a:pt x="738487" y="322543"/>
                  <a:pt x="704271" y="252553"/>
                  <a:pt x="724080" y="152054"/>
                </a:cubicBezTo>
                <a:cubicBezTo>
                  <a:pt x="751093" y="28226"/>
                  <a:pt x="864547" y="-7667"/>
                  <a:pt x="979801" y="1306"/>
                </a:cubicBezTo>
                <a:close/>
              </a:path>
            </a:pathLst>
          </a:custGeom>
          <a:solidFill>
            <a:srgbClr val="252429"/>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1" name="Oval 10">
            <a:extLst>
              <a:ext uri="{FF2B5EF4-FFF2-40B4-BE49-F238E27FC236}">
                <a16:creationId xmlns:a16="http://schemas.microsoft.com/office/drawing/2014/main" id="{2493D8E8-A8E8-4756-8B3E-49DF9B146BD4}"/>
              </a:ext>
            </a:extLst>
          </p:cNvPr>
          <p:cNvSpPr/>
          <p:nvPr/>
        </p:nvSpPr>
        <p:spPr>
          <a:xfrm>
            <a:off x="5334739" y="1841665"/>
            <a:ext cx="275772" cy="275772"/>
          </a:xfrm>
          <a:prstGeom prst="ellipse">
            <a:avLst/>
          </a:prstGeom>
          <a:solidFill>
            <a:srgbClr val="ED2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B2DC76E-061A-40F9-A748-50F7464FB4AE}"/>
              </a:ext>
            </a:extLst>
          </p:cNvPr>
          <p:cNvSpPr/>
          <p:nvPr/>
        </p:nvSpPr>
        <p:spPr>
          <a:xfrm>
            <a:off x="5714993" y="3069823"/>
            <a:ext cx="275772" cy="275772"/>
          </a:xfrm>
          <a:prstGeom prst="ellipse">
            <a:avLst/>
          </a:prstGeom>
          <a:solidFill>
            <a:srgbClr val="ED2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8BEA3CB-4082-43AF-B340-29BC94E02091}"/>
              </a:ext>
            </a:extLst>
          </p:cNvPr>
          <p:cNvSpPr/>
          <p:nvPr/>
        </p:nvSpPr>
        <p:spPr>
          <a:xfrm>
            <a:off x="5442855" y="4297981"/>
            <a:ext cx="275772" cy="275772"/>
          </a:xfrm>
          <a:prstGeom prst="ellipse">
            <a:avLst/>
          </a:prstGeom>
          <a:solidFill>
            <a:srgbClr val="ED2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9907629-90EA-4E08-8C07-BD1184FB9A4D}"/>
              </a:ext>
            </a:extLst>
          </p:cNvPr>
          <p:cNvSpPr/>
          <p:nvPr/>
        </p:nvSpPr>
        <p:spPr>
          <a:xfrm>
            <a:off x="3947829" y="5526139"/>
            <a:ext cx="275772" cy="275772"/>
          </a:xfrm>
          <a:prstGeom prst="ellipse">
            <a:avLst/>
          </a:prstGeom>
          <a:solidFill>
            <a:srgbClr val="ED2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1">
            <a:extLst>
              <a:ext uri="{FF2B5EF4-FFF2-40B4-BE49-F238E27FC236}">
                <a16:creationId xmlns:a16="http://schemas.microsoft.com/office/drawing/2014/main" id="{41685897-559B-4086-97B8-0FBF9918D69E}"/>
              </a:ext>
            </a:extLst>
          </p:cNvPr>
          <p:cNvSpPr>
            <a:spLocks/>
          </p:cNvSpPr>
          <p:nvPr/>
        </p:nvSpPr>
        <p:spPr bwMode="auto">
          <a:xfrm>
            <a:off x="1555663" y="3410296"/>
            <a:ext cx="1907542" cy="1800740"/>
          </a:xfrm>
          <a:custGeom>
            <a:avLst/>
            <a:gdLst>
              <a:gd name="T0" fmla="*/ 768 w 768"/>
              <a:gd name="T1" fmla="*/ 0 h 725"/>
              <a:gd name="T2" fmla="*/ 40 w 768"/>
              <a:gd name="T3" fmla="*/ 725 h 725"/>
              <a:gd name="T4" fmla="*/ 0 w 768"/>
              <a:gd name="T5" fmla="*/ 725 h 725"/>
              <a:gd name="T6" fmla="*/ 728 w 768"/>
              <a:gd name="T7" fmla="*/ 0 h 725"/>
              <a:gd name="T8" fmla="*/ 768 w 768"/>
              <a:gd name="T9" fmla="*/ 0 h 725"/>
            </a:gdLst>
            <a:ahLst/>
            <a:cxnLst>
              <a:cxn ang="0">
                <a:pos x="T0" y="T1"/>
              </a:cxn>
              <a:cxn ang="0">
                <a:pos x="T2" y="T3"/>
              </a:cxn>
              <a:cxn ang="0">
                <a:pos x="T4" y="T5"/>
              </a:cxn>
              <a:cxn ang="0">
                <a:pos x="T6" y="T7"/>
              </a:cxn>
              <a:cxn ang="0">
                <a:pos x="T8" y="T9"/>
              </a:cxn>
            </a:cxnLst>
            <a:rect l="0" t="0" r="r" b="b"/>
            <a:pathLst>
              <a:path w="768" h="725">
                <a:moveTo>
                  <a:pt x="768" y="0"/>
                </a:moveTo>
                <a:lnTo>
                  <a:pt x="40" y="725"/>
                </a:lnTo>
                <a:lnTo>
                  <a:pt x="0" y="725"/>
                </a:lnTo>
                <a:lnTo>
                  <a:pt x="728" y="0"/>
                </a:lnTo>
                <a:lnTo>
                  <a:pt x="768"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2">
            <a:extLst>
              <a:ext uri="{FF2B5EF4-FFF2-40B4-BE49-F238E27FC236}">
                <a16:creationId xmlns:a16="http://schemas.microsoft.com/office/drawing/2014/main" id="{D2608286-D99D-412D-AE2A-DEFDB8251A30}"/>
              </a:ext>
            </a:extLst>
          </p:cNvPr>
          <p:cNvSpPr>
            <a:spLocks/>
          </p:cNvSpPr>
          <p:nvPr/>
        </p:nvSpPr>
        <p:spPr bwMode="auto">
          <a:xfrm>
            <a:off x="2569139" y="3266658"/>
            <a:ext cx="1306468" cy="1202149"/>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3">
            <a:extLst>
              <a:ext uri="{FF2B5EF4-FFF2-40B4-BE49-F238E27FC236}">
                <a16:creationId xmlns:a16="http://schemas.microsoft.com/office/drawing/2014/main" id="{D5C44F34-0E3B-4A9F-BEDE-3195853E98A5}"/>
              </a:ext>
            </a:extLst>
          </p:cNvPr>
          <p:cNvSpPr>
            <a:spLocks/>
          </p:cNvSpPr>
          <p:nvPr/>
        </p:nvSpPr>
        <p:spPr bwMode="auto">
          <a:xfrm>
            <a:off x="3289687" y="2388931"/>
            <a:ext cx="700426" cy="59859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2">
            <a:extLst>
              <a:ext uri="{FF2B5EF4-FFF2-40B4-BE49-F238E27FC236}">
                <a16:creationId xmlns:a16="http://schemas.microsoft.com/office/drawing/2014/main" id="{C11C3B9F-958B-4207-B677-7082AB4635E4}"/>
              </a:ext>
            </a:extLst>
          </p:cNvPr>
          <p:cNvSpPr>
            <a:spLocks/>
          </p:cNvSpPr>
          <p:nvPr/>
        </p:nvSpPr>
        <p:spPr bwMode="auto">
          <a:xfrm>
            <a:off x="2656727" y="2688227"/>
            <a:ext cx="1306468" cy="1202149"/>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AFABAB"/>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3">
            <a:extLst>
              <a:ext uri="{FF2B5EF4-FFF2-40B4-BE49-F238E27FC236}">
                <a16:creationId xmlns:a16="http://schemas.microsoft.com/office/drawing/2014/main" id="{C05584BD-40FA-45EA-A4D2-92942D4678E8}"/>
              </a:ext>
            </a:extLst>
          </p:cNvPr>
          <p:cNvSpPr>
            <a:spLocks/>
          </p:cNvSpPr>
          <p:nvPr/>
        </p:nvSpPr>
        <p:spPr bwMode="auto">
          <a:xfrm>
            <a:off x="1912507" y="3808616"/>
            <a:ext cx="700426" cy="59859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5">
            <a:extLst>
              <a:ext uri="{FF2B5EF4-FFF2-40B4-BE49-F238E27FC236}">
                <a16:creationId xmlns:a16="http://schemas.microsoft.com/office/drawing/2014/main" id="{F2C5667B-CF2F-4E1C-A6FA-A43B0BA7491E}"/>
              </a:ext>
            </a:extLst>
          </p:cNvPr>
          <p:cNvSpPr>
            <a:spLocks noEditPoints="1"/>
          </p:cNvSpPr>
          <p:nvPr/>
        </p:nvSpPr>
        <p:spPr bwMode="auto">
          <a:xfrm>
            <a:off x="848618" y="767166"/>
            <a:ext cx="5055006" cy="5034745"/>
          </a:xfrm>
          <a:custGeom>
            <a:avLst/>
            <a:gdLst>
              <a:gd name="T0" fmla="*/ 1020 w 2040"/>
              <a:gd name="T1" fmla="*/ 2040 h 2040"/>
              <a:gd name="T2" fmla="*/ 0 w 2040"/>
              <a:gd name="T3" fmla="*/ 1020 h 2040"/>
              <a:gd name="T4" fmla="*/ 1020 w 2040"/>
              <a:gd name="T5" fmla="*/ 0 h 2040"/>
              <a:gd name="T6" fmla="*/ 2040 w 2040"/>
              <a:gd name="T7" fmla="*/ 1020 h 2040"/>
              <a:gd name="T8" fmla="*/ 1020 w 2040"/>
              <a:gd name="T9" fmla="*/ 2040 h 2040"/>
              <a:gd name="T10" fmla="*/ 1020 w 2040"/>
              <a:gd name="T11" fmla="*/ 40 h 2040"/>
              <a:gd name="T12" fmla="*/ 40 w 2040"/>
              <a:gd name="T13" fmla="*/ 1020 h 2040"/>
              <a:gd name="T14" fmla="*/ 1020 w 2040"/>
              <a:gd name="T15" fmla="*/ 2000 h 2040"/>
              <a:gd name="T16" fmla="*/ 2000 w 2040"/>
              <a:gd name="T17" fmla="*/ 1020 h 2040"/>
              <a:gd name="T18" fmla="*/ 1020 w 2040"/>
              <a:gd name="T19" fmla="*/ 40 h 2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0" h="2040">
                <a:moveTo>
                  <a:pt x="1020" y="2040"/>
                </a:moveTo>
                <a:cubicBezTo>
                  <a:pt x="456" y="2040"/>
                  <a:pt x="0" y="1584"/>
                  <a:pt x="0" y="1020"/>
                </a:cubicBezTo>
                <a:cubicBezTo>
                  <a:pt x="0" y="457"/>
                  <a:pt x="456" y="0"/>
                  <a:pt x="1020" y="0"/>
                </a:cubicBezTo>
                <a:cubicBezTo>
                  <a:pt x="1584" y="0"/>
                  <a:pt x="2040" y="456"/>
                  <a:pt x="2040" y="1020"/>
                </a:cubicBezTo>
                <a:cubicBezTo>
                  <a:pt x="2040" y="1584"/>
                  <a:pt x="1584" y="2040"/>
                  <a:pt x="1020" y="2040"/>
                </a:cubicBezTo>
                <a:close/>
                <a:moveTo>
                  <a:pt x="1020" y="40"/>
                </a:moveTo>
                <a:cubicBezTo>
                  <a:pt x="480" y="40"/>
                  <a:pt x="40" y="480"/>
                  <a:pt x="40" y="1020"/>
                </a:cubicBezTo>
                <a:cubicBezTo>
                  <a:pt x="40" y="1561"/>
                  <a:pt x="480" y="2000"/>
                  <a:pt x="1020" y="2000"/>
                </a:cubicBezTo>
                <a:cubicBezTo>
                  <a:pt x="1561" y="2000"/>
                  <a:pt x="2000" y="1561"/>
                  <a:pt x="2000" y="1020"/>
                </a:cubicBezTo>
                <a:cubicBezTo>
                  <a:pt x="2000" y="480"/>
                  <a:pt x="1561" y="40"/>
                  <a:pt x="1020" y="40"/>
                </a:cubicBezTo>
                <a:close/>
              </a:path>
            </a:pathLst>
          </a:custGeom>
          <a:gradFill>
            <a:gsLst>
              <a:gs pos="65000">
                <a:srgbClr val="ED245C"/>
              </a:gs>
              <a:gs pos="35000">
                <a:srgbClr val="ED245C">
                  <a:alpha val="0"/>
                </a:srgbClr>
              </a:gs>
              <a:gs pos="96000">
                <a:srgbClr val="ED245C"/>
              </a:gs>
              <a:gs pos="0">
                <a:srgbClr val="ED245C">
                  <a:alpha val="0"/>
                </a:srgbClr>
              </a:gs>
            </a:gsLst>
            <a:lin ang="20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TextBox 22">
            <a:extLst>
              <a:ext uri="{FF2B5EF4-FFF2-40B4-BE49-F238E27FC236}">
                <a16:creationId xmlns:a16="http://schemas.microsoft.com/office/drawing/2014/main" id="{010D8CB8-942C-4F48-AB7C-2D3C308CDC29}"/>
              </a:ext>
            </a:extLst>
          </p:cNvPr>
          <p:cNvSpPr txBox="1"/>
          <p:nvPr/>
        </p:nvSpPr>
        <p:spPr>
          <a:xfrm>
            <a:off x="4864402" y="44005"/>
            <a:ext cx="6919281" cy="646331"/>
          </a:xfrm>
          <a:prstGeom prst="rect">
            <a:avLst/>
          </a:prstGeom>
          <a:noFill/>
        </p:spPr>
        <p:txBody>
          <a:bodyPr wrap="square" rtlCol="0">
            <a:spAutoFit/>
          </a:bodyPr>
          <a:lstStyle/>
          <a:p>
            <a:pPr algn="r"/>
            <a:r>
              <a:rPr lang="en-US" sz="3600" b="1" dirty="0">
                <a:solidFill>
                  <a:srgbClr val="ED245C"/>
                </a:solidFill>
                <a:latin typeface="Roboto Medium" panose="02000000000000000000" pitchFamily="2" charset="0"/>
                <a:ea typeface="Roboto Medium" panose="02000000000000000000" pitchFamily="2" charset="0"/>
              </a:rPr>
              <a:t>NON FUNCTIONAL FEATURES</a:t>
            </a:r>
          </a:p>
        </p:txBody>
      </p:sp>
      <p:sp>
        <p:nvSpPr>
          <p:cNvPr id="25" name="Rectangle 24">
            <a:extLst>
              <a:ext uri="{FF2B5EF4-FFF2-40B4-BE49-F238E27FC236}">
                <a16:creationId xmlns:a16="http://schemas.microsoft.com/office/drawing/2014/main" id="{37E3935B-04FB-4D6E-83BD-08043611C83A}"/>
              </a:ext>
            </a:extLst>
          </p:cNvPr>
          <p:cNvSpPr/>
          <p:nvPr/>
        </p:nvSpPr>
        <p:spPr>
          <a:xfrm>
            <a:off x="6658660" y="2459718"/>
            <a:ext cx="4698184" cy="830997"/>
          </a:xfrm>
          <a:prstGeom prst="rect">
            <a:avLst/>
          </a:prstGeom>
        </p:spPr>
        <p:txBody>
          <a:bodyPr wrap="square">
            <a:spAutoFit/>
          </a:bodyPr>
          <a:lstStyle/>
          <a:p>
            <a:r>
              <a:rPr lang="en-US" sz="1600" dirty="0">
                <a:solidFill>
                  <a:srgbClr val="1A191E"/>
                </a:solidFill>
              </a:rPr>
              <a:t>This app doesn’t require any maintenance as the server is hosted on Firebase provided for free by Google. </a:t>
            </a:r>
          </a:p>
        </p:txBody>
      </p:sp>
      <p:sp>
        <p:nvSpPr>
          <p:cNvPr id="26" name="Rectangle 25">
            <a:extLst>
              <a:ext uri="{FF2B5EF4-FFF2-40B4-BE49-F238E27FC236}">
                <a16:creationId xmlns:a16="http://schemas.microsoft.com/office/drawing/2014/main" id="{854E8B8A-E5DB-463C-B343-A9718C23DC5C}"/>
              </a:ext>
            </a:extLst>
          </p:cNvPr>
          <p:cNvSpPr/>
          <p:nvPr/>
        </p:nvSpPr>
        <p:spPr>
          <a:xfrm>
            <a:off x="6716717" y="3687876"/>
            <a:ext cx="4698184" cy="830997"/>
          </a:xfrm>
          <a:prstGeom prst="rect">
            <a:avLst/>
          </a:prstGeom>
        </p:spPr>
        <p:txBody>
          <a:bodyPr wrap="square">
            <a:spAutoFit/>
          </a:bodyPr>
          <a:lstStyle/>
          <a:p>
            <a:r>
              <a:rPr lang="en-US" sz="1600" dirty="0">
                <a:solidFill>
                  <a:srgbClr val="1A191E"/>
                </a:solidFill>
                <a:latin typeface="Roboto" panose="02000000000000000000" pitchFamily="2" charset="0"/>
                <a:ea typeface="Roboto" panose="02000000000000000000" pitchFamily="2" charset="0"/>
                <a:cs typeface="Times New Roman" panose="02020603050405020304" pitchFamily="18" charset="0"/>
              </a:rPr>
              <a:t>It is easy to use the UI/UX as it is extremely responsive interpretable.</a:t>
            </a:r>
          </a:p>
          <a:p>
            <a:endParaRPr lang="en-US" sz="1600" dirty="0">
              <a:solidFill>
                <a:srgbClr val="1A191E"/>
              </a:solidFill>
            </a:endParaRPr>
          </a:p>
        </p:txBody>
      </p:sp>
      <p:sp>
        <p:nvSpPr>
          <p:cNvPr id="27" name="Rectangle 26">
            <a:extLst>
              <a:ext uri="{FF2B5EF4-FFF2-40B4-BE49-F238E27FC236}">
                <a16:creationId xmlns:a16="http://schemas.microsoft.com/office/drawing/2014/main" id="{D88181A4-7E18-4CE8-B488-8D28B9BB401E}"/>
              </a:ext>
            </a:extLst>
          </p:cNvPr>
          <p:cNvSpPr/>
          <p:nvPr/>
        </p:nvSpPr>
        <p:spPr>
          <a:xfrm>
            <a:off x="6716717" y="4917385"/>
            <a:ext cx="4698184" cy="830997"/>
          </a:xfrm>
          <a:prstGeom prst="rect">
            <a:avLst/>
          </a:prstGeom>
        </p:spPr>
        <p:txBody>
          <a:bodyPr wrap="square">
            <a:spAutoFit/>
          </a:bodyPr>
          <a:lstStyle/>
          <a:p>
            <a:r>
              <a:rPr lang="en-US" sz="1600" dirty="0">
                <a:solidFill>
                  <a:srgbClr val="1A191E"/>
                </a:solidFill>
                <a:latin typeface="Roboto" panose="02000000000000000000" pitchFamily="2" charset="0"/>
                <a:ea typeface="Roboto" panose="02000000000000000000" pitchFamily="2" charset="0"/>
                <a:cs typeface="Times New Roman" panose="02020603050405020304" pitchFamily="18" charset="0"/>
              </a:rPr>
              <a:t>The storage is optimized and the notes gets deleted after 18 months automatically.</a:t>
            </a:r>
          </a:p>
          <a:p>
            <a:endParaRPr lang="en-US" sz="1600" dirty="0">
              <a:solidFill>
                <a:srgbClr val="1A191E"/>
              </a:solidFill>
            </a:endParaRPr>
          </a:p>
        </p:txBody>
      </p:sp>
      <p:sp>
        <p:nvSpPr>
          <p:cNvPr id="29" name="TextBox 28">
            <a:extLst>
              <a:ext uri="{FF2B5EF4-FFF2-40B4-BE49-F238E27FC236}">
                <a16:creationId xmlns:a16="http://schemas.microsoft.com/office/drawing/2014/main" id="{4473D626-7138-4D8E-8FB8-CB389E388728}"/>
              </a:ext>
            </a:extLst>
          </p:cNvPr>
          <p:cNvSpPr txBox="1"/>
          <p:nvPr/>
        </p:nvSpPr>
        <p:spPr>
          <a:xfrm>
            <a:off x="6753587" y="2048075"/>
            <a:ext cx="2272600" cy="369332"/>
          </a:xfrm>
          <a:prstGeom prst="rect">
            <a:avLst/>
          </a:prstGeom>
          <a:noFill/>
        </p:spPr>
        <p:txBody>
          <a:bodyPr wrap="square" rtlCol="0">
            <a:spAutoFit/>
          </a:bodyPr>
          <a:lstStyle/>
          <a:p>
            <a:r>
              <a:rPr lang="en-US" dirty="0">
                <a:solidFill>
                  <a:srgbClr val="ED245C"/>
                </a:solidFill>
                <a:latin typeface="Roboto Light" panose="02000000000000000000" pitchFamily="2" charset="0"/>
                <a:ea typeface="Roboto Light" panose="02000000000000000000" pitchFamily="2" charset="0"/>
              </a:rPr>
              <a:t>Maintainability</a:t>
            </a:r>
          </a:p>
        </p:txBody>
      </p:sp>
      <p:sp>
        <p:nvSpPr>
          <p:cNvPr id="30" name="TextBox 29">
            <a:extLst>
              <a:ext uri="{FF2B5EF4-FFF2-40B4-BE49-F238E27FC236}">
                <a16:creationId xmlns:a16="http://schemas.microsoft.com/office/drawing/2014/main" id="{DCDE2A7D-9BF2-42F2-A8B2-ED702715F08A}"/>
              </a:ext>
            </a:extLst>
          </p:cNvPr>
          <p:cNvSpPr txBox="1"/>
          <p:nvPr/>
        </p:nvSpPr>
        <p:spPr>
          <a:xfrm>
            <a:off x="6753587" y="3316808"/>
            <a:ext cx="2272600" cy="369332"/>
          </a:xfrm>
          <a:prstGeom prst="rect">
            <a:avLst/>
          </a:prstGeom>
          <a:noFill/>
        </p:spPr>
        <p:txBody>
          <a:bodyPr wrap="square" rtlCol="0">
            <a:spAutoFit/>
          </a:bodyPr>
          <a:lstStyle/>
          <a:p>
            <a:r>
              <a:rPr lang="en-US" dirty="0">
                <a:solidFill>
                  <a:srgbClr val="ED245C"/>
                </a:solidFill>
                <a:latin typeface="Roboto Light" panose="02000000000000000000" pitchFamily="2" charset="0"/>
                <a:ea typeface="Roboto Light" panose="02000000000000000000" pitchFamily="2" charset="0"/>
              </a:rPr>
              <a:t>Usability</a:t>
            </a:r>
          </a:p>
        </p:txBody>
      </p:sp>
      <p:sp>
        <p:nvSpPr>
          <p:cNvPr id="31" name="TextBox 30">
            <a:extLst>
              <a:ext uri="{FF2B5EF4-FFF2-40B4-BE49-F238E27FC236}">
                <a16:creationId xmlns:a16="http://schemas.microsoft.com/office/drawing/2014/main" id="{1A6A987B-DD4D-4769-BCFE-10FCE1967982}"/>
              </a:ext>
            </a:extLst>
          </p:cNvPr>
          <p:cNvSpPr txBox="1"/>
          <p:nvPr/>
        </p:nvSpPr>
        <p:spPr>
          <a:xfrm>
            <a:off x="6753587" y="4545641"/>
            <a:ext cx="2272600" cy="369332"/>
          </a:xfrm>
          <a:prstGeom prst="rect">
            <a:avLst/>
          </a:prstGeom>
          <a:noFill/>
        </p:spPr>
        <p:txBody>
          <a:bodyPr wrap="square" rtlCol="0">
            <a:spAutoFit/>
          </a:bodyPr>
          <a:lstStyle/>
          <a:p>
            <a:r>
              <a:rPr lang="en-US" dirty="0">
                <a:solidFill>
                  <a:srgbClr val="ED245C"/>
                </a:solidFill>
                <a:latin typeface="Roboto Light" panose="02000000000000000000" pitchFamily="2" charset="0"/>
                <a:ea typeface="Roboto Light" panose="02000000000000000000" pitchFamily="2" charset="0"/>
              </a:rPr>
              <a:t>Optimization</a:t>
            </a:r>
          </a:p>
        </p:txBody>
      </p:sp>
      <p:sp>
        <p:nvSpPr>
          <p:cNvPr id="32" name="Rectangle 31">
            <a:extLst>
              <a:ext uri="{FF2B5EF4-FFF2-40B4-BE49-F238E27FC236}">
                <a16:creationId xmlns:a16="http://schemas.microsoft.com/office/drawing/2014/main" id="{FBE341AB-D042-423C-A632-15C6742B0525}"/>
              </a:ext>
            </a:extLst>
          </p:cNvPr>
          <p:cNvSpPr/>
          <p:nvPr/>
        </p:nvSpPr>
        <p:spPr>
          <a:xfrm>
            <a:off x="6658660" y="1231559"/>
            <a:ext cx="4698184" cy="830997"/>
          </a:xfrm>
          <a:prstGeom prst="rect">
            <a:avLst/>
          </a:prstGeom>
        </p:spPr>
        <p:txBody>
          <a:bodyPr wrap="square">
            <a:spAutoFit/>
          </a:bodyPr>
          <a:lstStyle/>
          <a:p>
            <a:r>
              <a:rPr lang="en-US" sz="1600" dirty="0">
                <a:solidFill>
                  <a:srgbClr val="1A191E"/>
                </a:solidFill>
                <a:latin typeface="Roboto" panose="02000000000000000000" pitchFamily="2" charset="0"/>
                <a:ea typeface="Roboto" panose="02000000000000000000" pitchFamily="2" charset="0"/>
                <a:cs typeface="Times New Roman" panose="02020603050405020304" pitchFamily="18" charset="0"/>
              </a:rPr>
              <a:t>This app is available for all android devices. Soon it will be available on Play Store</a:t>
            </a:r>
          </a:p>
          <a:p>
            <a:endParaRPr lang="en-US" sz="1600" dirty="0">
              <a:solidFill>
                <a:srgbClr val="1A191E"/>
              </a:solidFill>
            </a:endParaRPr>
          </a:p>
        </p:txBody>
      </p:sp>
      <p:sp>
        <p:nvSpPr>
          <p:cNvPr id="33" name="TextBox 32">
            <a:extLst>
              <a:ext uri="{FF2B5EF4-FFF2-40B4-BE49-F238E27FC236}">
                <a16:creationId xmlns:a16="http://schemas.microsoft.com/office/drawing/2014/main" id="{CF431FE3-9917-4471-B5A4-EBA9A6D8A1B1}"/>
              </a:ext>
            </a:extLst>
          </p:cNvPr>
          <p:cNvSpPr txBox="1"/>
          <p:nvPr/>
        </p:nvSpPr>
        <p:spPr>
          <a:xfrm>
            <a:off x="6753587" y="819241"/>
            <a:ext cx="2272600" cy="369332"/>
          </a:xfrm>
          <a:prstGeom prst="rect">
            <a:avLst/>
          </a:prstGeom>
          <a:noFill/>
        </p:spPr>
        <p:txBody>
          <a:bodyPr wrap="square" rtlCol="0">
            <a:spAutoFit/>
          </a:bodyPr>
          <a:lstStyle/>
          <a:p>
            <a:r>
              <a:rPr lang="en-US" dirty="0">
                <a:solidFill>
                  <a:srgbClr val="ED245C"/>
                </a:solidFill>
                <a:latin typeface="Roboto Light" panose="02000000000000000000" pitchFamily="2" charset="0"/>
                <a:ea typeface="Roboto Light" panose="02000000000000000000" pitchFamily="2" charset="0"/>
              </a:rPr>
              <a:t>Availability</a:t>
            </a:r>
          </a:p>
        </p:txBody>
      </p:sp>
    </p:spTree>
    <p:extLst>
      <p:ext uri="{BB962C8B-B14F-4D97-AF65-F5344CB8AC3E}">
        <p14:creationId xmlns:p14="http://schemas.microsoft.com/office/powerpoint/2010/main" val="14654561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1+#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1+#ppt_w/2"/>
                                          </p:val>
                                        </p:tav>
                                        <p:tav tm="100000">
                                          <p:val>
                                            <p:strVal val="#ppt_x"/>
                                          </p:val>
                                        </p:tav>
                                      </p:tavLst>
                                    </p:anim>
                                    <p:anim calcmode="lin" valueType="num">
                                      <p:cBhvr additive="base">
                                        <p:cTn id="12"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fill="hold"/>
                                        <p:tgtEl>
                                          <p:spTgt spid="29"/>
                                        </p:tgtEl>
                                        <p:attrNameLst>
                                          <p:attrName>ppt_x</p:attrName>
                                        </p:attrNameLst>
                                      </p:cBhvr>
                                      <p:tavLst>
                                        <p:tav tm="0">
                                          <p:val>
                                            <p:strVal val="1+#ppt_w/2"/>
                                          </p:val>
                                        </p:tav>
                                        <p:tav tm="100000">
                                          <p:val>
                                            <p:strVal val="#ppt_x"/>
                                          </p:val>
                                        </p:tav>
                                      </p:tavLst>
                                    </p:anim>
                                    <p:anim calcmode="lin" valueType="num">
                                      <p:cBhvr additive="base">
                                        <p:cTn id="18" dur="500" fill="hold"/>
                                        <p:tgtEl>
                                          <p:spTgt spid="29"/>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1+#ppt_w/2"/>
                                          </p:val>
                                        </p:tav>
                                        <p:tav tm="100000">
                                          <p:val>
                                            <p:strVal val="#ppt_x"/>
                                          </p:val>
                                        </p:tav>
                                      </p:tavLst>
                                    </p:anim>
                                    <p:anim calcmode="lin" valueType="num">
                                      <p:cBhvr additive="base">
                                        <p:cTn id="22"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500" fill="hold"/>
                                        <p:tgtEl>
                                          <p:spTgt spid="30"/>
                                        </p:tgtEl>
                                        <p:attrNameLst>
                                          <p:attrName>ppt_x</p:attrName>
                                        </p:attrNameLst>
                                      </p:cBhvr>
                                      <p:tavLst>
                                        <p:tav tm="0">
                                          <p:val>
                                            <p:strVal val="1+#ppt_w/2"/>
                                          </p:val>
                                        </p:tav>
                                        <p:tav tm="100000">
                                          <p:val>
                                            <p:strVal val="#ppt_x"/>
                                          </p:val>
                                        </p:tav>
                                      </p:tavLst>
                                    </p:anim>
                                    <p:anim calcmode="lin" valueType="num">
                                      <p:cBhvr additive="base">
                                        <p:cTn id="28" dur="500" fill="hold"/>
                                        <p:tgtEl>
                                          <p:spTgt spid="30"/>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1+#ppt_w/2"/>
                                          </p:val>
                                        </p:tav>
                                        <p:tav tm="100000">
                                          <p:val>
                                            <p:strVal val="#ppt_x"/>
                                          </p:val>
                                        </p:tav>
                                      </p:tavLst>
                                    </p:anim>
                                    <p:anim calcmode="lin" valueType="num">
                                      <p:cBhvr additive="base">
                                        <p:cTn id="32"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 calcmode="lin" valueType="num">
                                      <p:cBhvr additive="base">
                                        <p:cTn id="41" dur="500" fill="hold"/>
                                        <p:tgtEl>
                                          <p:spTgt spid="27"/>
                                        </p:tgtEl>
                                        <p:attrNameLst>
                                          <p:attrName>ppt_x</p:attrName>
                                        </p:attrNameLst>
                                      </p:cBhvr>
                                      <p:tavLst>
                                        <p:tav tm="0">
                                          <p:val>
                                            <p:strVal val="1+#ppt_w/2"/>
                                          </p:val>
                                        </p:tav>
                                        <p:tav tm="100000">
                                          <p:val>
                                            <p:strVal val="#ppt_x"/>
                                          </p:val>
                                        </p:tav>
                                      </p:tavLst>
                                    </p:anim>
                                    <p:anim calcmode="lin" valueType="num">
                                      <p:cBhvr additive="base">
                                        <p:cTn id="42"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9" grpId="0"/>
      <p:bldP spid="30" grpId="0"/>
      <p:bldP spid="31" grpId="0"/>
      <p:bldP spid="32" grpId="0"/>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4928B2-5320-4167-B13C-B71FF2E7B4A9}"/>
              </a:ext>
            </a:extLst>
          </p:cNvPr>
          <p:cNvSpPr/>
          <p:nvPr/>
        </p:nvSpPr>
        <p:spPr>
          <a:xfrm>
            <a:off x="6851650" y="0"/>
            <a:ext cx="5340350" cy="6858000"/>
          </a:xfrm>
          <a:prstGeom prst="rect">
            <a:avLst/>
          </a:prstGeom>
          <a:solidFill>
            <a:srgbClr val="ED2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1327BD4-8C72-4EB0-A4B1-ED1FE2DE09AD}"/>
              </a:ext>
            </a:extLst>
          </p:cNvPr>
          <p:cNvSpPr/>
          <p:nvPr/>
        </p:nvSpPr>
        <p:spPr>
          <a:xfrm>
            <a:off x="7031135" y="2129486"/>
            <a:ext cx="4813264" cy="2210733"/>
          </a:xfrm>
          <a:prstGeom prst="rect">
            <a:avLst/>
          </a:prstGeom>
        </p:spPr>
        <p:txBody>
          <a:bodyPr wrap="square">
            <a:spAutoFit/>
          </a:bodyPr>
          <a:lstStyle/>
          <a:p>
            <a:pPr marL="285750" indent="-285750">
              <a:lnSpc>
                <a:spcPct val="107000"/>
              </a:lnSpc>
              <a:spcAft>
                <a:spcPts val="800"/>
              </a:spcAft>
              <a:buFont typeface="Wingdings" panose="05000000000000000000" pitchFamily="2" charset="2"/>
              <a:buChar char="v"/>
            </a:pPr>
            <a:r>
              <a:rPr lang="en-US" sz="2800" dirty="0">
                <a:solidFill>
                  <a:schemeClr val="bg1"/>
                </a:solidFill>
                <a:latin typeface="Roboto" panose="02000000000000000000" pitchFamily="2" charset="0"/>
                <a:ea typeface="Roboto" panose="02000000000000000000" pitchFamily="2" charset="0"/>
                <a:cs typeface="Times New Roman" panose="02020603050405020304" pitchFamily="18" charset="0"/>
              </a:rPr>
              <a:t>USE CASE DIAGRAM</a:t>
            </a:r>
          </a:p>
          <a:p>
            <a:pPr marL="285750" indent="-285750">
              <a:lnSpc>
                <a:spcPct val="107000"/>
              </a:lnSpc>
              <a:spcAft>
                <a:spcPts val="800"/>
              </a:spcAft>
              <a:buFont typeface="Wingdings" panose="05000000000000000000" pitchFamily="2" charset="2"/>
              <a:buChar char="v"/>
            </a:pPr>
            <a:r>
              <a:rPr lang="en-US" sz="2800" dirty="0">
                <a:solidFill>
                  <a:schemeClr val="bg1"/>
                </a:solidFill>
                <a:latin typeface="Roboto" panose="02000000000000000000" pitchFamily="2" charset="0"/>
                <a:ea typeface="Roboto" panose="02000000000000000000" pitchFamily="2" charset="0"/>
                <a:cs typeface="Times New Roman" panose="02020603050405020304" pitchFamily="18" charset="0"/>
              </a:rPr>
              <a:t>CLASS DIAGRAM</a:t>
            </a:r>
          </a:p>
          <a:p>
            <a:pPr marL="285750" indent="-285750">
              <a:lnSpc>
                <a:spcPct val="107000"/>
              </a:lnSpc>
              <a:spcAft>
                <a:spcPts val="800"/>
              </a:spcAft>
              <a:buFont typeface="Wingdings" panose="05000000000000000000" pitchFamily="2" charset="2"/>
              <a:buChar char="v"/>
            </a:pPr>
            <a:r>
              <a:rPr lang="en-US" sz="2800" dirty="0">
                <a:solidFill>
                  <a:schemeClr val="bg1"/>
                </a:solidFill>
                <a:latin typeface="Roboto" panose="02000000000000000000" pitchFamily="2" charset="0"/>
                <a:ea typeface="Roboto" panose="02000000000000000000" pitchFamily="2" charset="0"/>
                <a:cs typeface="Times New Roman" panose="02020603050405020304" pitchFamily="18" charset="0"/>
              </a:rPr>
              <a:t>FLOW MODEL</a:t>
            </a:r>
          </a:p>
          <a:p>
            <a:pPr marL="285750" indent="-285750">
              <a:lnSpc>
                <a:spcPct val="107000"/>
              </a:lnSpc>
              <a:spcAft>
                <a:spcPts val="800"/>
              </a:spcAft>
              <a:buFont typeface="Wingdings" panose="05000000000000000000" pitchFamily="2" charset="2"/>
              <a:buChar char="v"/>
            </a:pPr>
            <a:endParaRPr lang="en-US" sz="2800" dirty="0">
              <a:solidFill>
                <a:schemeClr val="bg1"/>
              </a:solidFill>
              <a:latin typeface="Roboto" panose="02000000000000000000" pitchFamily="2" charset="0"/>
              <a:ea typeface="Roboto" panose="02000000000000000000" pitchFamily="2" charset="0"/>
              <a:cs typeface="Times New Roman" panose="02020603050405020304" pitchFamily="18" charset="0"/>
            </a:endParaRPr>
          </a:p>
        </p:txBody>
      </p:sp>
      <p:sp>
        <p:nvSpPr>
          <p:cNvPr id="11" name="TextBox 10">
            <a:extLst>
              <a:ext uri="{FF2B5EF4-FFF2-40B4-BE49-F238E27FC236}">
                <a16:creationId xmlns:a16="http://schemas.microsoft.com/office/drawing/2014/main" id="{D8D3928B-3500-4C7A-8EE3-FC97AD5DC366}"/>
              </a:ext>
            </a:extLst>
          </p:cNvPr>
          <p:cNvSpPr txBox="1"/>
          <p:nvPr/>
        </p:nvSpPr>
        <p:spPr>
          <a:xfrm>
            <a:off x="7004241" y="741578"/>
            <a:ext cx="5552217" cy="646331"/>
          </a:xfrm>
          <a:prstGeom prst="rect">
            <a:avLst/>
          </a:prstGeom>
          <a:noFill/>
        </p:spPr>
        <p:txBody>
          <a:bodyPr wrap="square" rtlCol="0">
            <a:spAutoFit/>
          </a:bodyPr>
          <a:lstStyle/>
          <a:p>
            <a:r>
              <a:rPr lang="en-US" sz="3600" b="1" dirty="0">
                <a:solidFill>
                  <a:schemeClr val="bg1"/>
                </a:solidFill>
                <a:latin typeface="Roboto Medium" panose="02000000000000000000" pitchFamily="2" charset="0"/>
                <a:ea typeface="Roboto Medium" panose="02000000000000000000" pitchFamily="2" charset="0"/>
              </a:rPr>
              <a:t>TECHNICAL DETAILS</a:t>
            </a:r>
          </a:p>
        </p:txBody>
      </p:sp>
      <p:sp>
        <p:nvSpPr>
          <p:cNvPr id="12" name="Freeform 24">
            <a:extLst>
              <a:ext uri="{FF2B5EF4-FFF2-40B4-BE49-F238E27FC236}">
                <a16:creationId xmlns:a16="http://schemas.microsoft.com/office/drawing/2014/main" id="{FB7EB6E1-FE0C-43B1-9BB2-EF0A87E3A679}"/>
              </a:ext>
            </a:extLst>
          </p:cNvPr>
          <p:cNvSpPr>
            <a:spLocks/>
          </p:cNvSpPr>
          <p:nvPr/>
        </p:nvSpPr>
        <p:spPr bwMode="auto">
          <a:xfrm>
            <a:off x="9986607" y="4726457"/>
            <a:ext cx="2074817" cy="2067049"/>
          </a:xfrm>
          <a:custGeom>
            <a:avLst/>
            <a:gdLst>
              <a:gd name="T0" fmla="*/ 560 w 624"/>
              <a:gd name="T1" fmla="*/ 368 h 624"/>
              <a:gd name="T2" fmla="*/ 527 w 624"/>
              <a:gd name="T3" fmla="*/ 377 h 624"/>
              <a:gd name="T4" fmla="*/ 430 w 624"/>
              <a:gd name="T5" fmla="*/ 279 h 624"/>
              <a:gd name="T6" fmla="*/ 448 w 624"/>
              <a:gd name="T7" fmla="*/ 224 h 624"/>
              <a:gd name="T8" fmla="*/ 436 w 624"/>
              <a:gd name="T9" fmla="*/ 179 h 624"/>
              <a:gd name="T10" fmla="*/ 534 w 624"/>
              <a:gd name="T11" fmla="*/ 104 h 624"/>
              <a:gd name="T12" fmla="*/ 560 w 624"/>
              <a:gd name="T13" fmla="*/ 112 h 624"/>
              <a:gd name="T14" fmla="*/ 608 w 624"/>
              <a:gd name="T15" fmla="*/ 64 h 624"/>
              <a:gd name="T16" fmla="*/ 560 w 624"/>
              <a:gd name="T17" fmla="*/ 16 h 624"/>
              <a:gd name="T18" fmla="*/ 512 w 624"/>
              <a:gd name="T19" fmla="*/ 64 h 624"/>
              <a:gd name="T20" fmla="*/ 514 w 624"/>
              <a:gd name="T21" fmla="*/ 78 h 624"/>
              <a:gd name="T22" fmla="*/ 417 w 624"/>
              <a:gd name="T23" fmla="*/ 153 h 624"/>
              <a:gd name="T24" fmla="*/ 352 w 624"/>
              <a:gd name="T25" fmla="*/ 128 h 624"/>
              <a:gd name="T26" fmla="*/ 289 w 624"/>
              <a:gd name="T27" fmla="*/ 151 h 624"/>
              <a:gd name="T28" fmla="*/ 217 w 624"/>
              <a:gd name="T29" fmla="*/ 91 h 624"/>
              <a:gd name="T30" fmla="*/ 224 w 624"/>
              <a:gd name="T31" fmla="*/ 64 h 624"/>
              <a:gd name="T32" fmla="*/ 160 w 624"/>
              <a:gd name="T33" fmla="*/ 0 h 624"/>
              <a:gd name="T34" fmla="*/ 96 w 624"/>
              <a:gd name="T35" fmla="*/ 64 h 624"/>
              <a:gd name="T36" fmla="*/ 160 w 624"/>
              <a:gd name="T37" fmla="*/ 128 h 624"/>
              <a:gd name="T38" fmla="*/ 197 w 624"/>
              <a:gd name="T39" fmla="*/ 116 h 624"/>
              <a:gd name="T40" fmla="*/ 269 w 624"/>
              <a:gd name="T41" fmla="*/ 175 h 624"/>
              <a:gd name="T42" fmla="*/ 256 w 624"/>
              <a:gd name="T43" fmla="*/ 224 h 624"/>
              <a:gd name="T44" fmla="*/ 282 w 624"/>
              <a:gd name="T45" fmla="*/ 289 h 624"/>
              <a:gd name="T46" fmla="*/ 214 w 624"/>
              <a:gd name="T47" fmla="*/ 377 h 624"/>
              <a:gd name="T48" fmla="*/ 136 w 624"/>
              <a:gd name="T49" fmla="*/ 352 h 624"/>
              <a:gd name="T50" fmla="*/ 0 w 624"/>
              <a:gd name="T51" fmla="*/ 488 h 624"/>
              <a:gd name="T52" fmla="*/ 136 w 624"/>
              <a:gd name="T53" fmla="*/ 624 h 624"/>
              <a:gd name="T54" fmla="*/ 272 w 624"/>
              <a:gd name="T55" fmla="*/ 488 h 624"/>
              <a:gd name="T56" fmla="*/ 238 w 624"/>
              <a:gd name="T57" fmla="*/ 398 h 624"/>
              <a:gd name="T58" fmla="*/ 307 w 624"/>
              <a:gd name="T59" fmla="*/ 309 h 624"/>
              <a:gd name="T60" fmla="*/ 352 w 624"/>
              <a:gd name="T61" fmla="*/ 320 h 624"/>
              <a:gd name="T62" fmla="*/ 407 w 624"/>
              <a:gd name="T63" fmla="*/ 302 h 624"/>
              <a:gd name="T64" fmla="*/ 505 w 624"/>
              <a:gd name="T65" fmla="*/ 399 h 624"/>
              <a:gd name="T66" fmla="*/ 496 w 624"/>
              <a:gd name="T67" fmla="*/ 432 h 624"/>
              <a:gd name="T68" fmla="*/ 560 w 624"/>
              <a:gd name="T69" fmla="*/ 496 h 624"/>
              <a:gd name="T70" fmla="*/ 624 w 624"/>
              <a:gd name="T71" fmla="*/ 432 h 624"/>
              <a:gd name="T72" fmla="*/ 560 w 624"/>
              <a:gd name="T73" fmla="*/ 368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24" h="624">
                <a:moveTo>
                  <a:pt x="560" y="368"/>
                </a:moveTo>
                <a:cubicBezTo>
                  <a:pt x="548" y="368"/>
                  <a:pt x="537" y="371"/>
                  <a:pt x="527" y="377"/>
                </a:cubicBezTo>
                <a:cubicBezTo>
                  <a:pt x="430" y="279"/>
                  <a:pt x="430" y="279"/>
                  <a:pt x="430" y="279"/>
                </a:cubicBezTo>
                <a:cubicBezTo>
                  <a:pt x="441" y="264"/>
                  <a:pt x="448" y="244"/>
                  <a:pt x="448" y="224"/>
                </a:cubicBezTo>
                <a:cubicBezTo>
                  <a:pt x="448" y="207"/>
                  <a:pt x="444" y="192"/>
                  <a:pt x="436" y="179"/>
                </a:cubicBezTo>
                <a:cubicBezTo>
                  <a:pt x="534" y="104"/>
                  <a:pt x="534" y="104"/>
                  <a:pt x="534" y="104"/>
                </a:cubicBezTo>
                <a:cubicBezTo>
                  <a:pt x="541" y="109"/>
                  <a:pt x="550" y="112"/>
                  <a:pt x="560" y="112"/>
                </a:cubicBezTo>
                <a:cubicBezTo>
                  <a:pt x="586" y="112"/>
                  <a:pt x="608" y="90"/>
                  <a:pt x="608" y="64"/>
                </a:cubicBezTo>
                <a:cubicBezTo>
                  <a:pt x="608" y="37"/>
                  <a:pt x="586" y="16"/>
                  <a:pt x="560" y="16"/>
                </a:cubicBezTo>
                <a:cubicBezTo>
                  <a:pt x="533" y="16"/>
                  <a:pt x="512" y="37"/>
                  <a:pt x="512" y="64"/>
                </a:cubicBezTo>
                <a:cubicBezTo>
                  <a:pt x="512" y="69"/>
                  <a:pt x="513" y="74"/>
                  <a:pt x="514" y="78"/>
                </a:cubicBezTo>
                <a:cubicBezTo>
                  <a:pt x="417" y="153"/>
                  <a:pt x="417" y="153"/>
                  <a:pt x="417" y="153"/>
                </a:cubicBezTo>
                <a:cubicBezTo>
                  <a:pt x="400" y="137"/>
                  <a:pt x="377" y="128"/>
                  <a:pt x="352" y="128"/>
                </a:cubicBezTo>
                <a:cubicBezTo>
                  <a:pt x="328" y="128"/>
                  <a:pt x="306" y="136"/>
                  <a:pt x="289" y="151"/>
                </a:cubicBezTo>
                <a:cubicBezTo>
                  <a:pt x="217" y="91"/>
                  <a:pt x="217" y="91"/>
                  <a:pt x="217" y="91"/>
                </a:cubicBezTo>
                <a:cubicBezTo>
                  <a:pt x="221" y="83"/>
                  <a:pt x="224" y="73"/>
                  <a:pt x="224" y="64"/>
                </a:cubicBezTo>
                <a:cubicBezTo>
                  <a:pt x="224" y="28"/>
                  <a:pt x="195" y="0"/>
                  <a:pt x="160" y="0"/>
                </a:cubicBezTo>
                <a:cubicBezTo>
                  <a:pt x="124" y="0"/>
                  <a:pt x="96" y="28"/>
                  <a:pt x="96" y="64"/>
                </a:cubicBezTo>
                <a:cubicBezTo>
                  <a:pt x="96" y="99"/>
                  <a:pt x="124" y="128"/>
                  <a:pt x="160" y="128"/>
                </a:cubicBezTo>
                <a:cubicBezTo>
                  <a:pt x="174" y="128"/>
                  <a:pt x="186" y="123"/>
                  <a:pt x="197" y="116"/>
                </a:cubicBezTo>
                <a:cubicBezTo>
                  <a:pt x="269" y="175"/>
                  <a:pt x="269" y="175"/>
                  <a:pt x="269" y="175"/>
                </a:cubicBezTo>
                <a:cubicBezTo>
                  <a:pt x="261" y="190"/>
                  <a:pt x="256" y="206"/>
                  <a:pt x="256" y="224"/>
                </a:cubicBezTo>
                <a:cubicBezTo>
                  <a:pt x="256" y="249"/>
                  <a:pt x="266" y="272"/>
                  <a:pt x="282" y="289"/>
                </a:cubicBezTo>
                <a:cubicBezTo>
                  <a:pt x="214" y="377"/>
                  <a:pt x="214" y="377"/>
                  <a:pt x="214" y="377"/>
                </a:cubicBezTo>
                <a:cubicBezTo>
                  <a:pt x="192" y="361"/>
                  <a:pt x="165" y="352"/>
                  <a:pt x="136" y="352"/>
                </a:cubicBezTo>
                <a:cubicBezTo>
                  <a:pt x="61" y="352"/>
                  <a:pt x="0" y="413"/>
                  <a:pt x="0" y="488"/>
                </a:cubicBezTo>
                <a:cubicBezTo>
                  <a:pt x="0" y="563"/>
                  <a:pt x="61" y="624"/>
                  <a:pt x="136" y="624"/>
                </a:cubicBezTo>
                <a:cubicBezTo>
                  <a:pt x="211" y="624"/>
                  <a:pt x="272" y="563"/>
                  <a:pt x="272" y="488"/>
                </a:cubicBezTo>
                <a:cubicBezTo>
                  <a:pt x="272" y="454"/>
                  <a:pt x="259" y="422"/>
                  <a:pt x="238" y="398"/>
                </a:cubicBezTo>
                <a:cubicBezTo>
                  <a:pt x="307" y="309"/>
                  <a:pt x="307" y="309"/>
                  <a:pt x="307" y="309"/>
                </a:cubicBezTo>
                <a:cubicBezTo>
                  <a:pt x="320" y="316"/>
                  <a:pt x="336" y="320"/>
                  <a:pt x="352" y="320"/>
                </a:cubicBezTo>
                <a:cubicBezTo>
                  <a:pt x="372" y="320"/>
                  <a:pt x="392" y="313"/>
                  <a:pt x="407" y="302"/>
                </a:cubicBezTo>
                <a:cubicBezTo>
                  <a:pt x="505" y="399"/>
                  <a:pt x="505" y="399"/>
                  <a:pt x="505" y="399"/>
                </a:cubicBezTo>
                <a:cubicBezTo>
                  <a:pt x="499" y="409"/>
                  <a:pt x="496" y="420"/>
                  <a:pt x="496" y="432"/>
                </a:cubicBezTo>
                <a:cubicBezTo>
                  <a:pt x="496" y="467"/>
                  <a:pt x="524" y="496"/>
                  <a:pt x="560" y="496"/>
                </a:cubicBezTo>
                <a:cubicBezTo>
                  <a:pt x="595" y="496"/>
                  <a:pt x="624" y="467"/>
                  <a:pt x="624" y="432"/>
                </a:cubicBezTo>
                <a:cubicBezTo>
                  <a:pt x="624" y="396"/>
                  <a:pt x="595" y="368"/>
                  <a:pt x="560" y="36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3">
            <a:extLst>
              <a:ext uri="{FF2B5EF4-FFF2-40B4-BE49-F238E27FC236}">
                <a16:creationId xmlns:a16="http://schemas.microsoft.com/office/drawing/2014/main" id="{22D04081-23B1-4D80-B232-1EDDE1E30604}"/>
              </a:ext>
            </a:extLst>
          </p:cNvPr>
          <p:cNvSpPr>
            <a:spLocks/>
          </p:cNvSpPr>
          <p:nvPr/>
        </p:nvSpPr>
        <p:spPr bwMode="auto">
          <a:xfrm>
            <a:off x="2574238" y="5055633"/>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3">
            <a:extLst>
              <a:ext uri="{FF2B5EF4-FFF2-40B4-BE49-F238E27FC236}">
                <a16:creationId xmlns:a16="http://schemas.microsoft.com/office/drawing/2014/main" id="{159E036E-C151-42E3-860C-D81F868E65FF}"/>
              </a:ext>
            </a:extLst>
          </p:cNvPr>
          <p:cNvSpPr>
            <a:spLocks/>
          </p:cNvSpPr>
          <p:nvPr/>
        </p:nvSpPr>
        <p:spPr bwMode="auto">
          <a:xfrm>
            <a:off x="5095420" y="3352800"/>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2">
            <a:extLst>
              <a:ext uri="{FF2B5EF4-FFF2-40B4-BE49-F238E27FC236}">
                <a16:creationId xmlns:a16="http://schemas.microsoft.com/office/drawing/2014/main" id="{7F48417B-8C78-4AC7-B968-6FFAF7206B67}"/>
              </a:ext>
            </a:extLst>
          </p:cNvPr>
          <p:cNvSpPr>
            <a:spLocks/>
          </p:cNvSpPr>
          <p:nvPr/>
        </p:nvSpPr>
        <p:spPr bwMode="auto">
          <a:xfrm>
            <a:off x="3306088" y="3677643"/>
            <a:ext cx="2279654" cy="2097628"/>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3">
            <a:extLst>
              <a:ext uri="{FF2B5EF4-FFF2-40B4-BE49-F238E27FC236}">
                <a16:creationId xmlns:a16="http://schemas.microsoft.com/office/drawing/2014/main" id="{68DE3CFB-19B4-46D4-A528-69C714F61DE8}"/>
              </a:ext>
            </a:extLst>
          </p:cNvPr>
          <p:cNvSpPr>
            <a:spLocks/>
          </p:cNvSpPr>
          <p:nvPr/>
        </p:nvSpPr>
        <p:spPr bwMode="auto">
          <a:xfrm>
            <a:off x="3796410" y="4726457"/>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2">
            <a:extLst>
              <a:ext uri="{FF2B5EF4-FFF2-40B4-BE49-F238E27FC236}">
                <a16:creationId xmlns:a16="http://schemas.microsoft.com/office/drawing/2014/main" id="{C0558206-521B-4490-AAC2-CDCBA14E07FD}"/>
              </a:ext>
            </a:extLst>
          </p:cNvPr>
          <p:cNvSpPr>
            <a:spLocks/>
          </p:cNvSpPr>
          <p:nvPr/>
        </p:nvSpPr>
        <p:spPr bwMode="auto">
          <a:xfrm>
            <a:off x="3672013" y="4199883"/>
            <a:ext cx="2279654" cy="2097628"/>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3">
            <a:extLst>
              <a:ext uri="{FF2B5EF4-FFF2-40B4-BE49-F238E27FC236}">
                <a16:creationId xmlns:a16="http://schemas.microsoft.com/office/drawing/2014/main" id="{6DE1F109-3867-48C1-A139-E860194A3FDF}"/>
              </a:ext>
            </a:extLst>
          </p:cNvPr>
          <p:cNvSpPr>
            <a:spLocks/>
          </p:cNvSpPr>
          <p:nvPr/>
        </p:nvSpPr>
        <p:spPr bwMode="auto">
          <a:xfrm>
            <a:off x="1706528" y="798521"/>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2">
            <a:extLst>
              <a:ext uri="{FF2B5EF4-FFF2-40B4-BE49-F238E27FC236}">
                <a16:creationId xmlns:a16="http://schemas.microsoft.com/office/drawing/2014/main" id="{56B4A9F4-DE92-48F2-9F48-BD048C9E5176}"/>
              </a:ext>
            </a:extLst>
          </p:cNvPr>
          <p:cNvSpPr>
            <a:spLocks/>
          </p:cNvSpPr>
          <p:nvPr/>
        </p:nvSpPr>
        <p:spPr bwMode="auto">
          <a:xfrm>
            <a:off x="828531" y="1123364"/>
            <a:ext cx="2279654" cy="2097628"/>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3">
            <a:extLst>
              <a:ext uri="{FF2B5EF4-FFF2-40B4-BE49-F238E27FC236}">
                <a16:creationId xmlns:a16="http://schemas.microsoft.com/office/drawing/2014/main" id="{EF764F39-C3AA-40CD-BED5-07E38C71A474}"/>
              </a:ext>
            </a:extLst>
          </p:cNvPr>
          <p:cNvSpPr>
            <a:spLocks/>
          </p:cNvSpPr>
          <p:nvPr/>
        </p:nvSpPr>
        <p:spPr bwMode="auto">
          <a:xfrm>
            <a:off x="661453" y="2830530"/>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pic>
        <p:nvPicPr>
          <p:cNvPr id="4" name="Picture Placeholder 3">
            <a:extLst>
              <a:ext uri="{FF2B5EF4-FFF2-40B4-BE49-F238E27FC236}">
                <a16:creationId xmlns:a16="http://schemas.microsoft.com/office/drawing/2014/main" id="{655CA30B-384F-44C2-9603-C9266B253A5E}"/>
              </a:ext>
            </a:extLst>
          </p:cNvPr>
          <p:cNvPicPr>
            <a:picLocks noGrp="1" noChangeAspect="1"/>
          </p:cNvPicPr>
          <p:nvPr>
            <p:ph type="pic" sz="quarter" idx="13"/>
          </p:nvPr>
        </p:nvPicPr>
        <p:blipFill>
          <a:blip r:embed="rId2">
            <a:duotone>
              <a:prstClr val="black"/>
              <a:srgbClr val="ED245C">
                <a:tint val="45000"/>
                <a:satMod val="400000"/>
              </a:srgb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l="46" r="46"/>
          <a:stretch>
            <a:fillRect/>
          </a:stretch>
        </p:blipFill>
        <p:spPr/>
      </p:pic>
    </p:spTree>
    <p:extLst>
      <p:ext uri="{BB962C8B-B14F-4D97-AF65-F5344CB8AC3E}">
        <p14:creationId xmlns:p14="http://schemas.microsoft.com/office/powerpoint/2010/main" val="2587441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573853-BA9B-4221-BD38-ED43D1336957}"/>
              </a:ext>
            </a:extLst>
          </p:cNvPr>
          <p:cNvSpPr/>
          <p:nvPr/>
        </p:nvSpPr>
        <p:spPr>
          <a:xfrm>
            <a:off x="2390952" y="502023"/>
            <a:ext cx="9267924" cy="5708813"/>
          </a:xfrm>
          <a:prstGeom prst="rect">
            <a:avLst/>
          </a:prstGeom>
          <a:solidFill>
            <a:srgbClr val="ED2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A7B4F6DF-FA04-4F4D-ACD2-3705D466D82D}"/>
              </a:ext>
            </a:extLst>
          </p:cNvPr>
          <p:cNvSpPr>
            <a:spLocks/>
          </p:cNvSpPr>
          <p:nvPr/>
        </p:nvSpPr>
        <p:spPr bwMode="auto">
          <a:xfrm>
            <a:off x="-144772" y="1990210"/>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3">
            <a:extLst>
              <a:ext uri="{FF2B5EF4-FFF2-40B4-BE49-F238E27FC236}">
                <a16:creationId xmlns:a16="http://schemas.microsoft.com/office/drawing/2014/main" id="{2F9466CC-448D-46F2-B8B3-4BECB242A928}"/>
              </a:ext>
            </a:extLst>
          </p:cNvPr>
          <p:cNvSpPr>
            <a:spLocks/>
          </p:cNvSpPr>
          <p:nvPr/>
        </p:nvSpPr>
        <p:spPr bwMode="auto">
          <a:xfrm>
            <a:off x="1077400" y="640321"/>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1">
            <a:extLst>
              <a:ext uri="{FF2B5EF4-FFF2-40B4-BE49-F238E27FC236}">
                <a16:creationId xmlns:a16="http://schemas.microsoft.com/office/drawing/2014/main" id="{C614734A-E0DD-4D3C-B3C0-ED345FF66C72}"/>
              </a:ext>
            </a:extLst>
          </p:cNvPr>
          <p:cNvSpPr>
            <a:spLocks/>
          </p:cNvSpPr>
          <p:nvPr/>
        </p:nvSpPr>
        <p:spPr bwMode="auto">
          <a:xfrm>
            <a:off x="-1278313" y="223778"/>
            <a:ext cx="3328468" cy="3142109"/>
          </a:xfrm>
          <a:custGeom>
            <a:avLst/>
            <a:gdLst>
              <a:gd name="T0" fmla="*/ 768 w 768"/>
              <a:gd name="T1" fmla="*/ 0 h 725"/>
              <a:gd name="T2" fmla="*/ 40 w 768"/>
              <a:gd name="T3" fmla="*/ 725 h 725"/>
              <a:gd name="T4" fmla="*/ 0 w 768"/>
              <a:gd name="T5" fmla="*/ 725 h 725"/>
              <a:gd name="T6" fmla="*/ 728 w 768"/>
              <a:gd name="T7" fmla="*/ 0 h 725"/>
              <a:gd name="T8" fmla="*/ 768 w 768"/>
              <a:gd name="T9" fmla="*/ 0 h 725"/>
            </a:gdLst>
            <a:ahLst/>
            <a:cxnLst>
              <a:cxn ang="0">
                <a:pos x="T0" y="T1"/>
              </a:cxn>
              <a:cxn ang="0">
                <a:pos x="T2" y="T3"/>
              </a:cxn>
              <a:cxn ang="0">
                <a:pos x="T4" y="T5"/>
              </a:cxn>
              <a:cxn ang="0">
                <a:pos x="T6" y="T7"/>
              </a:cxn>
              <a:cxn ang="0">
                <a:pos x="T8" y="T9"/>
              </a:cxn>
            </a:cxnLst>
            <a:rect l="0" t="0" r="r" b="b"/>
            <a:pathLst>
              <a:path w="768" h="725">
                <a:moveTo>
                  <a:pt x="768" y="0"/>
                </a:moveTo>
                <a:lnTo>
                  <a:pt x="40" y="725"/>
                </a:lnTo>
                <a:lnTo>
                  <a:pt x="0" y="725"/>
                </a:lnTo>
                <a:lnTo>
                  <a:pt x="728" y="0"/>
                </a:lnTo>
                <a:lnTo>
                  <a:pt x="768"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2">
            <a:extLst>
              <a:ext uri="{FF2B5EF4-FFF2-40B4-BE49-F238E27FC236}">
                <a16:creationId xmlns:a16="http://schemas.microsoft.com/office/drawing/2014/main" id="{07AB9405-FDAA-4B8D-957A-923F1FCEA23C}"/>
              </a:ext>
            </a:extLst>
          </p:cNvPr>
          <p:cNvSpPr>
            <a:spLocks/>
          </p:cNvSpPr>
          <p:nvPr/>
        </p:nvSpPr>
        <p:spPr bwMode="auto">
          <a:xfrm>
            <a:off x="393802" y="-67671"/>
            <a:ext cx="2279654" cy="2097628"/>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F032340C-D043-4DDD-A538-1B924FF7FB51}"/>
              </a:ext>
            </a:extLst>
          </p:cNvPr>
          <p:cNvSpPr txBox="1"/>
          <p:nvPr/>
        </p:nvSpPr>
        <p:spPr>
          <a:xfrm rot="16200000">
            <a:off x="-1864725" y="2980760"/>
            <a:ext cx="6311867" cy="584775"/>
          </a:xfrm>
          <a:prstGeom prst="rect">
            <a:avLst/>
          </a:prstGeom>
          <a:noFill/>
        </p:spPr>
        <p:txBody>
          <a:bodyPr wrap="square" rtlCol="0">
            <a:spAutoFit/>
          </a:bodyPr>
          <a:lstStyle/>
          <a:p>
            <a:r>
              <a:rPr lang="en-US" sz="3200" b="1" dirty="0">
                <a:solidFill>
                  <a:schemeClr val="bg1"/>
                </a:solidFill>
                <a:latin typeface="Roboto Medium" panose="02000000000000000000" pitchFamily="2" charset="0"/>
                <a:ea typeface="Roboto Medium" panose="02000000000000000000" pitchFamily="2" charset="0"/>
              </a:rPr>
              <a:t>USE CASE DIAGRAM</a:t>
            </a:r>
          </a:p>
        </p:txBody>
      </p:sp>
      <p:pic>
        <p:nvPicPr>
          <p:cNvPr id="4" name="Picture Placeholder 3">
            <a:extLst>
              <a:ext uri="{FF2B5EF4-FFF2-40B4-BE49-F238E27FC236}">
                <a16:creationId xmlns:a16="http://schemas.microsoft.com/office/drawing/2014/main" id="{46761F0C-7090-45EC-AB4F-C8A401E777DC}"/>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9203" b="9203"/>
          <a:stretch>
            <a:fillRect/>
          </a:stretch>
        </p:blipFill>
        <p:spPr>
          <a:xfrm>
            <a:off x="2390952" y="467261"/>
            <a:ext cx="9301162" cy="5743575"/>
          </a:xfrm>
        </p:spPr>
      </p:pic>
    </p:spTree>
    <p:extLst>
      <p:ext uri="{BB962C8B-B14F-4D97-AF65-F5344CB8AC3E}">
        <p14:creationId xmlns:p14="http://schemas.microsoft.com/office/powerpoint/2010/main" val="11102308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573853-BA9B-4221-BD38-ED43D1336957}"/>
              </a:ext>
            </a:extLst>
          </p:cNvPr>
          <p:cNvSpPr/>
          <p:nvPr/>
        </p:nvSpPr>
        <p:spPr>
          <a:xfrm>
            <a:off x="2390952" y="502023"/>
            <a:ext cx="9267924" cy="5708813"/>
          </a:xfrm>
          <a:prstGeom prst="rect">
            <a:avLst/>
          </a:prstGeom>
          <a:solidFill>
            <a:srgbClr val="ED2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A7B4F6DF-FA04-4F4D-ACD2-3705D466D82D}"/>
              </a:ext>
            </a:extLst>
          </p:cNvPr>
          <p:cNvSpPr>
            <a:spLocks/>
          </p:cNvSpPr>
          <p:nvPr/>
        </p:nvSpPr>
        <p:spPr bwMode="auto">
          <a:xfrm>
            <a:off x="-144772" y="1990210"/>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3">
            <a:extLst>
              <a:ext uri="{FF2B5EF4-FFF2-40B4-BE49-F238E27FC236}">
                <a16:creationId xmlns:a16="http://schemas.microsoft.com/office/drawing/2014/main" id="{2F9466CC-448D-46F2-B8B3-4BECB242A928}"/>
              </a:ext>
            </a:extLst>
          </p:cNvPr>
          <p:cNvSpPr>
            <a:spLocks/>
          </p:cNvSpPr>
          <p:nvPr/>
        </p:nvSpPr>
        <p:spPr bwMode="auto">
          <a:xfrm>
            <a:off x="1077400" y="640321"/>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1">
            <a:extLst>
              <a:ext uri="{FF2B5EF4-FFF2-40B4-BE49-F238E27FC236}">
                <a16:creationId xmlns:a16="http://schemas.microsoft.com/office/drawing/2014/main" id="{C614734A-E0DD-4D3C-B3C0-ED345FF66C72}"/>
              </a:ext>
            </a:extLst>
          </p:cNvPr>
          <p:cNvSpPr>
            <a:spLocks/>
          </p:cNvSpPr>
          <p:nvPr/>
        </p:nvSpPr>
        <p:spPr bwMode="auto">
          <a:xfrm>
            <a:off x="-1278313" y="223778"/>
            <a:ext cx="3328468" cy="3142109"/>
          </a:xfrm>
          <a:custGeom>
            <a:avLst/>
            <a:gdLst>
              <a:gd name="T0" fmla="*/ 768 w 768"/>
              <a:gd name="T1" fmla="*/ 0 h 725"/>
              <a:gd name="T2" fmla="*/ 40 w 768"/>
              <a:gd name="T3" fmla="*/ 725 h 725"/>
              <a:gd name="T4" fmla="*/ 0 w 768"/>
              <a:gd name="T5" fmla="*/ 725 h 725"/>
              <a:gd name="T6" fmla="*/ 728 w 768"/>
              <a:gd name="T7" fmla="*/ 0 h 725"/>
              <a:gd name="T8" fmla="*/ 768 w 768"/>
              <a:gd name="T9" fmla="*/ 0 h 725"/>
            </a:gdLst>
            <a:ahLst/>
            <a:cxnLst>
              <a:cxn ang="0">
                <a:pos x="T0" y="T1"/>
              </a:cxn>
              <a:cxn ang="0">
                <a:pos x="T2" y="T3"/>
              </a:cxn>
              <a:cxn ang="0">
                <a:pos x="T4" y="T5"/>
              </a:cxn>
              <a:cxn ang="0">
                <a:pos x="T6" y="T7"/>
              </a:cxn>
              <a:cxn ang="0">
                <a:pos x="T8" y="T9"/>
              </a:cxn>
            </a:cxnLst>
            <a:rect l="0" t="0" r="r" b="b"/>
            <a:pathLst>
              <a:path w="768" h="725">
                <a:moveTo>
                  <a:pt x="768" y="0"/>
                </a:moveTo>
                <a:lnTo>
                  <a:pt x="40" y="725"/>
                </a:lnTo>
                <a:lnTo>
                  <a:pt x="0" y="725"/>
                </a:lnTo>
                <a:lnTo>
                  <a:pt x="728" y="0"/>
                </a:lnTo>
                <a:lnTo>
                  <a:pt x="768"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2">
            <a:extLst>
              <a:ext uri="{FF2B5EF4-FFF2-40B4-BE49-F238E27FC236}">
                <a16:creationId xmlns:a16="http://schemas.microsoft.com/office/drawing/2014/main" id="{07AB9405-FDAA-4B8D-957A-923F1FCEA23C}"/>
              </a:ext>
            </a:extLst>
          </p:cNvPr>
          <p:cNvSpPr>
            <a:spLocks/>
          </p:cNvSpPr>
          <p:nvPr/>
        </p:nvSpPr>
        <p:spPr bwMode="auto">
          <a:xfrm>
            <a:off x="393802" y="-67671"/>
            <a:ext cx="2279654" cy="2097628"/>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F032340C-D043-4DDD-A538-1B924FF7FB51}"/>
              </a:ext>
            </a:extLst>
          </p:cNvPr>
          <p:cNvSpPr txBox="1"/>
          <p:nvPr/>
        </p:nvSpPr>
        <p:spPr>
          <a:xfrm rot="16200000">
            <a:off x="-1864725" y="2980760"/>
            <a:ext cx="6311867" cy="584775"/>
          </a:xfrm>
          <a:prstGeom prst="rect">
            <a:avLst/>
          </a:prstGeom>
          <a:noFill/>
        </p:spPr>
        <p:txBody>
          <a:bodyPr wrap="square" rtlCol="0">
            <a:spAutoFit/>
          </a:bodyPr>
          <a:lstStyle/>
          <a:p>
            <a:r>
              <a:rPr lang="en-US" sz="3200" b="1" dirty="0">
                <a:solidFill>
                  <a:schemeClr val="bg1"/>
                </a:solidFill>
                <a:latin typeface="Roboto Medium" panose="02000000000000000000" pitchFamily="2" charset="0"/>
                <a:ea typeface="Roboto Medium" panose="02000000000000000000" pitchFamily="2" charset="0"/>
              </a:rPr>
              <a:t>CLASS DIAGRAM</a:t>
            </a:r>
          </a:p>
        </p:txBody>
      </p:sp>
      <p:pic>
        <p:nvPicPr>
          <p:cNvPr id="8" name="Picture 7">
            <a:extLst>
              <a:ext uri="{FF2B5EF4-FFF2-40B4-BE49-F238E27FC236}">
                <a16:creationId xmlns:a16="http://schemas.microsoft.com/office/drawing/2014/main" id="{298D530D-804F-45F3-8C5C-03BBA681ED38}"/>
              </a:ext>
            </a:extLst>
          </p:cNvPr>
          <p:cNvPicPr>
            <a:picLocks noChangeAspect="1"/>
          </p:cNvPicPr>
          <p:nvPr/>
        </p:nvPicPr>
        <p:blipFill rotWithShape="1">
          <a:blip r:embed="rId2"/>
          <a:srcRect l="19572" t="19722" r="11875" b="14588"/>
          <a:stretch/>
        </p:blipFill>
        <p:spPr>
          <a:xfrm>
            <a:off x="2390952" y="862470"/>
            <a:ext cx="9267924" cy="4995406"/>
          </a:xfrm>
          <a:prstGeom prst="rect">
            <a:avLst/>
          </a:prstGeom>
        </p:spPr>
      </p:pic>
    </p:spTree>
    <p:extLst>
      <p:ext uri="{BB962C8B-B14F-4D97-AF65-F5344CB8AC3E}">
        <p14:creationId xmlns:p14="http://schemas.microsoft.com/office/powerpoint/2010/main" val="359395173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573853-BA9B-4221-BD38-ED43D1336957}"/>
              </a:ext>
            </a:extLst>
          </p:cNvPr>
          <p:cNvSpPr/>
          <p:nvPr/>
        </p:nvSpPr>
        <p:spPr>
          <a:xfrm>
            <a:off x="2390952" y="502023"/>
            <a:ext cx="9267924" cy="5708813"/>
          </a:xfrm>
          <a:prstGeom prst="rect">
            <a:avLst/>
          </a:prstGeom>
          <a:solidFill>
            <a:srgbClr val="ED2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A7B4F6DF-FA04-4F4D-ACD2-3705D466D82D}"/>
              </a:ext>
            </a:extLst>
          </p:cNvPr>
          <p:cNvSpPr>
            <a:spLocks/>
          </p:cNvSpPr>
          <p:nvPr/>
        </p:nvSpPr>
        <p:spPr bwMode="auto">
          <a:xfrm>
            <a:off x="-144772" y="1990210"/>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3">
            <a:extLst>
              <a:ext uri="{FF2B5EF4-FFF2-40B4-BE49-F238E27FC236}">
                <a16:creationId xmlns:a16="http://schemas.microsoft.com/office/drawing/2014/main" id="{2F9466CC-448D-46F2-B8B3-4BECB242A928}"/>
              </a:ext>
            </a:extLst>
          </p:cNvPr>
          <p:cNvSpPr>
            <a:spLocks/>
          </p:cNvSpPr>
          <p:nvPr/>
        </p:nvSpPr>
        <p:spPr bwMode="auto">
          <a:xfrm>
            <a:off x="1077400" y="640321"/>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1">
            <a:extLst>
              <a:ext uri="{FF2B5EF4-FFF2-40B4-BE49-F238E27FC236}">
                <a16:creationId xmlns:a16="http://schemas.microsoft.com/office/drawing/2014/main" id="{C614734A-E0DD-4D3C-B3C0-ED345FF66C72}"/>
              </a:ext>
            </a:extLst>
          </p:cNvPr>
          <p:cNvSpPr>
            <a:spLocks/>
          </p:cNvSpPr>
          <p:nvPr/>
        </p:nvSpPr>
        <p:spPr bwMode="auto">
          <a:xfrm>
            <a:off x="-1278313" y="223778"/>
            <a:ext cx="3328468" cy="3142109"/>
          </a:xfrm>
          <a:custGeom>
            <a:avLst/>
            <a:gdLst>
              <a:gd name="T0" fmla="*/ 768 w 768"/>
              <a:gd name="T1" fmla="*/ 0 h 725"/>
              <a:gd name="T2" fmla="*/ 40 w 768"/>
              <a:gd name="T3" fmla="*/ 725 h 725"/>
              <a:gd name="T4" fmla="*/ 0 w 768"/>
              <a:gd name="T5" fmla="*/ 725 h 725"/>
              <a:gd name="T6" fmla="*/ 728 w 768"/>
              <a:gd name="T7" fmla="*/ 0 h 725"/>
              <a:gd name="T8" fmla="*/ 768 w 768"/>
              <a:gd name="T9" fmla="*/ 0 h 725"/>
            </a:gdLst>
            <a:ahLst/>
            <a:cxnLst>
              <a:cxn ang="0">
                <a:pos x="T0" y="T1"/>
              </a:cxn>
              <a:cxn ang="0">
                <a:pos x="T2" y="T3"/>
              </a:cxn>
              <a:cxn ang="0">
                <a:pos x="T4" y="T5"/>
              </a:cxn>
              <a:cxn ang="0">
                <a:pos x="T6" y="T7"/>
              </a:cxn>
              <a:cxn ang="0">
                <a:pos x="T8" y="T9"/>
              </a:cxn>
            </a:cxnLst>
            <a:rect l="0" t="0" r="r" b="b"/>
            <a:pathLst>
              <a:path w="768" h="725">
                <a:moveTo>
                  <a:pt x="768" y="0"/>
                </a:moveTo>
                <a:lnTo>
                  <a:pt x="40" y="725"/>
                </a:lnTo>
                <a:lnTo>
                  <a:pt x="0" y="725"/>
                </a:lnTo>
                <a:lnTo>
                  <a:pt x="728" y="0"/>
                </a:lnTo>
                <a:lnTo>
                  <a:pt x="768"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2">
            <a:extLst>
              <a:ext uri="{FF2B5EF4-FFF2-40B4-BE49-F238E27FC236}">
                <a16:creationId xmlns:a16="http://schemas.microsoft.com/office/drawing/2014/main" id="{07AB9405-FDAA-4B8D-957A-923F1FCEA23C}"/>
              </a:ext>
            </a:extLst>
          </p:cNvPr>
          <p:cNvSpPr>
            <a:spLocks/>
          </p:cNvSpPr>
          <p:nvPr/>
        </p:nvSpPr>
        <p:spPr bwMode="auto">
          <a:xfrm>
            <a:off x="393802" y="-67671"/>
            <a:ext cx="2279654" cy="2097628"/>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F032340C-D043-4DDD-A538-1B924FF7FB51}"/>
              </a:ext>
            </a:extLst>
          </p:cNvPr>
          <p:cNvSpPr txBox="1"/>
          <p:nvPr/>
        </p:nvSpPr>
        <p:spPr>
          <a:xfrm rot="16200000">
            <a:off x="-1864725" y="2980760"/>
            <a:ext cx="6311867" cy="584775"/>
          </a:xfrm>
          <a:prstGeom prst="rect">
            <a:avLst/>
          </a:prstGeom>
          <a:noFill/>
        </p:spPr>
        <p:txBody>
          <a:bodyPr wrap="square" rtlCol="0">
            <a:spAutoFit/>
          </a:bodyPr>
          <a:lstStyle/>
          <a:p>
            <a:r>
              <a:rPr lang="en-US" sz="3200" b="1" dirty="0">
                <a:solidFill>
                  <a:schemeClr val="bg1"/>
                </a:solidFill>
                <a:latin typeface="Roboto Medium" panose="02000000000000000000" pitchFamily="2" charset="0"/>
                <a:ea typeface="Roboto Medium" panose="02000000000000000000" pitchFamily="2" charset="0"/>
              </a:rPr>
              <a:t>USER REGISTRATION</a:t>
            </a:r>
          </a:p>
        </p:txBody>
      </p:sp>
      <p:pic>
        <p:nvPicPr>
          <p:cNvPr id="4" name="Picture Placeholder 3">
            <a:extLst>
              <a:ext uri="{FF2B5EF4-FFF2-40B4-BE49-F238E27FC236}">
                <a16:creationId xmlns:a16="http://schemas.microsoft.com/office/drawing/2014/main" id="{46761F0C-7090-45EC-AB4F-C8A401E777DC}"/>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p:blipFill>
        <p:spPr>
          <a:xfrm>
            <a:off x="2378152" y="657195"/>
            <a:ext cx="9301161" cy="5231903"/>
          </a:xfrm>
        </p:spPr>
      </p:pic>
    </p:spTree>
    <p:extLst>
      <p:ext uri="{BB962C8B-B14F-4D97-AF65-F5344CB8AC3E}">
        <p14:creationId xmlns:p14="http://schemas.microsoft.com/office/powerpoint/2010/main" val="33685740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573853-BA9B-4221-BD38-ED43D1336957}"/>
              </a:ext>
            </a:extLst>
          </p:cNvPr>
          <p:cNvSpPr/>
          <p:nvPr/>
        </p:nvSpPr>
        <p:spPr>
          <a:xfrm>
            <a:off x="2390952" y="502023"/>
            <a:ext cx="9267924" cy="5708813"/>
          </a:xfrm>
          <a:prstGeom prst="rect">
            <a:avLst/>
          </a:prstGeom>
          <a:solidFill>
            <a:srgbClr val="ED2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A7B4F6DF-FA04-4F4D-ACD2-3705D466D82D}"/>
              </a:ext>
            </a:extLst>
          </p:cNvPr>
          <p:cNvSpPr>
            <a:spLocks/>
          </p:cNvSpPr>
          <p:nvPr/>
        </p:nvSpPr>
        <p:spPr bwMode="auto">
          <a:xfrm>
            <a:off x="-144772" y="1990210"/>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3">
            <a:extLst>
              <a:ext uri="{FF2B5EF4-FFF2-40B4-BE49-F238E27FC236}">
                <a16:creationId xmlns:a16="http://schemas.microsoft.com/office/drawing/2014/main" id="{2F9466CC-448D-46F2-B8B3-4BECB242A928}"/>
              </a:ext>
            </a:extLst>
          </p:cNvPr>
          <p:cNvSpPr>
            <a:spLocks/>
          </p:cNvSpPr>
          <p:nvPr/>
        </p:nvSpPr>
        <p:spPr bwMode="auto">
          <a:xfrm>
            <a:off x="1077400" y="640321"/>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1">
            <a:extLst>
              <a:ext uri="{FF2B5EF4-FFF2-40B4-BE49-F238E27FC236}">
                <a16:creationId xmlns:a16="http://schemas.microsoft.com/office/drawing/2014/main" id="{C614734A-E0DD-4D3C-B3C0-ED345FF66C72}"/>
              </a:ext>
            </a:extLst>
          </p:cNvPr>
          <p:cNvSpPr>
            <a:spLocks/>
          </p:cNvSpPr>
          <p:nvPr/>
        </p:nvSpPr>
        <p:spPr bwMode="auto">
          <a:xfrm>
            <a:off x="-1278313" y="223778"/>
            <a:ext cx="3328468" cy="3142109"/>
          </a:xfrm>
          <a:custGeom>
            <a:avLst/>
            <a:gdLst>
              <a:gd name="T0" fmla="*/ 768 w 768"/>
              <a:gd name="T1" fmla="*/ 0 h 725"/>
              <a:gd name="T2" fmla="*/ 40 w 768"/>
              <a:gd name="T3" fmla="*/ 725 h 725"/>
              <a:gd name="T4" fmla="*/ 0 w 768"/>
              <a:gd name="T5" fmla="*/ 725 h 725"/>
              <a:gd name="T6" fmla="*/ 728 w 768"/>
              <a:gd name="T7" fmla="*/ 0 h 725"/>
              <a:gd name="T8" fmla="*/ 768 w 768"/>
              <a:gd name="T9" fmla="*/ 0 h 725"/>
            </a:gdLst>
            <a:ahLst/>
            <a:cxnLst>
              <a:cxn ang="0">
                <a:pos x="T0" y="T1"/>
              </a:cxn>
              <a:cxn ang="0">
                <a:pos x="T2" y="T3"/>
              </a:cxn>
              <a:cxn ang="0">
                <a:pos x="T4" y="T5"/>
              </a:cxn>
              <a:cxn ang="0">
                <a:pos x="T6" y="T7"/>
              </a:cxn>
              <a:cxn ang="0">
                <a:pos x="T8" y="T9"/>
              </a:cxn>
            </a:cxnLst>
            <a:rect l="0" t="0" r="r" b="b"/>
            <a:pathLst>
              <a:path w="768" h="725">
                <a:moveTo>
                  <a:pt x="768" y="0"/>
                </a:moveTo>
                <a:lnTo>
                  <a:pt x="40" y="725"/>
                </a:lnTo>
                <a:lnTo>
                  <a:pt x="0" y="725"/>
                </a:lnTo>
                <a:lnTo>
                  <a:pt x="728" y="0"/>
                </a:lnTo>
                <a:lnTo>
                  <a:pt x="768"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2">
            <a:extLst>
              <a:ext uri="{FF2B5EF4-FFF2-40B4-BE49-F238E27FC236}">
                <a16:creationId xmlns:a16="http://schemas.microsoft.com/office/drawing/2014/main" id="{07AB9405-FDAA-4B8D-957A-923F1FCEA23C}"/>
              </a:ext>
            </a:extLst>
          </p:cNvPr>
          <p:cNvSpPr>
            <a:spLocks/>
          </p:cNvSpPr>
          <p:nvPr/>
        </p:nvSpPr>
        <p:spPr bwMode="auto">
          <a:xfrm>
            <a:off x="393802" y="-67671"/>
            <a:ext cx="2279654" cy="2097628"/>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F032340C-D043-4DDD-A538-1B924FF7FB51}"/>
              </a:ext>
            </a:extLst>
          </p:cNvPr>
          <p:cNvSpPr txBox="1"/>
          <p:nvPr/>
        </p:nvSpPr>
        <p:spPr>
          <a:xfrm rot="16200000">
            <a:off x="-1864725" y="2980760"/>
            <a:ext cx="6311867" cy="584775"/>
          </a:xfrm>
          <a:prstGeom prst="rect">
            <a:avLst/>
          </a:prstGeom>
          <a:noFill/>
        </p:spPr>
        <p:txBody>
          <a:bodyPr wrap="square" rtlCol="0">
            <a:spAutoFit/>
          </a:bodyPr>
          <a:lstStyle/>
          <a:p>
            <a:r>
              <a:rPr lang="en-US" sz="3200" b="1" dirty="0">
                <a:solidFill>
                  <a:schemeClr val="bg1"/>
                </a:solidFill>
                <a:latin typeface="Roboto Medium" panose="02000000000000000000" pitchFamily="2" charset="0"/>
                <a:ea typeface="Roboto Medium" panose="02000000000000000000" pitchFamily="2" charset="0"/>
              </a:rPr>
              <a:t>USER LOGIN</a:t>
            </a:r>
          </a:p>
        </p:txBody>
      </p:sp>
      <p:pic>
        <p:nvPicPr>
          <p:cNvPr id="4" name="Picture Placeholder 3">
            <a:extLst>
              <a:ext uri="{FF2B5EF4-FFF2-40B4-BE49-F238E27FC236}">
                <a16:creationId xmlns:a16="http://schemas.microsoft.com/office/drawing/2014/main" id="{46761F0C-7090-45EC-AB4F-C8A401E777DC}"/>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p:blipFill>
        <p:spPr>
          <a:xfrm>
            <a:off x="2357438" y="705099"/>
            <a:ext cx="9301161" cy="5231903"/>
          </a:xfrm>
        </p:spPr>
      </p:pic>
    </p:spTree>
    <p:extLst>
      <p:ext uri="{BB962C8B-B14F-4D97-AF65-F5344CB8AC3E}">
        <p14:creationId xmlns:p14="http://schemas.microsoft.com/office/powerpoint/2010/main" val="12888494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573853-BA9B-4221-BD38-ED43D1336957}"/>
              </a:ext>
            </a:extLst>
          </p:cNvPr>
          <p:cNvSpPr/>
          <p:nvPr/>
        </p:nvSpPr>
        <p:spPr>
          <a:xfrm>
            <a:off x="2390952" y="502023"/>
            <a:ext cx="9267924" cy="5708813"/>
          </a:xfrm>
          <a:prstGeom prst="rect">
            <a:avLst/>
          </a:prstGeom>
          <a:solidFill>
            <a:srgbClr val="ED2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A7B4F6DF-FA04-4F4D-ACD2-3705D466D82D}"/>
              </a:ext>
            </a:extLst>
          </p:cNvPr>
          <p:cNvSpPr>
            <a:spLocks/>
          </p:cNvSpPr>
          <p:nvPr/>
        </p:nvSpPr>
        <p:spPr bwMode="auto">
          <a:xfrm>
            <a:off x="-144772" y="1990210"/>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3">
            <a:extLst>
              <a:ext uri="{FF2B5EF4-FFF2-40B4-BE49-F238E27FC236}">
                <a16:creationId xmlns:a16="http://schemas.microsoft.com/office/drawing/2014/main" id="{2F9466CC-448D-46F2-B8B3-4BECB242A928}"/>
              </a:ext>
            </a:extLst>
          </p:cNvPr>
          <p:cNvSpPr>
            <a:spLocks/>
          </p:cNvSpPr>
          <p:nvPr/>
        </p:nvSpPr>
        <p:spPr bwMode="auto">
          <a:xfrm>
            <a:off x="1077400" y="640321"/>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1">
            <a:extLst>
              <a:ext uri="{FF2B5EF4-FFF2-40B4-BE49-F238E27FC236}">
                <a16:creationId xmlns:a16="http://schemas.microsoft.com/office/drawing/2014/main" id="{C614734A-E0DD-4D3C-B3C0-ED345FF66C72}"/>
              </a:ext>
            </a:extLst>
          </p:cNvPr>
          <p:cNvSpPr>
            <a:spLocks/>
          </p:cNvSpPr>
          <p:nvPr/>
        </p:nvSpPr>
        <p:spPr bwMode="auto">
          <a:xfrm>
            <a:off x="-1278313" y="223778"/>
            <a:ext cx="3328468" cy="3142109"/>
          </a:xfrm>
          <a:custGeom>
            <a:avLst/>
            <a:gdLst>
              <a:gd name="T0" fmla="*/ 768 w 768"/>
              <a:gd name="T1" fmla="*/ 0 h 725"/>
              <a:gd name="T2" fmla="*/ 40 w 768"/>
              <a:gd name="T3" fmla="*/ 725 h 725"/>
              <a:gd name="T4" fmla="*/ 0 w 768"/>
              <a:gd name="T5" fmla="*/ 725 h 725"/>
              <a:gd name="T6" fmla="*/ 728 w 768"/>
              <a:gd name="T7" fmla="*/ 0 h 725"/>
              <a:gd name="T8" fmla="*/ 768 w 768"/>
              <a:gd name="T9" fmla="*/ 0 h 725"/>
            </a:gdLst>
            <a:ahLst/>
            <a:cxnLst>
              <a:cxn ang="0">
                <a:pos x="T0" y="T1"/>
              </a:cxn>
              <a:cxn ang="0">
                <a:pos x="T2" y="T3"/>
              </a:cxn>
              <a:cxn ang="0">
                <a:pos x="T4" y="T5"/>
              </a:cxn>
              <a:cxn ang="0">
                <a:pos x="T6" y="T7"/>
              </a:cxn>
              <a:cxn ang="0">
                <a:pos x="T8" y="T9"/>
              </a:cxn>
            </a:cxnLst>
            <a:rect l="0" t="0" r="r" b="b"/>
            <a:pathLst>
              <a:path w="768" h="725">
                <a:moveTo>
                  <a:pt x="768" y="0"/>
                </a:moveTo>
                <a:lnTo>
                  <a:pt x="40" y="725"/>
                </a:lnTo>
                <a:lnTo>
                  <a:pt x="0" y="725"/>
                </a:lnTo>
                <a:lnTo>
                  <a:pt x="728" y="0"/>
                </a:lnTo>
                <a:lnTo>
                  <a:pt x="768"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2">
            <a:extLst>
              <a:ext uri="{FF2B5EF4-FFF2-40B4-BE49-F238E27FC236}">
                <a16:creationId xmlns:a16="http://schemas.microsoft.com/office/drawing/2014/main" id="{07AB9405-FDAA-4B8D-957A-923F1FCEA23C}"/>
              </a:ext>
            </a:extLst>
          </p:cNvPr>
          <p:cNvSpPr>
            <a:spLocks/>
          </p:cNvSpPr>
          <p:nvPr/>
        </p:nvSpPr>
        <p:spPr bwMode="auto">
          <a:xfrm>
            <a:off x="393802" y="-67671"/>
            <a:ext cx="2279654" cy="2097628"/>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F032340C-D043-4DDD-A538-1B924FF7FB51}"/>
              </a:ext>
            </a:extLst>
          </p:cNvPr>
          <p:cNvSpPr txBox="1"/>
          <p:nvPr/>
        </p:nvSpPr>
        <p:spPr>
          <a:xfrm rot="16200000">
            <a:off x="-1864725" y="2980760"/>
            <a:ext cx="6311867" cy="584775"/>
          </a:xfrm>
          <a:prstGeom prst="rect">
            <a:avLst/>
          </a:prstGeom>
          <a:noFill/>
        </p:spPr>
        <p:txBody>
          <a:bodyPr wrap="square" rtlCol="0">
            <a:spAutoFit/>
          </a:bodyPr>
          <a:lstStyle/>
          <a:p>
            <a:r>
              <a:rPr lang="en-US" sz="3200" b="1" dirty="0">
                <a:solidFill>
                  <a:schemeClr val="bg1"/>
                </a:solidFill>
                <a:latin typeface="Roboto Medium" panose="02000000000000000000" pitchFamily="2" charset="0"/>
                <a:ea typeface="Roboto Medium" panose="02000000000000000000" pitchFamily="2" charset="0"/>
              </a:rPr>
              <a:t>FILE UPLOAD</a:t>
            </a:r>
          </a:p>
        </p:txBody>
      </p:sp>
      <p:pic>
        <p:nvPicPr>
          <p:cNvPr id="4" name="Picture Placeholder 3">
            <a:extLst>
              <a:ext uri="{FF2B5EF4-FFF2-40B4-BE49-F238E27FC236}">
                <a16:creationId xmlns:a16="http://schemas.microsoft.com/office/drawing/2014/main" id="{46761F0C-7090-45EC-AB4F-C8A401E777DC}"/>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p:blipFill>
        <p:spPr>
          <a:xfrm>
            <a:off x="2357438" y="705099"/>
            <a:ext cx="9301161" cy="5231903"/>
          </a:xfrm>
        </p:spPr>
      </p:pic>
    </p:spTree>
    <p:extLst>
      <p:ext uri="{BB962C8B-B14F-4D97-AF65-F5344CB8AC3E}">
        <p14:creationId xmlns:p14="http://schemas.microsoft.com/office/powerpoint/2010/main" val="27011926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573853-BA9B-4221-BD38-ED43D1336957}"/>
              </a:ext>
            </a:extLst>
          </p:cNvPr>
          <p:cNvSpPr/>
          <p:nvPr/>
        </p:nvSpPr>
        <p:spPr>
          <a:xfrm>
            <a:off x="2390952" y="502023"/>
            <a:ext cx="9267924" cy="5708813"/>
          </a:xfrm>
          <a:prstGeom prst="rect">
            <a:avLst/>
          </a:prstGeom>
          <a:solidFill>
            <a:srgbClr val="ED2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A7B4F6DF-FA04-4F4D-ACD2-3705D466D82D}"/>
              </a:ext>
            </a:extLst>
          </p:cNvPr>
          <p:cNvSpPr>
            <a:spLocks/>
          </p:cNvSpPr>
          <p:nvPr/>
        </p:nvSpPr>
        <p:spPr bwMode="auto">
          <a:xfrm>
            <a:off x="-144772" y="1990210"/>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3">
            <a:extLst>
              <a:ext uri="{FF2B5EF4-FFF2-40B4-BE49-F238E27FC236}">
                <a16:creationId xmlns:a16="http://schemas.microsoft.com/office/drawing/2014/main" id="{2F9466CC-448D-46F2-B8B3-4BECB242A928}"/>
              </a:ext>
            </a:extLst>
          </p:cNvPr>
          <p:cNvSpPr>
            <a:spLocks/>
          </p:cNvSpPr>
          <p:nvPr/>
        </p:nvSpPr>
        <p:spPr bwMode="auto">
          <a:xfrm>
            <a:off x="1077400" y="640321"/>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1">
            <a:extLst>
              <a:ext uri="{FF2B5EF4-FFF2-40B4-BE49-F238E27FC236}">
                <a16:creationId xmlns:a16="http://schemas.microsoft.com/office/drawing/2014/main" id="{C614734A-E0DD-4D3C-B3C0-ED345FF66C72}"/>
              </a:ext>
            </a:extLst>
          </p:cNvPr>
          <p:cNvSpPr>
            <a:spLocks/>
          </p:cNvSpPr>
          <p:nvPr/>
        </p:nvSpPr>
        <p:spPr bwMode="auto">
          <a:xfrm>
            <a:off x="-1278313" y="223778"/>
            <a:ext cx="3328468" cy="3142109"/>
          </a:xfrm>
          <a:custGeom>
            <a:avLst/>
            <a:gdLst>
              <a:gd name="T0" fmla="*/ 768 w 768"/>
              <a:gd name="T1" fmla="*/ 0 h 725"/>
              <a:gd name="T2" fmla="*/ 40 w 768"/>
              <a:gd name="T3" fmla="*/ 725 h 725"/>
              <a:gd name="T4" fmla="*/ 0 w 768"/>
              <a:gd name="T5" fmla="*/ 725 h 725"/>
              <a:gd name="T6" fmla="*/ 728 w 768"/>
              <a:gd name="T7" fmla="*/ 0 h 725"/>
              <a:gd name="T8" fmla="*/ 768 w 768"/>
              <a:gd name="T9" fmla="*/ 0 h 725"/>
            </a:gdLst>
            <a:ahLst/>
            <a:cxnLst>
              <a:cxn ang="0">
                <a:pos x="T0" y="T1"/>
              </a:cxn>
              <a:cxn ang="0">
                <a:pos x="T2" y="T3"/>
              </a:cxn>
              <a:cxn ang="0">
                <a:pos x="T4" y="T5"/>
              </a:cxn>
              <a:cxn ang="0">
                <a:pos x="T6" y="T7"/>
              </a:cxn>
              <a:cxn ang="0">
                <a:pos x="T8" y="T9"/>
              </a:cxn>
            </a:cxnLst>
            <a:rect l="0" t="0" r="r" b="b"/>
            <a:pathLst>
              <a:path w="768" h="725">
                <a:moveTo>
                  <a:pt x="768" y="0"/>
                </a:moveTo>
                <a:lnTo>
                  <a:pt x="40" y="725"/>
                </a:lnTo>
                <a:lnTo>
                  <a:pt x="0" y="725"/>
                </a:lnTo>
                <a:lnTo>
                  <a:pt x="728" y="0"/>
                </a:lnTo>
                <a:lnTo>
                  <a:pt x="768"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2">
            <a:extLst>
              <a:ext uri="{FF2B5EF4-FFF2-40B4-BE49-F238E27FC236}">
                <a16:creationId xmlns:a16="http://schemas.microsoft.com/office/drawing/2014/main" id="{07AB9405-FDAA-4B8D-957A-923F1FCEA23C}"/>
              </a:ext>
            </a:extLst>
          </p:cNvPr>
          <p:cNvSpPr>
            <a:spLocks/>
          </p:cNvSpPr>
          <p:nvPr/>
        </p:nvSpPr>
        <p:spPr bwMode="auto">
          <a:xfrm>
            <a:off x="393802" y="-67671"/>
            <a:ext cx="2279654" cy="2097628"/>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F032340C-D043-4DDD-A538-1B924FF7FB51}"/>
              </a:ext>
            </a:extLst>
          </p:cNvPr>
          <p:cNvSpPr txBox="1"/>
          <p:nvPr/>
        </p:nvSpPr>
        <p:spPr>
          <a:xfrm rot="16200000">
            <a:off x="-1864725" y="2980760"/>
            <a:ext cx="6311867" cy="584775"/>
          </a:xfrm>
          <a:prstGeom prst="rect">
            <a:avLst/>
          </a:prstGeom>
          <a:noFill/>
        </p:spPr>
        <p:txBody>
          <a:bodyPr wrap="square" rtlCol="0">
            <a:spAutoFit/>
          </a:bodyPr>
          <a:lstStyle/>
          <a:p>
            <a:r>
              <a:rPr lang="en-US" sz="3200" b="1" dirty="0">
                <a:solidFill>
                  <a:schemeClr val="bg1"/>
                </a:solidFill>
                <a:latin typeface="Roboto Medium" panose="02000000000000000000" pitchFamily="2" charset="0"/>
                <a:ea typeface="Roboto Medium" panose="02000000000000000000" pitchFamily="2" charset="0"/>
              </a:rPr>
              <a:t>LIST NOTES </a:t>
            </a:r>
          </a:p>
        </p:txBody>
      </p:sp>
      <p:pic>
        <p:nvPicPr>
          <p:cNvPr id="4" name="Picture Placeholder 3">
            <a:extLst>
              <a:ext uri="{FF2B5EF4-FFF2-40B4-BE49-F238E27FC236}">
                <a16:creationId xmlns:a16="http://schemas.microsoft.com/office/drawing/2014/main" id="{46761F0C-7090-45EC-AB4F-C8A401E777DC}"/>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p:blipFill>
        <p:spPr>
          <a:xfrm>
            <a:off x="2357438" y="705099"/>
            <a:ext cx="9301161" cy="5231903"/>
          </a:xfrm>
        </p:spPr>
      </p:pic>
    </p:spTree>
    <p:extLst>
      <p:ext uri="{BB962C8B-B14F-4D97-AF65-F5344CB8AC3E}">
        <p14:creationId xmlns:p14="http://schemas.microsoft.com/office/powerpoint/2010/main" val="10164797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17CC26B4-FC85-4AD9-A9DB-C19A3E34A71E}"/>
              </a:ext>
            </a:extLst>
          </p:cNvPr>
          <p:cNvSpPr>
            <a:spLocks/>
          </p:cNvSpPr>
          <p:nvPr/>
        </p:nvSpPr>
        <p:spPr bwMode="auto">
          <a:xfrm>
            <a:off x="-7408" y="-15915"/>
            <a:ext cx="3488916" cy="3548347"/>
          </a:xfrm>
          <a:custGeom>
            <a:avLst/>
            <a:gdLst>
              <a:gd name="connsiteX0" fmla="*/ 2468036 w 3488916"/>
              <a:gd name="connsiteY0" fmla="*/ 0 h 3548347"/>
              <a:gd name="connsiteX1" fmla="*/ 3488916 w 3488916"/>
              <a:gd name="connsiteY1" fmla="*/ 0 h 3548347"/>
              <a:gd name="connsiteX2" fmla="*/ 157141 w 3488916"/>
              <a:gd name="connsiteY2" fmla="*/ 3388837 h 3548347"/>
              <a:gd name="connsiteX3" fmla="*/ 0 w 3488916"/>
              <a:gd name="connsiteY3" fmla="*/ 3548347 h 3548347"/>
              <a:gd name="connsiteX4" fmla="*/ 0 w 3488916"/>
              <a:gd name="connsiteY4" fmla="*/ 2509594 h 354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88916" h="3548347">
                <a:moveTo>
                  <a:pt x="2468036" y="0"/>
                </a:moveTo>
                <a:lnTo>
                  <a:pt x="3488916" y="0"/>
                </a:lnTo>
                <a:lnTo>
                  <a:pt x="157141" y="3388837"/>
                </a:lnTo>
                <a:lnTo>
                  <a:pt x="0" y="3548347"/>
                </a:lnTo>
                <a:lnTo>
                  <a:pt x="0" y="2509594"/>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5" name="Freeform 15">
            <a:extLst>
              <a:ext uri="{FF2B5EF4-FFF2-40B4-BE49-F238E27FC236}">
                <a16:creationId xmlns:a16="http://schemas.microsoft.com/office/drawing/2014/main" id="{EE1F49BA-ECA4-449C-8589-B405439BEECA}"/>
              </a:ext>
            </a:extLst>
          </p:cNvPr>
          <p:cNvSpPr>
            <a:spLocks/>
          </p:cNvSpPr>
          <p:nvPr/>
        </p:nvSpPr>
        <p:spPr bwMode="auto">
          <a:xfrm>
            <a:off x="745735" y="-9525"/>
            <a:ext cx="3631844" cy="3142109"/>
          </a:xfrm>
          <a:custGeom>
            <a:avLst/>
            <a:gdLst>
              <a:gd name="T0" fmla="*/ 838 w 838"/>
              <a:gd name="T1" fmla="*/ 0 h 725"/>
              <a:gd name="T2" fmla="*/ 802 w 838"/>
              <a:gd name="T3" fmla="*/ 36 h 725"/>
              <a:gd name="T4" fmla="*/ 281 w 838"/>
              <a:gd name="T5" fmla="*/ 555 h 725"/>
              <a:gd name="T6" fmla="*/ 110 w 838"/>
              <a:gd name="T7" fmla="*/ 725 h 725"/>
              <a:gd name="T8" fmla="*/ 0 w 838"/>
              <a:gd name="T9" fmla="*/ 725 h 725"/>
              <a:gd name="T10" fmla="*/ 728 w 838"/>
              <a:gd name="T11" fmla="*/ 0 h 725"/>
              <a:gd name="T12" fmla="*/ 838 w 838"/>
              <a:gd name="T13" fmla="*/ 0 h 725"/>
            </a:gdLst>
            <a:ahLst/>
            <a:cxnLst>
              <a:cxn ang="0">
                <a:pos x="T0" y="T1"/>
              </a:cxn>
              <a:cxn ang="0">
                <a:pos x="T2" y="T3"/>
              </a:cxn>
              <a:cxn ang="0">
                <a:pos x="T4" y="T5"/>
              </a:cxn>
              <a:cxn ang="0">
                <a:pos x="T6" y="T7"/>
              </a:cxn>
              <a:cxn ang="0">
                <a:pos x="T8" y="T9"/>
              </a:cxn>
              <a:cxn ang="0">
                <a:pos x="T10" y="T11"/>
              </a:cxn>
              <a:cxn ang="0">
                <a:pos x="T12" y="T13"/>
              </a:cxn>
            </a:cxnLst>
            <a:rect l="0" t="0" r="r" b="b"/>
            <a:pathLst>
              <a:path w="838" h="725">
                <a:moveTo>
                  <a:pt x="838" y="0"/>
                </a:moveTo>
                <a:lnTo>
                  <a:pt x="802" y="36"/>
                </a:lnTo>
                <a:lnTo>
                  <a:pt x="281" y="555"/>
                </a:lnTo>
                <a:lnTo>
                  <a:pt x="110" y="725"/>
                </a:lnTo>
                <a:lnTo>
                  <a:pt x="0" y="725"/>
                </a:lnTo>
                <a:lnTo>
                  <a:pt x="728" y="0"/>
                </a:lnTo>
                <a:lnTo>
                  <a:pt x="838"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13">
            <a:extLst>
              <a:ext uri="{FF2B5EF4-FFF2-40B4-BE49-F238E27FC236}">
                <a16:creationId xmlns:a16="http://schemas.microsoft.com/office/drawing/2014/main" id="{E84134A7-09C4-422E-804C-B44C8B217788}"/>
              </a:ext>
            </a:extLst>
          </p:cNvPr>
          <p:cNvSpPr>
            <a:spLocks/>
          </p:cNvSpPr>
          <p:nvPr/>
        </p:nvSpPr>
        <p:spPr bwMode="auto">
          <a:xfrm>
            <a:off x="847779" y="-19050"/>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12">
            <a:extLst>
              <a:ext uri="{FF2B5EF4-FFF2-40B4-BE49-F238E27FC236}">
                <a16:creationId xmlns:a16="http://schemas.microsoft.com/office/drawing/2014/main" id="{73A6456F-23E1-43CB-A619-B1B5425116AD}"/>
              </a:ext>
            </a:extLst>
          </p:cNvPr>
          <p:cNvSpPr>
            <a:spLocks/>
          </p:cNvSpPr>
          <p:nvPr/>
        </p:nvSpPr>
        <p:spPr bwMode="auto">
          <a:xfrm>
            <a:off x="26817" y="11985"/>
            <a:ext cx="4873040" cy="4578305"/>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Shape 7">
            <a:extLst>
              <a:ext uri="{FF2B5EF4-FFF2-40B4-BE49-F238E27FC236}">
                <a16:creationId xmlns:a16="http://schemas.microsoft.com/office/drawing/2014/main" id="{13BC67F5-EE60-4210-9FAE-AF0D49CE9BE5}"/>
              </a:ext>
            </a:extLst>
          </p:cNvPr>
          <p:cNvSpPr>
            <a:spLocks/>
          </p:cNvSpPr>
          <p:nvPr/>
        </p:nvSpPr>
        <p:spPr bwMode="auto">
          <a:xfrm>
            <a:off x="10902269" y="2239826"/>
            <a:ext cx="1289731" cy="1284423"/>
          </a:xfrm>
          <a:custGeom>
            <a:avLst/>
            <a:gdLst>
              <a:gd name="connsiteX0" fmla="*/ 1289731 w 1289731"/>
              <a:gd name="connsiteY0" fmla="*/ 0 h 1284423"/>
              <a:gd name="connsiteX1" fmla="*/ 1289731 w 1289731"/>
              <a:gd name="connsiteY1" fmla="*/ 172644 h 1284423"/>
              <a:gd name="connsiteX2" fmla="*/ 173358 w 1289731"/>
              <a:gd name="connsiteY2" fmla="*/ 1284423 h 1284423"/>
              <a:gd name="connsiteX3" fmla="*/ 0 w 1289731"/>
              <a:gd name="connsiteY3" fmla="*/ 1284423 h 1284423"/>
            </a:gdLst>
            <a:ahLst/>
            <a:cxnLst>
              <a:cxn ang="0">
                <a:pos x="connsiteX0" y="connsiteY0"/>
              </a:cxn>
              <a:cxn ang="0">
                <a:pos x="connsiteX1" y="connsiteY1"/>
              </a:cxn>
              <a:cxn ang="0">
                <a:pos x="connsiteX2" y="connsiteY2"/>
              </a:cxn>
              <a:cxn ang="0">
                <a:pos x="connsiteX3" y="connsiteY3"/>
              </a:cxn>
            </a:cxnLst>
            <a:rect l="l" t="t" r="r" b="b"/>
            <a:pathLst>
              <a:path w="1289731" h="1284423">
                <a:moveTo>
                  <a:pt x="1289731" y="0"/>
                </a:moveTo>
                <a:lnTo>
                  <a:pt x="1289731" y="172644"/>
                </a:lnTo>
                <a:lnTo>
                  <a:pt x="173358" y="1284423"/>
                </a:lnTo>
                <a:lnTo>
                  <a:pt x="0" y="1284423"/>
                </a:lnTo>
                <a:close/>
              </a:path>
            </a:pathLst>
          </a:custGeom>
          <a:solidFill>
            <a:srgbClr val="ED245C"/>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 name="Freeform: Shape 8">
            <a:extLst>
              <a:ext uri="{FF2B5EF4-FFF2-40B4-BE49-F238E27FC236}">
                <a16:creationId xmlns:a16="http://schemas.microsoft.com/office/drawing/2014/main" id="{A33687E1-72DA-4F43-8E60-91710F080F5A}"/>
              </a:ext>
            </a:extLst>
          </p:cNvPr>
          <p:cNvSpPr>
            <a:spLocks/>
          </p:cNvSpPr>
          <p:nvPr/>
        </p:nvSpPr>
        <p:spPr bwMode="auto">
          <a:xfrm>
            <a:off x="10544580" y="4699967"/>
            <a:ext cx="1647420" cy="1675159"/>
          </a:xfrm>
          <a:custGeom>
            <a:avLst/>
            <a:gdLst>
              <a:gd name="connsiteX0" fmla="*/ 1647420 w 1647420"/>
              <a:gd name="connsiteY0" fmla="*/ 0 h 1675159"/>
              <a:gd name="connsiteX1" fmla="*/ 1647420 w 1647420"/>
              <a:gd name="connsiteY1" fmla="*/ 376813 h 1675159"/>
              <a:gd name="connsiteX2" fmla="*/ 370573 w 1647420"/>
              <a:gd name="connsiteY2" fmla="*/ 1675159 h 1675159"/>
              <a:gd name="connsiteX3" fmla="*/ 0 w 1647420"/>
              <a:gd name="connsiteY3" fmla="*/ 1675159 h 1675159"/>
            </a:gdLst>
            <a:ahLst/>
            <a:cxnLst>
              <a:cxn ang="0">
                <a:pos x="connsiteX0" y="connsiteY0"/>
              </a:cxn>
              <a:cxn ang="0">
                <a:pos x="connsiteX1" y="connsiteY1"/>
              </a:cxn>
              <a:cxn ang="0">
                <a:pos x="connsiteX2" y="connsiteY2"/>
              </a:cxn>
              <a:cxn ang="0">
                <a:pos x="connsiteX3" y="connsiteY3"/>
              </a:cxn>
            </a:cxnLst>
            <a:rect l="l" t="t" r="r" b="b"/>
            <a:pathLst>
              <a:path w="1647420" h="1675159">
                <a:moveTo>
                  <a:pt x="1647420" y="0"/>
                </a:moveTo>
                <a:lnTo>
                  <a:pt x="1647420" y="376813"/>
                </a:lnTo>
                <a:lnTo>
                  <a:pt x="370573" y="1675159"/>
                </a:lnTo>
                <a:lnTo>
                  <a:pt x="0" y="1675159"/>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0" name="Freeform: Shape 9">
            <a:extLst>
              <a:ext uri="{FF2B5EF4-FFF2-40B4-BE49-F238E27FC236}">
                <a16:creationId xmlns:a16="http://schemas.microsoft.com/office/drawing/2014/main" id="{0C811F66-7411-4DE6-B43D-F5B9EE93644F}"/>
              </a:ext>
            </a:extLst>
          </p:cNvPr>
          <p:cNvSpPr>
            <a:spLocks/>
          </p:cNvSpPr>
          <p:nvPr/>
        </p:nvSpPr>
        <p:spPr bwMode="auto">
          <a:xfrm>
            <a:off x="8083215" y="2660980"/>
            <a:ext cx="4108786" cy="4177971"/>
          </a:xfrm>
          <a:custGeom>
            <a:avLst/>
            <a:gdLst>
              <a:gd name="connsiteX0" fmla="*/ 4108786 w 4108786"/>
              <a:gd name="connsiteY0" fmla="*/ 0 h 4177971"/>
              <a:gd name="connsiteX1" fmla="*/ 4108786 w 4108786"/>
              <a:gd name="connsiteY1" fmla="*/ 1038594 h 4177971"/>
              <a:gd name="connsiteX2" fmla="*/ 2596337 w 4108786"/>
              <a:gd name="connsiteY2" fmla="*/ 2576945 h 4177971"/>
              <a:gd name="connsiteX3" fmla="*/ 1019089 w 4108786"/>
              <a:gd name="connsiteY3" fmla="*/ 4177971 h 4177971"/>
              <a:gd name="connsiteX4" fmla="*/ 0 w 4108786"/>
              <a:gd name="connsiteY4" fmla="*/ 4177971 h 4177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8786" h="4177971">
                <a:moveTo>
                  <a:pt x="4108786" y="0"/>
                </a:moveTo>
                <a:lnTo>
                  <a:pt x="4108786" y="1038594"/>
                </a:lnTo>
                <a:lnTo>
                  <a:pt x="2596337" y="2576945"/>
                </a:lnTo>
                <a:lnTo>
                  <a:pt x="1019089" y="4177971"/>
                </a:lnTo>
                <a:lnTo>
                  <a:pt x="0" y="4177971"/>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2" name="Freeform: Shape 11">
            <a:extLst>
              <a:ext uri="{FF2B5EF4-FFF2-40B4-BE49-F238E27FC236}">
                <a16:creationId xmlns:a16="http://schemas.microsoft.com/office/drawing/2014/main" id="{E6F47FB5-DF21-4222-A35B-495B4C68A974}"/>
              </a:ext>
            </a:extLst>
          </p:cNvPr>
          <p:cNvSpPr>
            <a:spLocks/>
          </p:cNvSpPr>
          <p:nvPr/>
        </p:nvSpPr>
        <p:spPr bwMode="auto">
          <a:xfrm>
            <a:off x="8465750" y="1474906"/>
            <a:ext cx="3726251" cy="3789015"/>
          </a:xfrm>
          <a:custGeom>
            <a:avLst/>
            <a:gdLst>
              <a:gd name="connsiteX0" fmla="*/ 3726251 w 3726251"/>
              <a:gd name="connsiteY0" fmla="*/ 0 h 3789015"/>
              <a:gd name="connsiteX1" fmla="*/ 3726251 w 3726251"/>
              <a:gd name="connsiteY1" fmla="*/ 376815 h 3789015"/>
              <a:gd name="connsiteX2" fmla="*/ 370573 w 3726251"/>
              <a:gd name="connsiteY2" fmla="*/ 3789015 h 3789015"/>
              <a:gd name="connsiteX3" fmla="*/ 0 w 3726251"/>
              <a:gd name="connsiteY3" fmla="*/ 3789015 h 3789015"/>
            </a:gdLst>
            <a:ahLst/>
            <a:cxnLst>
              <a:cxn ang="0">
                <a:pos x="connsiteX0" y="connsiteY0"/>
              </a:cxn>
              <a:cxn ang="0">
                <a:pos x="connsiteX1" y="connsiteY1"/>
              </a:cxn>
              <a:cxn ang="0">
                <a:pos x="connsiteX2" y="connsiteY2"/>
              </a:cxn>
              <a:cxn ang="0">
                <a:pos x="connsiteX3" y="connsiteY3"/>
              </a:cxn>
            </a:cxnLst>
            <a:rect l="l" t="t" r="r" b="b"/>
            <a:pathLst>
              <a:path w="3726251" h="3789015">
                <a:moveTo>
                  <a:pt x="3726251" y="0"/>
                </a:moveTo>
                <a:lnTo>
                  <a:pt x="3726251" y="376815"/>
                </a:lnTo>
                <a:lnTo>
                  <a:pt x="370573" y="3789015"/>
                </a:lnTo>
                <a:lnTo>
                  <a:pt x="0" y="3789015"/>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7" name="TextBox 16">
            <a:extLst>
              <a:ext uri="{FF2B5EF4-FFF2-40B4-BE49-F238E27FC236}">
                <a16:creationId xmlns:a16="http://schemas.microsoft.com/office/drawing/2014/main" id="{C6D20C31-8AD1-4382-92B1-278194523D4B}"/>
              </a:ext>
            </a:extLst>
          </p:cNvPr>
          <p:cNvSpPr txBox="1"/>
          <p:nvPr/>
        </p:nvSpPr>
        <p:spPr>
          <a:xfrm>
            <a:off x="3020953" y="2742595"/>
            <a:ext cx="6150093" cy="1323439"/>
          </a:xfrm>
          <a:prstGeom prst="rect">
            <a:avLst/>
          </a:prstGeom>
          <a:noFill/>
        </p:spPr>
        <p:txBody>
          <a:bodyPr wrap="square" rtlCol="0">
            <a:spAutoFit/>
          </a:bodyPr>
          <a:lstStyle/>
          <a:p>
            <a:pPr algn="ctr"/>
            <a:r>
              <a:rPr lang="en-US" sz="8000" b="1" dirty="0" err="1">
                <a:solidFill>
                  <a:srgbClr val="ED245C"/>
                </a:solidFill>
                <a:latin typeface="Roboto Medium" panose="02000000000000000000" pitchFamily="2" charset="0"/>
                <a:ea typeface="Roboto Medium" panose="02000000000000000000" pitchFamily="2" charset="0"/>
              </a:rPr>
              <a:t>ShareNotes</a:t>
            </a:r>
            <a:endParaRPr lang="en-US" sz="8000" b="1" dirty="0">
              <a:solidFill>
                <a:srgbClr val="ED245C"/>
              </a:solidFill>
              <a:latin typeface="Roboto Medium" panose="02000000000000000000" pitchFamily="2" charset="0"/>
              <a:ea typeface="Roboto Medium" panose="02000000000000000000" pitchFamily="2" charset="0"/>
            </a:endParaRPr>
          </a:p>
        </p:txBody>
      </p:sp>
      <p:sp>
        <p:nvSpPr>
          <p:cNvPr id="18" name="TextBox 17">
            <a:extLst>
              <a:ext uri="{FF2B5EF4-FFF2-40B4-BE49-F238E27FC236}">
                <a16:creationId xmlns:a16="http://schemas.microsoft.com/office/drawing/2014/main" id="{A8B456E2-3918-4B95-B97F-44E4F9D97970}"/>
              </a:ext>
            </a:extLst>
          </p:cNvPr>
          <p:cNvSpPr txBox="1"/>
          <p:nvPr/>
        </p:nvSpPr>
        <p:spPr>
          <a:xfrm>
            <a:off x="2716307" y="4224887"/>
            <a:ext cx="6544234" cy="830997"/>
          </a:xfrm>
          <a:prstGeom prst="rect">
            <a:avLst/>
          </a:prstGeom>
          <a:noFill/>
        </p:spPr>
        <p:txBody>
          <a:bodyPr wrap="square" rtlCol="0">
            <a:spAutoFit/>
          </a:bodyPr>
          <a:lstStyle/>
          <a:p>
            <a:pPr algn="ctr"/>
            <a:r>
              <a:rPr lang="en-US" sz="2400" b="1" dirty="0">
                <a:solidFill>
                  <a:srgbClr val="ED245C"/>
                </a:solidFill>
                <a:latin typeface="Roboto Light" panose="02000000000000000000" pitchFamily="2" charset="0"/>
                <a:ea typeface="Roboto Light" panose="02000000000000000000" pitchFamily="2" charset="0"/>
              </a:rPr>
              <a:t>AN ANDROID APPLICATION FOR SHARING NOTES</a:t>
            </a:r>
          </a:p>
        </p:txBody>
      </p:sp>
      <p:sp>
        <p:nvSpPr>
          <p:cNvPr id="22" name="Rectangle 21">
            <a:extLst>
              <a:ext uri="{FF2B5EF4-FFF2-40B4-BE49-F238E27FC236}">
                <a16:creationId xmlns:a16="http://schemas.microsoft.com/office/drawing/2014/main" id="{647EA857-892A-451E-B020-39B7103187F8}"/>
              </a:ext>
            </a:extLst>
          </p:cNvPr>
          <p:cNvSpPr/>
          <p:nvPr/>
        </p:nvSpPr>
        <p:spPr>
          <a:xfrm>
            <a:off x="2859314" y="2742595"/>
            <a:ext cx="6473371" cy="1400677"/>
          </a:xfrm>
          <a:prstGeom prst="rect">
            <a:avLst/>
          </a:prstGeom>
          <a:noFill/>
          <a:ln w="76200">
            <a:solidFill>
              <a:srgbClr val="ED24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B63657D2-E011-4F17-A748-A1EFDCDD6E73}"/>
              </a:ext>
            </a:extLst>
          </p:cNvPr>
          <p:cNvSpPr>
            <a:spLocks/>
          </p:cNvSpPr>
          <p:nvPr/>
        </p:nvSpPr>
        <p:spPr bwMode="auto">
          <a:xfrm>
            <a:off x="9612538" y="5619655"/>
            <a:ext cx="1289731" cy="1284423"/>
          </a:xfrm>
          <a:custGeom>
            <a:avLst/>
            <a:gdLst>
              <a:gd name="connsiteX0" fmla="*/ 1289731 w 1289731"/>
              <a:gd name="connsiteY0" fmla="*/ 0 h 1284423"/>
              <a:gd name="connsiteX1" fmla="*/ 1289731 w 1289731"/>
              <a:gd name="connsiteY1" fmla="*/ 172644 h 1284423"/>
              <a:gd name="connsiteX2" fmla="*/ 173358 w 1289731"/>
              <a:gd name="connsiteY2" fmla="*/ 1284423 h 1284423"/>
              <a:gd name="connsiteX3" fmla="*/ 0 w 1289731"/>
              <a:gd name="connsiteY3" fmla="*/ 1284423 h 1284423"/>
            </a:gdLst>
            <a:ahLst/>
            <a:cxnLst>
              <a:cxn ang="0">
                <a:pos x="connsiteX0" y="connsiteY0"/>
              </a:cxn>
              <a:cxn ang="0">
                <a:pos x="connsiteX1" y="connsiteY1"/>
              </a:cxn>
              <a:cxn ang="0">
                <a:pos x="connsiteX2" y="connsiteY2"/>
              </a:cxn>
              <a:cxn ang="0">
                <a:pos x="connsiteX3" y="connsiteY3"/>
              </a:cxn>
            </a:cxnLst>
            <a:rect l="l" t="t" r="r" b="b"/>
            <a:pathLst>
              <a:path w="1289731" h="1284423">
                <a:moveTo>
                  <a:pt x="1289731" y="0"/>
                </a:moveTo>
                <a:lnTo>
                  <a:pt x="1289731" y="172644"/>
                </a:lnTo>
                <a:lnTo>
                  <a:pt x="173358" y="1284423"/>
                </a:lnTo>
                <a:lnTo>
                  <a:pt x="0" y="1284423"/>
                </a:lnTo>
                <a:close/>
              </a:path>
            </a:pathLst>
          </a:custGeom>
          <a:solidFill>
            <a:srgbClr val="ED245C"/>
          </a:solidFill>
          <a:ln>
            <a:noFill/>
          </a:ln>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99241380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 calcmode="lin" valueType="num">
                                      <p:cBhvr>
                                        <p:cTn id="14" dur="500" fill="hold"/>
                                        <p:tgtEl>
                                          <p:spTgt spid="17"/>
                                        </p:tgtEl>
                                        <p:attrNameLst>
                                          <p:attrName>ppt_w</p:attrName>
                                        </p:attrNameLst>
                                      </p:cBhvr>
                                      <p:tavLst>
                                        <p:tav tm="0">
                                          <p:val>
                                            <p:fltVal val="0"/>
                                          </p:val>
                                        </p:tav>
                                        <p:tav tm="100000">
                                          <p:val>
                                            <p:strVal val="#ppt_w"/>
                                          </p:val>
                                        </p:tav>
                                      </p:tavLst>
                                    </p:anim>
                                    <p:anim calcmode="lin" valueType="num">
                                      <p:cBhvr>
                                        <p:cTn id="15" dur="500" fill="hold"/>
                                        <p:tgtEl>
                                          <p:spTgt spid="17"/>
                                        </p:tgtEl>
                                        <p:attrNameLst>
                                          <p:attrName>ppt_h</p:attrName>
                                        </p:attrNameLst>
                                      </p:cBhvr>
                                      <p:tavLst>
                                        <p:tav tm="0">
                                          <p:val>
                                            <p:fltVal val="0"/>
                                          </p:val>
                                        </p:tav>
                                        <p:tav tm="100000">
                                          <p:val>
                                            <p:strVal val="#ppt_h"/>
                                          </p:val>
                                        </p:tav>
                                      </p:tavLst>
                                    </p:anim>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p:cTn id="21" dur="500" fill="hold"/>
                                        <p:tgtEl>
                                          <p:spTgt spid="18"/>
                                        </p:tgtEl>
                                        <p:attrNameLst>
                                          <p:attrName>ppt_w</p:attrName>
                                        </p:attrNameLst>
                                      </p:cBhvr>
                                      <p:tavLst>
                                        <p:tav tm="0">
                                          <p:val>
                                            <p:fltVal val="0"/>
                                          </p:val>
                                        </p:tav>
                                        <p:tav tm="100000">
                                          <p:val>
                                            <p:strVal val="#ppt_w"/>
                                          </p:val>
                                        </p:tav>
                                      </p:tavLst>
                                    </p:anim>
                                    <p:anim calcmode="lin" valueType="num">
                                      <p:cBhvr>
                                        <p:cTn id="22" dur="500" fill="hold"/>
                                        <p:tgtEl>
                                          <p:spTgt spid="18"/>
                                        </p:tgtEl>
                                        <p:attrNameLst>
                                          <p:attrName>ppt_h</p:attrName>
                                        </p:attrNameLst>
                                      </p:cBhvr>
                                      <p:tavLst>
                                        <p:tav tm="0">
                                          <p:val>
                                            <p:fltVal val="0"/>
                                          </p:val>
                                        </p:tav>
                                        <p:tav tm="100000">
                                          <p:val>
                                            <p:strVal val="#ppt_h"/>
                                          </p:val>
                                        </p:tav>
                                      </p:tavLst>
                                    </p:anim>
                                    <p:animEffect transition="in" filter="fade">
                                      <p:cBhvr>
                                        <p:cTn id="2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573853-BA9B-4221-BD38-ED43D1336957}"/>
              </a:ext>
            </a:extLst>
          </p:cNvPr>
          <p:cNvSpPr/>
          <p:nvPr/>
        </p:nvSpPr>
        <p:spPr>
          <a:xfrm>
            <a:off x="2390952" y="502023"/>
            <a:ext cx="9267924" cy="5708813"/>
          </a:xfrm>
          <a:prstGeom prst="rect">
            <a:avLst/>
          </a:prstGeom>
          <a:solidFill>
            <a:srgbClr val="ED2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A7B4F6DF-FA04-4F4D-ACD2-3705D466D82D}"/>
              </a:ext>
            </a:extLst>
          </p:cNvPr>
          <p:cNvSpPr>
            <a:spLocks/>
          </p:cNvSpPr>
          <p:nvPr/>
        </p:nvSpPr>
        <p:spPr bwMode="auto">
          <a:xfrm>
            <a:off x="-144772" y="1990210"/>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3">
            <a:extLst>
              <a:ext uri="{FF2B5EF4-FFF2-40B4-BE49-F238E27FC236}">
                <a16:creationId xmlns:a16="http://schemas.microsoft.com/office/drawing/2014/main" id="{2F9466CC-448D-46F2-B8B3-4BECB242A928}"/>
              </a:ext>
            </a:extLst>
          </p:cNvPr>
          <p:cNvSpPr>
            <a:spLocks/>
          </p:cNvSpPr>
          <p:nvPr/>
        </p:nvSpPr>
        <p:spPr bwMode="auto">
          <a:xfrm>
            <a:off x="1077400" y="640321"/>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1">
            <a:extLst>
              <a:ext uri="{FF2B5EF4-FFF2-40B4-BE49-F238E27FC236}">
                <a16:creationId xmlns:a16="http://schemas.microsoft.com/office/drawing/2014/main" id="{C614734A-E0DD-4D3C-B3C0-ED345FF66C72}"/>
              </a:ext>
            </a:extLst>
          </p:cNvPr>
          <p:cNvSpPr>
            <a:spLocks/>
          </p:cNvSpPr>
          <p:nvPr/>
        </p:nvSpPr>
        <p:spPr bwMode="auto">
          <a:xfrm>
            <a:off x="-1278313" y="223778"/>
            <a:ext cx="3328468" cy="3142109"/>
          </a:xfrm>
          <a:custGeom>
            <a:avLst/>
            <a:gdLst>
              <a:gd name="T0" fmla="*/ 768 w 768"/>
              <a:gd name="T1" fmla="*/ 0 h 725"/>
              <a:gd name="T2" fmla="*/ 40 w 768"/>
              <a:gd name="T3" fmla="*/ 725 h 725"/>
              <a:gd name="T4" fmla="*/ 0 w 768"/>
              <a:gd name="T5" fmla="*/ 725 h 725"/>
              <a:gd name="T6" fmla="*/ 728 w 768"/>
              <a:gd name="T7" fmla="*/ 0 h 725"/>
              <a:gd name="T8" fmla="*/ 768 w 768"/>
              <a:gd name="T9" fmla="*/ 0 h 725"/>
            </a:gdLst>
            <a:ahLst/>
            <a:cxnLst>
              <a:cxn ang="0">
                <a:pos x="T0" y="T1"/>
              </a:cxn>
              <a:cxn ang="0">
                <a:pos x="T2" y="T3"/>
              </a:cxn>
              <a:cxn ang="0">
                <a:pos x="T4" y="T5"/>
              </a:cxn>
              <a:cxn ang="0">
                <a:pos x="T6" y="T7"/>
              </a:cxn>
              <a:cxn ang="0">
                <a:pos x="T8" y="T9"/>
              </a:cxn>
            </a:cxnLst>
            <a:rect l="0" t="0" r="r" b="b"/>
            <a:pathLst>
              <a:path w="768" h="725">
                <a:moveTo>
                  <a:pt x="768" y="0"/>
                </a:moveTo>
                <a:lnTo>
                  <a:pt x="40" y="725"/>
                </a:lnTo>
                <a:lnTo>
                  <a:pt x="0" y="725"/>
                </a:lnTo>
                <a:lnTo>
                  <a:pt x="728" y="0"/>
                </a:lnTo>
                <a:lnTo>
                  <a:pt x="768"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2">
            <a:extLst>
              <a:ext uri="{FF2B5EF4-FFF2-40B4-BE49-F238E27FC236}">
                <a16:creationId xmlns:a16="http://schemas.microsoft.com/office/drawing/2014/main" id="{07AB9405-FDAA-4B8D-957A-923F1FCEA23C}"/>
              </a:ext>
            </a:extLst>
          </p:cNvPr>
          <p:cNvSpPr>
            <a:spLocks/>
          </p:cNvSpPr>
          <p:nvPr/>
        </p:nvSpPr>
        <p:spPr bwMode="auto">
          <a:xfrm>
            <a:off x="393802" y="-67671"/>
            <a:ext cx="2279654" cy="2097628"/>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F032340C-D043-4DDD-A538-1B924FF7FB51}"/>
              </a:ext>
            </a:extLst>
          </p:cNvPr>
          <p:cNvSpPr txBox="1"/>
          <p:nvPr/>
        </p:nvSpPr>
        <p:spPr>
          <a:xfrm rot="16200000">
            <a:off x="-1864725" y="2980760"/>
            <a:ext cx="6311867" cy="584775"/>
          </a:xfrm>
          <a:prstGeom prst="rect">
            <a:avLst/>
          </a:prstGeom>
          <a:noFill/>
        </p:spPr>
        <p:txBody>
          <a:bodyPr wrap="square" rtlCol="0">
            <a:spAutoFit/>
          </a:bodyPr>
          <a:lstStyle/>
          <a:p>
            <a:r>
              <a:rPr lang="en-US" sz="3200" b="1" dirty="0">
                <a:solidFill>
                  <a:schemeClr val="bg1"/>
                </a:solidFill>
                <a:latin typeface="Roboto Medium" panose="02000000000000000000" pitchFamily="2" charset="0"/>
                <a:ea typeface="Roboto Medium" panose="02000000000000000000" pitchFamily="2" charset="0"/>
              </a:rPr>
              <a:t>ACTIVITY DIAGRAM</a:t>
            </a:r>
          </a:p>
        </p:txBody>
      </p:sp>
      <p:pic>
        <p:nvPicPr>
          <p:cNvPr id="4" name="Picture Placeholder 3">
            <a:extLst>
              <a:ext uri="{FF2B5EF4-FFF2-40B4-BE49-F238E27FC236}">
                <a16:creationId xmlns:a16="http://schemas.microsoft.com/office/drawing/2014/main" id="{46761F0C-7090-45EC-AB4F-C8A401E777DC}"/>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p:blipFill>
        <p:spPr>
          <a:xfrm>
            <a:off x="2357438" y="705099"/>
            <a:ext cx="9301160" cy="5231903"/>
          </a:xfrm>
        </p:spPr>
      </p:pic>
    </p:spTree>
    <p:extLst>
      <p:ext uri="{BB962C8B-B14F-4D97-AF65-F5344CB8AC3E}">
        <p14:creationId xmlns:p14="http://schemas.microsoft.com/office/powerpoint/2010/main" val="16330539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573853-BA9B-4221-BD38-ED43D1336957}"/>
              </a:ext>
            </a:extLst>
          </p:cNvPr>
          <p:cNvSpPr/>
          <p:nvPr/>
        </p:nvSpPr>
        <p:spPr>
          <a:xfrm>
            <a:off x="2390952" y="502023"/>
            <a:ext cx="9267924" cy="5708813"/>
          </a:xfrm>
          <a:prstGeom prst="rect">
            <a:avLst/>
          </a:prstGeom>
          <a:solidFill>
            <a:srgbClr val="ED2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A7B4F6DF-FA04-4F4D-ACD2-3705D466D82D}"/>
              </a:ext>
            </a:extLst>
          </p:cNvPr>
          <p:cNvSpPr>
            <a:spLocks/>
          </p:cNvSpPr>
          <p:nvPr/>
        </p:nvSpPr>
        <p:spPr bwMode="auto">
          <a:xfrm>
            <a:off x="-144772" y="1990210"/>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3">
            <a:extLst>
              <a:ext uri="{FF2B5EF4-FFF2-40B4-BE49-F238E27FC236}">
                <a16:creationId xmlns:a16="http://schemas.microsoft.com/office/drawing/2014/main" id="{2F9466CC-448D-46F2-B8B3-4BECB242A928}"/>
              </a:ext>
            </a:extLst>
          </p:cNvPr>
          <p:cNvSpPr>
            <a:spLocks/>
          </p:cNvSpPr>
          <p:nvPr/>
        </p:nvSpPr>
        <p:spPr bwMode="auto">
          <a:xfrm>
            <a:off x="1077400" y="640321"/>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1">
            <a:extLst>
              <a:ext uri="{FF2B5EF4-FFF2-40B4-BE49-F238E27FC236}">
                <a16:creationId xmlns:a16="http://schemas.microsoft.com/office/drawing/2014/main" id="{C614734A-E0DD-4D3C-B3C0-ED345FF66C72}"/>
              </a:ext>
            </a:extLst>
          </p:cNvPr>
          <p:cNvSpPr>
            <a:spLocks/>
          </p:cNvSpPr>
          <p:nvPr/>
        </p:nvSpPr>
        <p:spPr bwMode="auto">
          <a:xfrm>
            <a:off x="-1278313" y="223778"/>
            <a:ext cx="3328468" cy="3142109"/>
          </a:xfrm>
          <a:custGeom>
            <a:avLst/>
            <a:gdLst>
              <a:gd name="T0" fmla="*/ 768 w 768"/>
              <a:gd name="T1" fmla="*/ 0 h 725"/>
              <a:gd name="T2" fmla="*/ 40 w 768"/>
              <a:gd name="T3" fmla="*/ 725 h 725"/>
              <a:gd name="T4" fmla="*/ 0 w 768"/>
              <a:gd name="T5" fmla="*/ 725 h 725"/>
              <a:gd name="T6" fmla="*/ 728 w 768"/>
              <a:gd name="T7" fmla="*/ 0 h 725"/>
              <a:gd name="T8" fmla="*/ 768 w 768"/>
              <a:gd name="T9" fmla="*/ 0 h 725"/>
            </a:gdLst>
            <a:ahLst/>
            <a:cxnLst>
              <a:cxn ang="0">
                <a:pos x="T0" y="T1"/>
              </a:cxn>
              <a:cxn ang="0">
                <a:pos x="T2" y="T3"/>
              </a:cxn>
              <a:cxn ang="0">
                <a:pos x="T4" y="T5"/>
              </a:cxn>
              <a:cxn ang="0">
                <a:pos x="T6" y="T7"/>
              </a:cxn>
              <a:cxn ang="0">
                <a:pos x="T8" y="T9"/>
              </a:cxn>
            </a:cxnLst>
            <a:rect l="0" t="0" r="r" b="b"/>
            <a:pathLst>
              <a:path w="768" h="725">
                <a:moveTo>
                  <a:pt x="768" y="0"/>
                </a:moveTo>
                <a:lnTo>
                  <a:pt x="40" y="725"/>
                </a:lnTo>
                <a:lnTo>
                  <a:pt x="0" y="725"/>
                </a:lnTo>
                <a:lnTo>
                  <a:pt x="728" y="0"/>
                </a:lnTo>
                <a:lnTo>
                  <a:pt x="768"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2">
            <a:extLst>
              <a:ext uri="{FF2B5EF4-FFF2-40B4-BE49-F238E27FC236}">
                <a16:creationId xmlns:a16="http://schemas.microsoft.com/office/drawing/2014/main" id="{07AB9405-FDAA-4B8D-957A-923F1FCEA23C}"/>
              </a:ext>
            </a:extLst>
          </p:cNvPr>
          <p:cNvSpPr>
            <a:spLocks/>
          </p:cNvSpPr>
          <p:nvPr/>
        </p:nvSpPr>
        <p:spPr bwMode="auto">
          <a:xfrm>
            <a:off x="393802" y="-67671"/>
            <a:ext cx="2279654" cy="2097628"/>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F032340C-D043-4DDD-A538-1B924FF7FB51}"/>
              </a:ext>
            </a:extLst>
          </p:cNvPr>
          <p:cNvSpPr txBox="1"/>
          <p:nvPr/>
        </p:nvSpPr>
        <p:spPr>
          <a:xfrm rot="16200000">
            <a:off x="-1864725" y="2980760"/>
            <a:ext cx="6311867" cy="584775"/>
          </a:xfrm>
          <a:prstGeom prst="rect">
            <a:avLst/>
          </a:prstGeom>
          <a:noFill/>
        </p:spPr>
        <p:txBody>
          <a:bodyPr wrap="square" rtlCol="0">
            <a:spAutoFit/>
          </a:bodyPr>
          <a:lstStyle/>
          <a:p>
            <a:r>
              <a:rPr lang="en-US" sz="3200" b="1" dirty="0">
                <a:solidFill>
                  <a:schemeClr val="bg1"/>
                </a:solidFill>
                <a:latin typeface="Roboto Medium" panose="02000000000000000000" pitchFamily="2" charset="0"/>
                <a:ea typeface="Roboto Medium" panose="02000000000000000000" pitchFamily="2" charset="0"/>
              </a:rPr>
              <a:t>UI DESIGN</a:t>
            </a:r>
          </a:p>
        </p:txBody>
      </p:sp>
      <p:pic>
        <p:nvPicPr>
          <p:cNvPr id="8" name="Picture 7">
            <a:extLst>
              <a:ext uri="{FF2B5EF4-FFF2-40B4-BE49-F238E27FC236}">
                <a16:creationId xmlns:a16="http://schemas.microsoft.com/office/drawing/2014/main" id="{ED9D9359-069E-43EB-93F1-508CF7C6E3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7189" y="568779"/>
            <a:ext cx="2573215" cy="5575299"/>
          </a:xfrm>
          <a:prstGeom prst="rect">
            <a:avLst/>
          </a:prstGeom>
        </p:spPr>
      </p:pic>
      <p:pic>
        <p:nvPicPr>
          <p:cNvPr id="14" name="Picture 13">
            <a:extLst>
              <a:ext uri="{FF2B5EF4-FFF2-40B4-BE49-F238E27FC236}">
                <a16:creationId xmlns:a16="http://schemas.microsoft.com/office/drawing/2014/main" id="{FB63D3E9-D28D-4ED2-9ED2-4AD67EBABE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6906" y="578237"/>
            <a:ext cx="2573215" cy="5575299"/>
          </a:xfrm>
          <a:prstGeom prst="rect">
            <a:avLst/>
          </a:prstGeom>
        </p:spPr>
      </p:pic>
    </p:spTree>
    <p:extLst>
      <p:ext uri="{BB962C8B-B14F-4D97-AF65-F5344CB8AC3E}">
        <p14:creationId xmlns:p14="http://schemas.microsoft.com/office/powerpoint/2010/main" val="12872958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573853-BA9B-4221-BD38-ED43D1336957}"/>
              </a:ext>
            </a:extLst>
          </p:cNvPr>
          <p:cNvSpPr/>
          <p:nvPr/>
        </p:nvSpPr>
        <p:spPr>
          <a:xfrm>
            <a:off x="2390952" y="502023"/>
            <a:ext cx="9267924" cy="5708813"/>
          </a:xfrm>
          <a:prstGeom prst="rect">
            <a:avLst/>
          </a:prstGeom>
          <a:solidFill>
            <a:srgbClr val="ED2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A7B4F6DF-FA04-4F4D-ACD2-3705D466D82D}"/>
              </a:ext>
            </a:extLst>
          </p:cNvPr>
          <p:cNvSpPr>
            <a:spLocks/>
          </p:cNvSpPr>
          <p:nvPr/>
        </p:nvSpPr>
        <p:spPr bwMode="auto">
          <a:xfrm>
            <a:off x="-144772" y="1990210"/>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3">
            <a:extLst>
              <a:ext uri="{FF2B5EF4-FFF2-40B4-BE49-F238E27FC236}">
                <a16:creationId xmlns:a16="http://schemas.microsoft.com/office/drawing/2014/main" id="{2F9466CC-448D-46F2-B8B3-4BECB242A928}"/>
              </a:ext>
            </a:extLst>
          </p:cNvPr>
          <p:cNvSpPr>
            <a:spLocks/>
          </p:cNvSpPr>
          <p:nvPr/>
        </p:nvSpPr>
        <p:spPr bwMode="auto">
          <a:xfrm>
            <a:off x="1077400" y="640321"/>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1">
            <a:extLst>
              <a:ext uri="{FF2B5EF4-FFF2-40B4-BE49-F238E27FC236}">
                <a16:creationId xmlns:a16="http://schemas.microsoft.com/office/drawing/2014/main" id="{C614734A-E0DD-4D3C-B3C0-ED345FF66C72}"/>
              </a:ext>
            </a:extLst>
          </p:cNvPr>
          <p:cNvSpPr>
            <a:spLocks/>
          </p:cNvSpPr>
          <p:nvPr/>
        </p:nvSpPr>
        <p:spPr bwMode="auto">
          <a:xfrm>
            <a:off x="-1278313" y="223778"/>
            <a:ext cx="3328468" cy="3142109"/>
          </a:xfrm>
          <a:custGeom>
            <a:avLst/>
            <a:gdLst>
              <a:gd name="T0" fmla="*/ 768 w 768"/>
              <a:gd name="T1" fmla="*/ 0 h 725"/>
              <a:gd name="T2" fmla="*/ 40 w 768"/>
              <a:gd name="T3" fmla="*/ 725 h 725"/>
              <a:gd name="T4" fmla="*/ 0 w 768"/>
              <a:gd name="T5" fmla="*/ 725 h 725"/>
              <a:gd name="T6" fmla="*/ 728 w 768"/>
              <a:gd name="T7" fmla="*/ 0 h 725"/>
              <a:gd name="T8" fmla="*/ 768 w 768"/>
              <a:gd name="T9" fmla="*/ 0 h 725"/>
            </a:gdLst>
            <a:ahLst/>
            <a:cxnLst>
              <a:cxn ang="0">
                <a:pos x="T0" y="T1"/>
              </a:cxn>
              <a:cxn ang="0">
                <a:pos x="T2" y="T3"/>
              </a:cxn>
              <a:cxn ang="0">
                <a:pos x="T4" y="T5"/>
              </a:cxn>
              <a:cxn ang="0">
                <a:pos x="T6" y="T7"/>
              </a:cxn>
              <a:cxn ang="0">
                <a:pos x="T8" y="T9"/>
              </a:cxn>
            </a:cxnLst>
            <a:rect l="0" t="0" r="r" b="b"/>
            <a:pathLst>
              <a:path w="768" h="725">
                <a:moveTo>
                  <a:pt x="768" y="0"/>
                </a:moveTo>
                <a:lnTo>
                  <a:pt x="40" y="725"/>
                </a:lnTo>
                <a:lnTo>
                  <a:pt x="0" y="725"/>
                </a:lnTo>
                <a:lnTo>
                  <a:pt x="728" y="0"/>
                </a:lnTo>
                <a:lnTo>
                  <a:pt x="768"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2">
            <a:extLst>
              <a:ext uri="{FF2B5EF4-FFF2-40B4-BE49-F238E27FC236}">
                <a16:creationId xmlns:a16="http://schemas.microsoft.com/office/drawing/2014/main" id="{07AB9405-FDAA-4B8D-957A-923F1FCEA23C}"/>
              </a:ext>
            </a:extLst>
          </p:cNvPr>
          <p:cNvSpPr>
            <a:spLocks/>
          </p:cNvSpPr>
          <p:nvPr/>
        </p:nvSpPr>
        <p:spPr bwMode="auto">
          <a:xfrm>
            <a:off x="393802" y="-67671"/>
            <a:ext cx="2279654" cy="2097628"/>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F032340C-D043-4DDD-A538-1B924FF7FB51}"/>
              </a:ext>
            </a:extLst>
          </p:cNvPr>
          <p:cNvSpPr txBox="1"/>
          <p:nvPr/>
        </p:nvSpPr>
        <p:spPr>
          <a:xfrm rot="16200000">
            <a:off x="-1864725" y="2980760"/>
            <a:ext cx="6311867" cy="584775"/>
          </a:xfrm>
          <a:prstGeom prst="rect">
            <a:avLst/>
          </a:prstGeom>
          <a:noFill/>
        </p:spPr>
        <p:txBody>
          <a:bodyPr wrap="square" rtlCol="0">
            <a:spAutoFit/>
          </a:bodyPr>
          <a:lstStyle/>
          <a:p>
            <a:r>
              <a:rPr lang="en-US" sz="3200" b="1" dirty="0">
                <a:solidFill>
                  <a:schemeClr val="bg1"/>
                </a:solidFill>
                <a:latin typeface="Roboto Medium" panose="02000000000000000000" pitchFamily="2" charset="0"/>
                <a:ea typeface="Roboto Medium" panose="02000000000000000000" pitchFamily="2" charset="0"/>
              </a:rPr>
              <a:t>UI DESIGN</a:t>
            </a:r>
          </a:p>
        </p:txBody>
      </p:sp>
      <p:pic>
        <p:nvPicPr>
          <p:cNvPr id="8" name="Picture 7">
            <a:extLst>
              <a:ext uri="{FF2B5EF4-FFF2-40B4-BE49-F238E27FC236}">
                <a16:creationId xmlns:a16="http://schemas.microsoft.com/office/drawing/2014/main" id="{ED9D9359-069E-43EB-93F1-508CF7C6E3F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727189" y="568779"/>
            <a:ext cx="2573214" cy="5575299"/>
          </a:xfrm>
          <a:prstGeom prst="rect">
            <a:avLst/>
          </a:prstGeom>
        </p:spPr>
      </p:pic>
      <p:pic>
        <p:nvPicPr>
          <p:cNvPr id="14" name="Picture 13">
            <a:extLst>
              <a:ext uri="{FF2B5EF4-FFF2-40B4-BE49-F238E27FC236}">
                <a16:creationId xmlns:a16="http://schemas.microsoft.com/office/drawing/2014/main" id="{FB63D3E9-D28D-4ED2-9ED2-4AD67EBABE9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416906" y="578237"/>
            <a:ext cx="2573214" cy="5575299"/>
          </a:xfrm>
          <a:prstGeom prst="rect">
            <a:avLst/>
          </a:prstGeom>
        </p:spPr>
      </p:pic>
    </p:spTree>
    <p:extLst>
      <p:ext uri="{BB962C8B-B14F-4D97-AF65-F5344CB8AC3E}">
        <p14:creationId xmlns:p14="http://schemas.microsoft.com/office/powerpoint/2010/main" val="4869628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573853-BA9B-4221-BD38-ED43D1336957}"/>
              </a:ext>
            </a:extLst>
          </p:cNvPr>
          <p:cNvSpPr/>
          <p:nvPr/>
        </p:nvSpPr>
        <p:spPr>
          <a:xfrm>
            <a:off x="2390952" y="502023"/>
            <a:ext cx="9267924" cy="5708813"/>
          </a:xfrm>
          <a:prstGeom prst="rect">
            <a:avLst/>
          </a:prstGeom>
          <a:solidFill>
            <a:srgbClr val="ED2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A7B4F6DF-FA04-4F4D-ACD2-3705D466D82D}"/>
              </a:ext>
            </a:extLst>
          </p:cNvPr>
          <p:cNvSpPr>
            <a:spLocks/>
          </p:cNvSpPr>
          <p:nvPr/>
        </p:nvSpPr>
        <p:spPr bwMode="auto">
          <a:xfrm>
            <a:off x="-144772" y="1990210"/>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3">
            <a:extLst>
              <a:ext uri="{FF2B5EF4-FFF2-40B4-BE49-F238E27FC236}">
                <a16:creationId xmlns:a16="http://schemas.microsoft.com/office/drawing/2014/main" id="{2F9466CC-448D-46F2-B8B3-4BECB242A928}"/>
              </a:ext>
            </a:extLst>
          </p:cNvPr>
          <p:cNvSpPr>
            <a:spLocks/>
          </p:cNvSpPr>
          <p:nvPr/>
        </p:nvSpPr>
        <p:spPr bwMode="auto">
          <a:xfrm>
            <a:off x="1077400" y="640321"/>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1">
            <a:extLst>
              <a:ext uri="{FF2B5EF4-FFF2-40B4-BE49-F238E27FC236}">
                <a16:creationId xmlns:a16="http://schemas.microsoft.com/office/drawing/2014/main" id="{C614734A-E0DD-4D3C-B3C0-ED345FF66C72}"/>
              </a:ext>
            </a:extLst>
          </p:cNvPr>
          <p:cNvSpPr>
            <a:spLocks/>
          </p:cNvSpPr>
          <p:nvPr/>
        </p:nvSpPr>
        <p:spPr bwMode="auto">
          <a:xfrm>
            <a:off x="-1278313" y="223778"/>
            <a:ext cx="3328468" cy="3142109"/>
          </a:xfrm>
          <a:custGeom>
            <a:avLst/>
            <a:gdLst>
              <a:gd name="T0" fmla="*/ 768 w 768"/>
              <a:gd name="T1" fmla="*/ 0 h 725"/>
              <a:gd name="T2" fmla="*/ 40 w 768"/>
              <a:gd name="T3" fmla="*/ 725 h 725"/>
              <a:gd name="T4" fmla="*/ 0 w 768"/>
              <a:gd name="T5" fmla="*/ 725 h 725"/>
              <a:gd name="T6" fmla="*/ 728 w 768"/>
              <a:gd name="T7" fmla="*/ 0 h 725"/>
              <a:gd name="T8" fmla="*/ 768 w 768"/>
              <a:gd name="T9" fmla="*/ 0 h 725"/>
            </a:gdLst>
            <a:ahLst/>
            <a:cxnLst>
              <a:cxn ang="0">
                <a:pos x="T0" y="T1"/>
              </a:cxn>
              <a:cxn ang="0">
                <a:pos x="T2" y="T3"/>
              </a:cxn>
              <a:cxn ang="0">
                <a:pos x="T4" y="T5"/>
              </a:cxn>
              <a:cxn ang="0">
                <a:pos x="T6" y="T7"/>
              </a:cxn>
              <a:cxn ang="0">
                <a:pos x="T8" y="T9"/>
              </a:cxn>
            </a:cxnLst>
            <a:rect l="0" t="0" r="r" b="b"/>
            <a:pathLst>
              <a:path w="768" h="725">
                <a:moveTo>
                  <a:pt x="768" y="0"/>
                </a:moveTo>
                <a:lnTo>
                  <a:pt x="40" y="725"/>
                </a:lnTo>
                <a:lnTo>
                  <a:pt x="0" y="725"/>
                </a:lnTo>
                <a:lnTo>
                  <a:pt x="728" y="0"/>
                </a:lnTo>
                <a:lnTo>
                  <a:pt x="768"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2">
            <a:extLst>
              <a:ext uri="{FF2B5EF4-FFF2-40B4-BE49-F238E27FC236}">
                <a16:creationId xmlns:a16="http://schemas.microsoft.com/office/drawing/2014/main" id="{07AB9405-FDAA-4B8D-957A-923F1FCEA23C}"/>
              </a:ext>
            </a:extLst>
          </p:cNvPr>
          <p:cNvSpPr>
            <a:spLocks/>
          </p:cNvSpPr>
          <p:nvPr/>
        </p:nvSpPr>
        <p:spPr bwMode="auto">
          <a:xfrm>
            <a:off x="393802" y="-67671"/>
            <a:ext cx="2279654" cy="2097628"/>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F032340C-D043-4DDD-A538-1B924FF7FB51}"/>
              </a:ext>
            </a:extLst>
          </p:cNvPr>
          <p:cNvSpPr txBox="1"/>
          <p:nvPr/>
        </p:nvSpPr>
        <p:spPr>
          <a:xfrm rot="16200000">
            <a:off x="-1864725" y="2980760"/>
            <a:ext cx="6311867" cy="584775"/>
          </a:xfrm>
          <a:prstGeom prst="rect">
            <a:avLst/>
          </a:prstGeom>
          <a:noFill/>
        </p:spPr>
        <p:txBody>
          <a:bodyPr wrap="square" rtlCol="0">
            <a:spAutoFit/>
          </a:bodyPr>
          <a:lstStyle/>
          <a:p>
            <a:r>
              <a:rPr lang="en-US" sz="3200" b="1" dirty="0">
                <a:solidFill>
                  <a:schemeClr val="bg1"/>
                </a:solidFill>
                <a:latin typeface="Roboto Medium" panose="02000000000000000000" pitchFamily="2" charset="0"/>
                <a:ea typeface="Roboto Medium" panose="02000000000000000000" pitchFamily="2" charset="0"/>
              </a:rPr>
              <a:t>UI DESIGN</a:t>
            </a:r>
          </a:p>
        </p:txBody>
      </p:sp>
      <p:pic>
        <p:nvPicPr>
          <p:cNvPr id="14" name="Picture 13">
            <a:extLst>
              <a:ext uri="{FF2B5EF4-FFF2-40B4-BE49-F238E27FC236}">
                <a16:creationId xmlns:a16="http://schemas.microsoft.com/office/drawing/2014/main" id="{FB63D3E9-D28D-4ED2-9ED2-4AD67EBABE9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435581" y="568780"/>
            <a:ext cx="2573214" cy="5575297"/>
          </a:xfrm>
          <a:prstGeom prst="rect">
            <a:avLst/>
          </a:prstGeom>
        </p:spPr>
      </p:pic>
    </p:spTree>
    <p:extLst>
      <p:ext uri="{BB962C8B-B14F-4D97-AF65-F5344CB8AC3E}">
        <p14:creationId xmlns:p14="http://schemas.microsoft.com/office/powerpoint/2010/main" val="524232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6BC04E1-76AD-471A-8227-C3DFCB3F4B1C}"/>
              </a:ext>
            </a:extLst>
          </p:cNvPr>
          <p:cNvSpPr/>
          <p:nvPr/>
        </p:nvSpPr>
        <p:spPr>
          <a:xfrm>
            <a:off x="5524212" y="1409940"/>
            <a:ext cx="6312188" cy="4820872"/>
          </a:xfrm>
          <a:prstGeom prst="rect">
            <a:avLst/>
          </a:prstGeom>
        </p:spPr>
        <p:txBody>
          <a:bodyPr wrap="square">
            <a:spAutoFit/>
          </a:bodyPr>
          <a:lstStyle/>
          <a:p>
            <a:pPr marL="285750" indent="-285750">
              <a:lnSpc>
                <a:spcPct val="107000"/>
              </a:lnSpc>
              <a:spcAft>
                <a:spcPts val="800"/>
              </a:spcAft>
              <a:buFont typeface="Wingdings" panose="05000000000000000000" pitchFamily="2" charset="2"/>
              <a:buChar char="Ø"/>
            </a:pPr>
            <a:r>
              <a:rPr lang="en-US" sz="2400" dirty="0">
                <a:solidFill>
                  <a:srgbClr val="333331"/>
                </a:solidFill>
                <a:latin typeface="Roboto" panose="02000000000000000000" pitchFamily="2" charset="0"/>
                <a:ea typeface="Roboto" panose="02000000000000000000" pitchFamily="2" charset="0"/>
                <a:cs typeface="Times New Roman" panose="02020603050405020304" pitchFamily="18" charset="0"/>
              </a:rPr>
              <a:t>Students often face problem while collecting notes and it interrupts their learning process. </a:t>
            </a:r>
          </a:p>
          <a:p>
            <a:pPr marL="285750" indent="-285750">
              <a:lnSpc>
                <a:spcPct val="107000"/>
              </a:lnSpc>
              <a:spcAft>
                <a:spcPts val="800"/>
              </a:spcAft>
              <a:buFont typeface="Wingdings" panose="05000000000000000000" pitchFamily="2" charset="2"/>
              <a:buChar char="Ø"/>
            </a:pPr>
            <a:r>
              <a:rPr lang="en-US" sz="2400" dirty="0">
                <a:solidFill>
                  <a:srgbClr val="333331"/>
                </a:solidFill>
                <a:latin typeface="Roboto" panose="02000000000000000000" pitchFamily="2" charset="0"/>
                <a:ea typeface="Roboto" panose="02000000000000000000" pitchFamily="2" charset="0"/>
                <a:cs typeface="Times New Roman" panose="02020603050405020304" pitchFamily="18" charset="0"/>
              </a:rPr>
              <a:t>Our application will provide a platform for the students where they can come together for collaborative learning. </a:t>
            </a:r>
          </a:p>
          <a:p>
            <a:pPr marL="285750" indent="-285750">
              <a:lnSpc>
                <a:spcPct val="107000"/>
              </a:lnSpc>
              <a:spcAft>
                <a:spcPts val="800"/>
              </a:spcAft>
              <a:buFont typeface="Wingdings" panose="05000000000000000000" pitchFamily="2" charset="2"/>
              <a:buChar char="Ø"/>
            </a:pPr>
            <a:r>
              <a:rPr lang="en-US" sz="2400" dirty="0">
                <a:solidFill>
                  <a:srgbClr val="333331"/>
                </a:solidFill>
                <a:latin typeface="Roboto" panose="02000000000000000000" pitchFamily="2" charset="0"/>
                <a:ea typeface="Roboto" panose="02000000000000000000" pitchFamily="2" charset="0"/>
                <a:cs typeface="Times New Roman" panose="02020603050405020304" pitchFamily="18" charset="0"/>
              </a:rPr>
              <a:t>It is an easy to host application that can be swiftly implemented using firebase.</a:t>
            </a:r>
          </a:p>
          <a:p>
            <a:pPr marL="285750" indent="-285750">
              <a:lnSpc>
                <a:spcPct val="107000"/>
              </a:lnSpc>
              <a:spcAft>
                <a:spcPts val="800"/>
              </a:spcAft>
              <a:buFont typeface="Wingdings" panose="05000000000000000000" pitchFamily="2" charset="2"/>
              <a:buChar char="Ø"/>
            </a:pPr>
            <a:r>
              <a:rPr lang="en-US" sz="2400" dirty="0">
                <a:solidFill>
                  <a:srgbClr val="333331"/>
                </a:solidFill>
                <a:latin typeface="Roboto" panose="02000000000000000000" pitchFamily="2" charset="0"/>
                <a:ea typeface="Roboto" panose="02000000000000000000" pitchFamily="2" charset="0"/>
                <a:cs typeface="Times New Roman" panose="02020603050405020304" pitchFamily="18" charset="0"/>
              </a:rPr>
              <a:t>This app can be easily scaled with very less cost to promote collaborative learning</a:t>
            </a:r>
          </a:p>
          <a:p>
            <a:pPr>
              <a:lnSpc>
                <a:spcPct val="107000"/>
              </a:lnSpc>
              <a:spcAft>
                <a:spcPts val="800"/>
              </a:spcAft>
            </a:pPr>
            <a:endParaRPr lang="en-US" sz="2400" dirty="0">
              <a:solidFill>
                <a:srgbClr val="333331"/>
              </a:solidFill>
              <a:latin typeface="Roboto" panose="02000000000000000000" pitchFamily="2" charset="0"/>
              <a:ea typeface="Roboto" panose="02000000000000000000" pitchFamily="2" charset="0"/>
              <a:cs typeface="Times New Roman" panose="02020603050405020304" pitchFamily="18" charset="0"/>
            </a:endParaRPr>
          </a:p>
        </p:txBody>
      </p:sp>
      <p:sp>
        <p:nvSpPr>
          <p:cNvPr id="5" name="TextBox 4">
            <a:extLst>
              <a:ext uri="{FF2B5EF4-FFF2-40B4-BE49-F238E27FC236}">
                <a16:creationId xmlns:a16="http://schemas.microsoft.com/office/drawing/2014/main" id="{9C0BCEF3-9017-45D8-BB2C-32DECC4E4472}"/>
              </a:ext>
            </a:extLst>
          </p:cNvPr>
          <p:cNvSpPr txBox="1"/>
          <p:nvPr/>
        </p:nvSpPr>
        <p:spPr>
          <a:xfrm>
            <a:off x="4227763" y="508411"/>
            <a:ext cx="4814299" cy="646331"/>
          </a:xfrm>
          <a:prstGeom prst="rect">
            <a:avLst/>
          </a:prstGeom>
          <a:noFill/>
        </p:spPr>
        <p:txBody>
          <a:bodyPr wrap="square" rtlCol="0">
            <a:spAutoFit/>
          </a:bodyPr>
          <a:lstStyle/>
          <a:p>
            <a:r>
              <a:rPr lang="en-US" sz="3600" b="1" dirty="0">
                <a:solidFill>
                  <a:srgbClr val="ED245C"/>
                </a:solidFill>
                <a:latin typeface="Roboto Medium" panose="02000000000000000000" pitchFamily="2" charset="0"/>
                <a:ea typeface="Roboto Medium" panose="02000000000000000000" pitchFamily="2" charset="0"/>
              </a:rPr>
              <a:t>CONCLUSION</a:t>
            </a:r>
          </a:p>
        </p:txBody>
      </p:sp>
      <p:sp>
        <p:nvSpPr>
          <p:cNvPr id="6" name="Picture Placeholder 5">
            <a:extLst>
              <a:ext uri="{FF2B5EF4-FFF2-40B4-BE49-F238E27FC236}">
                <a16:creationId xmlns:a16="http://schemas.microsoft.com/office/drawing/2014/main" id="{29E61CEA-DD9B-4FD0-95FE-CFF649C51026}"/>
              </a:ext>
            </a:extLst>
          </p:cNvPr>
          <p:cNvSpPr>
            <a:spLocks noGrp="1"/>
          </p:cNvSpPr>
          <p:nvPr>
            <p:ph type="pic" sz="quarter" idx="13"/>
          </p:nvPr>
        </p:nvSpPr>
        <p:spPr/>
      </p:sp>
    </p:spTree>
    <p:extLst>
      <p:ext uri="{BB962C8B-B14F-4D97-AF65-F5344CB8AC3E}">
        <p14:creationId xmlns:p14="http://schemas.microsoft.com/office/powerpoint/2010/main" val="36196748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5173B5-6CCD-4569-ADBE-6715118ADB7F}"/>
              </a:ext>
            </a:extLst>
          </p:cNvPr>
          <p:cNvSpPr/>
          <p:nvPr/>
        </p:nvSpPr>
        <p:spPr>
          <a:xfrm>
            <a:off x="975716" y="2448687"/>
            <a:ext cx="7330084" cy="2825004"/>
          </a:xfrm>
          <a:prstGeom prst="rect">
            <a:avLst/>
          </a:prstGeom>
        </p:spPr>
        <p:txBody>
          <a:bodyPr wrap="square">
            <a:spAutoFit/>
          </a:bodyPr>
          <a:lstStyle/>
          <a:p>
            <a:pPr>
              <a:lnSpc>
                <a:spcPct val="107000"/>
              </a:lnSpc>
              <a:spcAft>
                <a:spcPts val="800"/>
              </a:spcAft>
            </a:pPr>
            <a:r>
              <a:rPr lang="en-US" sz="2800" dirty="0">
                <a:solidFill>
                  <a:srgbClr val="333331"/>
                </a:solidFill>
                <a:latin typeface="Roboto" panose="02000000000000000000" pitchFamily="2" charset="0"/>
                <a:ea typeface="Roboto" panose="02000000000000000000" pitchFamily="2" charset="0"/>
                <a:cs typeface="Times New Roman" panose="02020603050405020304" pitchFamily="18" charset="0"/>
              </a:rPr>
              <a:t>We aim to extend this app beyond Note Sharing to promote collaborations not only between students but also between teachers and management by adding different features such as notice board, reviews, feedbacks etc. </a:t>
            </a:r>
          </a:p>
        </p:txBody>
      </p:sp>
      <p:sp>
        <p:nvSpPr>
          <p:cNvPr id="4" name="TextBox 3">
            <a:extLst>
              <a:ext uri="{FF2B5EF4-FFF2-40B4-BE49-F238E27FC236}">
                <a16:creationId xmlns:a16="http://schemas.microsoft.com/office/drawing/2014/main" id="{F6976CFB-A871-464C-8EE8-2068AB4999AE}"/>
              </a:ext>
            </a:extLst>
          </p:cNvPr>
          <p:cNvSpPr txBox="1"/>
          <p:nvPr/>
        </p:nvSpPr>
        <p:spPr>
          <a:xfrm>
            <a:off x="967064" y="1661458"/>
            <a:ext cx="4814299" cy="646331"/>
          </a:xfrm>
          <a:prstGeom prst="rect">
            <a:avLst/>
          </a:prstGeom>
          <a:noFill/>
        </p:spPr>
        <p:txBody>
          <a:bodyPr wrap="square" rtlCol="0">
            <a:spAutoFit/>
          </a:bodyPr>
          <a:lstStyle/>
          <a:p>
            <a:r>
              <a:rPr lang="en-US" sz="3600" b="1" dirty="0">
                <a:solidFill>
                  <a:srgbClr val="ED245C"/>
                </a:solidFill>
                <a:latin typeface="Roboto Medium" panose="02000000000000000000" pitchFamily="2" charset="0"/>
                <a:ea typeface="Roboto Medium" panose="02000000000000000000" pitchFamily="2" charset="0"/>
              </a:rPr>
              <a:t>FUTURE SCOPE</a:t>
            </a:r>
          </a:p>
        </p:txBody>
      </p:sp>
      <p:sp>
        <p:nvSpPr>
          <p:cNvPr id="6" name="Picture Placeholder 5">
            <a:extLst>
              <a:ext uri="{FF2B5EF4-FFF2-40B4-BE49-F238E27FC236}">
                <a16:creationId xmlns:a16="http://schemas.microsoft.com/office/drawing/2014/main" id="{05A8A6B1-ED6A-48B4-9777-B36EB62644F0}"/>
              </a:ext>
            </a:extLst>
          </p:cNvPr>
          <p:cNvSpPr>
            <a:spLocks noGrp="1"/>
          </p:cNvSpPr>
          <p:nvPr>
            <p:ph type="pic" sz="quarter" idx="15"/>
          </p:nvPr>
        </p:nvSpPr>
        <p:spPr/>
      </p:sp>
    </p:spTree>
    <p:extLst>
      <p:ext uri="{BB962C8B-B14F-4D97-AF65-F5344CB8AC3E}">
        <p14:creationId xmlns:p14="http://schemas.microsoft.com/office/powerpoint/2010/main" val="140816737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A7B4F6DF-FA04-4F4D-ACD2-3705D466D82D}"/>
              </a:ext>
            </a:extLst>
          </p:cNvPr>
          <p:cNvSpPr>
            <a:spLocks/>
          </p:cNvSpPr>
          <p:nvPr/>
        </p:nvSpPr>
        <p:spPr bwMode="auto">
          <a:xfrm>
            <a:off x="-144772" y="1990210"/>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3">
            <a:extLst>
              <a:ext uri="{FF2B5EF4-FFF2-40B4-BE49-F238E27FC236}">
                <a16:creationId xmlns:a16="http://schemas.microsoft.com/office/drawing/2014/main" id="{2F9466CC-448D-46F2-B8B3-4BECB242A928}"/>
              </a:ext>
            </a:extLst>
          </p:cNvPr>
          <p:cNvSpPr>
            <a:spLocks/>
          </p:cNvSpPr>
          <p:nvPr/>
        </p:nvSpPr>
        <p:spPr bwMode="auto">
          <a:xfrm>
            <a:off x="1077400" y="640321"/>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1">
            <a:extLst>
              <a:ext uri="{FF2B5EF4-FFF2-40B4-BE49-F238E27FC236}">
                <a16:creationId xmlns:a16="http://schemas.microsoft.com/office/drawing/2014/main" id="{C614734A-E0DD-4D3C-B3C0-ED345FF66C72}"/>
              </a:ext>
            </a:extLst>
          </p:cNvPr>
          <p:cNvSpPr>
            <a:spLocks/>
          </p:cNvSpPr>
          <p:nvPr/>
        </p:nvSpPr>
        <p:spPr bwMode="auto">
          <a:xfrm>
            <a:off x="-1278313" y="223778"/>
            <a:ext cx="3328468" cy="3142109"/>
          </a:xfrm>
          <a:custGeom>
            <a:avLst/>
            <a:gdLst>
              <a:gd name="T0" fmla="*/ 768 w 768"/>
              <a:gd name="T1" fmla="*/ 0 h 725"/>
              <a:gd name="T2" fmla="*/ 40 w 768"/>
              <a:gd name="T3" fmla="*/ 725 h 725"/>
              <a:gd name="T4" fmla="*/ 0 w 768"/>
              <a:gd name="T5" fmla="*/ 725 h 725"/>
              <a:gd name="T6" fmla="*/ 728 w 768"/>
              <a:gd name="T7" fmla="*/ 0 h 725"/>
              <a:gd name="T8" fmla="*/ 768 w 768"/>
              <a:gd name="T9" fmla="*/ 0 h 725"/>
            </a:gdLst>
            <a:ahLst/>
            <a:cxnLst>
              <a:cxn ang="0">
                <a:pos x="T0" y="T1"/>
              </a:cxn>
              <a:cxn ang="0">
                <a:pos x="T2" y="T3"/>
              </a:cxn>
              <a:cxn ang="0">
                <a:pos x="T4" y="T5"/>
              </a:cxn>
              <a:cxn ang="0">
                <a:pos x="T6" y="T7"/>
              </a:cxn>
              <a:cxn ang="0">
                <a:pos x="T8" y="T9"/>
              </a:cxn>
            </a:cxnLst>
            <a:rect l="0" t="0" r="r" b="b"/>
            <a:pathLst>
              <a:path w="768" h="725">
                <a:moveTo>
                  <a:pt x="768" y="0"/>
                </a:moveTo>
                <a:lnTo>
                  <a:pt x="40" y="725"/>
                </a:lnTo>
                <a:lnTo>
                  <a:pt x="0" y="725"/>
                </a:lnTo>
                <a:lnTo>
                  <a:pt x="728" y="0"/>
                </a:lnTo>
                <a:lnTo>
                  <a:pt x="768"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2">
            <a:extLst>
              <a:ext uri="{FF2B5EF4-FFF2-40B4-BE49-F238E27FC236}">
                <a16:creationId xmlns:a16="http://schemas.microsoft.com/office/drawing/2014/main" id="{07AB9405-FDAA-4B8D-957A-923F1FCEA23C}"/>
              </a:ext>
            </a:extLst>
          </p:cNvPr>
          <p:cNvSpPr>
            <a:spLocks/>
          </p:cNvSpPr>
          <p:nvPr/>
        </p:nvSpPr>
        <p:spPr bwMode="auto">
          <a:xfrm>
            <a:off x="393802" y="-67671"/>
            <a:ext cx="2279654" cy="2097628"/>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TextBox 13">
            <a:extLst>
              <a:ext uri="{FF2B5EF4-FFF2-40B4-BE49-F238E27FC236}">
                <a16:creationId xmlns:a16="http://schemas.microsoft.com/office/drawing/2014/main" id="{D685E8C4-D478-4673-BD7F-42C3E6232133}"/>
              </a:ext>
            </a:extLst>
          </p:cNvPr>
          <p:cNvSpPr txBox="1"/>
          <p:nvPr/>
        </p:nvSpPr>
        <p:spPr>
          <a:xfrm>
            <a:off x="1312718" y="2454017"/>
            <a:ext cx="9795163" cy="2215991"/>
          </a:xfrm>
          <a:prstGeom prst="rect">
            <a:avLst/>
          </a:prstGeom>
          <a:noFill/>
        </p:spPr>
        <p:txBody>
          <a:bodyPr wrap="square" rtlCol="0">
            <a:spAutoFit/>
          </a:bodyPr>
          <a:lstStyle/>
          <a:p>
            <a:pPr algn="ctr"/>
            <a:r>
              <a:rPr lang="en-US" sz="13800" dirty="0">
                <a:solidFill>
                  <a:srgbClr val="ED245C"/>
                </a:solidFill>
              </a:rPr>
              <a:t>THANK YOU</a:t>
            </a:r>
          </a:p>
        </p:txBody>
      </p:sp>
    </p:spTree>
    <p:extLst>
      <p:ext uri="{BB962C8B-B14F-4D97-AF65-F5344CB8AC3E}">
        <p14:creationId xmlns:p14="http://schemas.microsoft.com/office/powerpoint/2010/main" val="223196804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1A8F23AD-2F53-4980-93C0-CF618EADCDC5}"/>
              </a:ext>
            </a:extLst>
          </p:cNvPr>
          <p:cNvSpPr>
            <a:spLocks/>
          </p:cNvSpPr>
          <p:nvPr/>
        </p:nvSpPr>
        <p:spPr bwMode="auto">
          <a:xfrm>
            <a:off x="-7408" y="-15915"/>
            <a:ext cx="3488916" cy="3548347"/>
          </a:xfrm>
          <a:custGeom>
            <a:avLst/>
            <a:gdLst>
              <a:gd name="connsiteX0" fmla="*/ 2468036 w 3488916"/>
              <a:gd name="connsiteY0" fmla="*/ 0 h 3548347"/>
              <a:gd name="connsiteX1" fmla="*/ 3488916 w 3488916"/>
              <a:gd name="connsiteY1" fmla="*/ 0 h 3548347"/>
              <a:gd name="connsiteX2" fmla="*/ 157141 w 3488916"/>
              <a:gd name="connsiteY2" fmla="*/ 3388837 h 3548347"/>
              <a:gd name="connsiteX3" fmla="*/ 0 w 3488916"/>
              <a:gd name="connsiteY3" fmla="*/ 3548347 h 3548347"/>
              <a:gd name="connsiteX4" fmla="*/ 0 w 3488916"/>
              <a:gd name="connsiteY4" fmla="*/ 2509594 h 354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88916" h="3548347">
                <a:moveTo>
                  <a:pt x="2468036" y="0"/>
                </a:moveTo>
                <a:lnTo>
                  <a:pt x="3488916" y="0"/>
                </a:lnTo>
                <a:lnTo>
                  <a:pt x="157141" y="3388837"/>
                </a:lnTo>
                <a:lnTo>
                  <a:pt x="0" y="3548347"/>
                </a:lnTo>
                <a:lnTo>
                  <a:pt x="0" y="2509594"/>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 name="Freeform 15">
            <a:extLst>
              <a:ext uri="{FF2B5EF4-FFF2-40B4-BE49-F238E27FC236}">
                <a16:creationId xmlns:a16="http://schemas.microsoft.com/office/drawing/2014/main" id="{BCC8F581-18DA-4BDA-8178-C3A2C9861022}"/>
              </a:ext>
            </a:extLst>
          </p:cNvPr>
          <p:cNvSpPr>
            <a:spLocks/>
          </p:cNvSpPr>
          <p:nvPr/>
        </p:nvSpPr>
        <p:spPr bwMode="auto">
          <a:xfrm>
            <a:off x="745735" y="-9525"/>
            <a:ext cx="3631844" cy="3142109"/>
          </a:xfrm>
          <a:custGeom>
            <a:avLst/>
            <a:gdLst>
              <a:gd name="T0" fmla="*/ 838 w 838"/>
              <a:gd name="T1" fmla="*/ 0 h 725"/>
              <a:gd name="T2" fmla="*/ 802 w 838"/>
              <a:gd name="T3" fmla="*/ 36 h 725"/>
              <a:gd name="T4" fmla="*/ 281 w 838"/>
              <a:gd name="T5" fmla="*/ 555 h 725"/>
              <a:gd name="T6" fmla="*/ 110 w 838"/>
              <a:gd name="T7" fmla="*/ 725 h 725"/>
              <a:gd name="T8" fmla="*/ 0 w 838"/>
              <a:gd name="T9" fmla="*/ 725 h 725"/>
              <a:gd name="T10" fmla="*/ 728 w 838"/>
              <a:gd name="T11" fmla="*/ 0 h 725"/>
              <a:gd name="T12" fmla="*/ 838 w 838"/>
              <a:gd name="T13" fmla="*/ 0 h 725"/>
            </a:gdLst>
            <a:ahLst/>
            <a:cxnLst>
              <a:cxn ang="0">
                <a:pos x="T0" y="T1"/>
              </a:cxn>
              <a:cxn ang="0">
                <a:pos x="T2" y="T3"/>
              </a:cxn>
              <a:cxn ang="0">
                <a:pos x="T4" y="T5"/>
              </a:cxn>
              <a:cxn ang="0">
                <a:pos x="T6" y="T7"/>
              </a:cxn>
              <a:cxn ang="0">
                <a:pos x="T8" y="T9"/>
              </a:cxn>
              <a:cxn ang="0">
                <a:pos x="T10" y="T11"/>
              </a:cxn>
              <a:cxn ang="0">
                <a:pos x="T12" y="T13"/>
              </a:cxn>
            </a:cxnLst>
            <a:rect l="0" t="0" r="r" b="b"/>
            <a:pathLst>
              <a:path w="838" h="725">
                <a:moveTo>
                  <a:pt x="838" y="0"/>
                </a:moveTo>
                <a:lnTo>
                  <a:pt x="802" y="36"/>
                </a:lnTo>
                <a:lnTo>
                  <a:pt x="281" y="555"/>
                </a:lnTo>
                <a:lnTo>
                  <a:pt x="110" y="725"/>
                </a:lnTo>
                <a:lnTo>
                  <a:pt x="0" y="725"/>
                </a:lnTo>
                <a:lnTo>
                  <a:pt x="728" y="0"/>
                </a:lnTo>
                <a:lnTo>
                  <a:pt x="838"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Freeform 13">
            <a:extLst>
              <a:ext uri="{FF2B5EF4-FFF2-40B4-BE49-F238E27FC236}">
                <a16:creationId xmlns:a16="http://schemas.microsoft.com/office/drawing/2014/main" id="{04BD82D3-7836-4CCF-81F7-FC0890A27FEA}"/>
              </a:ext>
            </a:extLst>
          </p:cNvPr>
          <p:cNvSpPr>
            <a:spLocks/>
          </p:cNvSpPr>
          <p:nvPr/>
        </p:nvSpPr>
        <p:spPr bwMode="auto">
          <a:xfrm>
            <a:off x="847779" y="-19050"/>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Freeform 12">
            <a:extLst>
              <a:ext uri="{FF2B5EF4-FFF2-40B4-BE49-F238E27FC236}">
                <a16:creationId xmlns:a16="http://schemas.microsoft.com/office/drawing/2014/main" id="{ED54CE75-63CF-4A3C-A03C-03002C687A4A}"/>
              </a:ext>
            </a:extLst>
          </p:cNvPr>
          <p:cNvSpPr>
            <a:spLocks/>
          </p:cNvSpPr>
          <p:nvPr/>
        </p:nvSpPr>
        <p:spPr bwMode="auto">
          <a:xfrm>
            <a:off x="26817" y="11985"/>
            <a:ext cx="4873040" cy="4578305"/>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3">
            <a:extLst>
              <a:ext uri="{FF2B5EF4-FFF2-40B4-BE49-F238E27FC236}">
                <a16:creationId xmlns:a16="http://schemas.microsoft.com/office/drawing/2014/main" id="{DDBF2287-F4DB-45B2-B5EE-082FAF1C0424}"/>
              </a:ext>
            </a:extLst>
          </p:cNvPr>
          <p:cNvSpPr>
            <a:spLocks/>
          </p:cNvSpPr>
          <p:nvPr/>
        </p:nvSpPr>
        <p:spPr bwMode="auto">
          <a:xfrm>
            <a:off x="6404240" y="4425334"/>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12">
            <a:extLst>
              <a:ext uri="{FF2B5EF4-FFF2-40B4-BE49-F238E27FC236}">
                <a16:creationId xmlns:a16="http://schemas.microsoft.com/office/drawing/2014/main" id="{C186BF91-F351-4DCA-801B-60DF3ADFAF14}"/>
              </a:ext>
            </a:extLst>
          </p:cNvPr>
          <p:cNvSpPr>
            <a:spLocks/>
          </p:cNvSpPr>
          <p:nvPr/>
        </p:nvSpPr>
        <p:spPr bwMode="auto">
          <a:xfrm>
            <a:off x="4336313" y="2286085"/>
            <a:ext cx="4873040" cy="4578305"/>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1A191E"/>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3">
            <a:extLst>
              <a:ext uri="{FF2B5EF4-FFF2-40B4-BE49-F238E27FC236}">
                <a16:creationId xmlns:a16="http://schemas.microsoft.com/office/drawing/2014/main" id="{BBC4220C-E955-43A0-A92E-E141CCEA11F8}"/>
              </a:ext>
            </a:extLst>
          </p:cNvPr>
          <p:cNvSpPr>
            <a:spLocks/>
          </p:cNvSpPr>
          <p:nvPr/>
        </p:nvSpPr>
        <p:spPr bwMode="auto">
          <a:xfrm>
            <a:off x="8181068" y="1401567"/>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3">
            <a:extLst>
              <a:ext uri="{FF2B5EF4-FFF2-40B4-BE49-F238E27FC236}">
                <a16:creationId xmlns:a16="http://schemas.microsoft.com/office/drawing/2014/main" id="{5F4A06E7-68D6-4153-85AB-631A21CC33CD}"/>
              </a:ext>
            </a:extLst>
          </p:cNvPr>
          <p:cNvSpPr>
            <a:spLocks/>
          </p:cNvSpPr>
          <p:nvPr/>
        </p:nvSpPr>
        <p:spPr bwMode="auto">
          <a:xfrm>
            <a:off x="1855321" y="3470732"/>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3">
            <a:extLst>
              <a:ext uri="{FF2B5EF4-FFF2-40B4-BE49-F238E27FC236}">
                <a16:creationId xmlns:a16="http://schemas.microsoft.com/office/drawing/2014/main" id="{2944F7C3-FED6-4B93-9090-D5F0FCBEC00D}"/>
              </a:ext>
            </a:extLst>
          </p:cNvPr>
          <p:cNvSpPr>
            <a:spLocks/>
          </p:cNvSpPr>
          <p:nvPr/>
        </p:nvSpPr>
        <p:spPr bwMode="auto">
          <a:xfrm>
            <a:off x="4810721" y="517048"/>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3">
            <a:extLst>
              <a:ext uri="{FF2B5EF4-FFF2-40B4-BE49-F238E27FC236}">
                <a16:creationId xmlns:a16="http://schemas.microsoft.com/office/drawing/2014/main" id="{99251C93-8CC9-4199-96C6-92AD306B6D1C}"/>
              </a:ext>
            </a:extLst>
          </p:cNvPr>
          <p:cNvSpPr>
            <a:spLocks/>
          </p:cNvSpPr>
          <p:nvPr/>
        </p:nvSpPr>
        <p:spPr bwMode="auto">
          <a:xfrm>
            <a:off x="3367208" y="1993890"/>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3">
            <a:extLst>
              <a:ext uri="{FF2B5EF4-FFF2-40B4-BE49-F238E27FC236}">
                <a16:creationId xmlns:a16="http://schemas.microsoft.com/office/drawing/2014/main" id="{665226F9-DA39-4977-AB18-1B751FD644B3}"/>
              </a:ext>
            </a:extLst>
          </p:cNvPr>
          <p:cNvSpPr>
            <a:spLocks/>
          </p:cNvSpPr>
          <p:nvPr/>
        </p:nvSpPr>
        <p:spPr bwMode="auto">
          <a:xfrm>
            <a:off x="377644" y="4947574"/>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Text Placeholder 15">
            <a:extLst>
              <a:ext uri="{FF2B5EF4-FFF2-40B4-BE49-F238E27FC236}">
                <a16:creationId xmlns:a16="http://schemas.microsoft.com/office/drawing/2014/main" id="{04CDE788-2F11-403B-84F5-5E908F40CBD2}"/>
              </a:ext>
            </a:extLst>
          </p:cNvPr>
          <p:cNvSpPr txBox="1">
            <a:spLocks/>
          </p:cNvSpPr>
          <p:nvPr/>
        </p:nvSpPr>
        <p:spPr>
          <a:xfrm>
            <a:off x="4058827" y="2881045"/>
            <a:ext cx="8399929" cy="354834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kern="1200">
                <a:solidFill>
                  <a:schemeClr val="bg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err="1"/>
              <a:t>Mudana</a:t>
            </a:r>
            <a:r>
              <a:rPr lang="en-US" sz="2000" b="1" dirty="0"/>
              <a:t> Aditya </a:t>
            </a:r>
            <a:r>
              <a:rPr lang="en-IN" sz="2000" dirty="0"/>
              <a:t>			</a:t>
            </a:r>
            <a:r>
              <a:rPr lang="en-US" sz="2000" b="1" dirty="0"/>
              <a:t>Nikhil Ranjan Nayak</a:t>
            </a:r>
          </a:p>
          <a:p>
            <a:r>
              <a:rPr lang="en-US" sz="2000" b="1" dirty="0"/>
              <a:t>(1641012318)				 (161012040)</a:t>
            </a:r>
          </a:p>
          <a:p>
            <a:endParaRPr lang="en-IN" sz="2000" dirty="0"/>
          </a:p>
          <a:p>
            <a:r>
              <a:rPr lang="en-US" sz="2000" b="1" dirty="0"/>
              <a:t>Jyoti Ranjan Mohapatra </a:t>
            </a:r>
            <a:r>
              <a:rPr lang="en-IN" sz="2000" dirty="0"/>
              <a:t>		</a:t>
            </a:r>
            <a:r>
              <a:rPr lang="en-US" sz="2000" b="1" dirty="0" err="1"/>
              <a:t>Baibhab</a:t>
            </a:r>
            <a:r>
              <a:rPr lang="en-US" sz="2000" b="1" dirty="0"/>
              <a:t> Swain </a:t>
            </a:r>
          </a:p>
          <a:p>
            <a:r>
              <a:rPr lang="en-US" sz="2000" b="1" dirty="0"/>
              <a:t>(1641012112)				(1641012206)</a:t>
            </a:r>
          </a:p>
          <a:p>
            <a:endParaRPr lang="en-IN" sz="2000" dirty="0"/>
          </a:p>
          <a:p>
            <a:pPr algn="r"/>
            <a:endParaRPr kumimoji="1" lang="ja-JP" altLang="en-US" sz="2000" dirty="0">
              <a:latin typeface="Roboto Light" panose="02000000000000000000" pitchFamily="2" charset="0"/>
            </a:endParaRPr>
          </a:p>
        </p:txBody>
      </p:sp>
      <p:sp>
        <p:nvSpPr>
          <p:cNvPr id="19" name="TextBox 18">
            <a:extLst>
              <a:ext uri="{FF2B5EF4-FFF2-40B4-BE49-F238E27FC236}">
                <a16:creationId xmlns:a16="http://schemas.microsoft.com/office/drawing/2014/main" id="{32CF788F-4AFF-4C06-A247-81F67E2C1063}"/>
              </a:ext>
            </a:extLst>
          </p:cNvPr>
          <p:cNvSpPr txBox="1"/>
          <p:nvPr/>
        </p:nvSpPr>
        <p:spPr>
          <a:xfrm>
            <a:off x="168416" y="1267420"/>
            <a:ext cx="3956096" cy="1323439"/>
          </a:xfrm>
          <a:prstGeom prst="rect">
            <a:avLst/>
          </a:prstGeom>
          <a:noFill/>
        </p:spPr>
        <p:txBody>
          <a:bodyPr wrap="square" rtlCol="0">
            <a:spAutoFit/>
          </a:bodyPr>
          <a:lstStyle/>
          <a:p>
            <a:r>
              <a:rPr lang="en-US" sz="4000" dirty="0">
                <a:solidFill>
                  <a:srgbClr val="ED245C"/>
                </a:solidFill>
                <a:latin typeface="Roboto Medium" panose="02000000000000000000" pitchFamily="2" charset="0"/>
                <a:ea typeface="Roboto Medium" panose="02000000000000000000" pitchFamily="2" charset="0"/>
              </a:rPr>
              <a:t>A Project Submitted by</a:t>
            </a:r>
          </a:p>
        </p:txBody>
      </p:sp>
    </p:spTree>
    <p:extLst>
      <p:ext uri="{BB962C8B-B14F-4D97-AF65-F5344CB8AC3E}">
        <p14:creationId xmlns:p14="http://schemas.microsoft.com/office/powerpoint/2010/main" val="176947534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0-#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11">
            <a:extLst>
              <a:ext uri="{FF2B5EF4-FFF2-40B4-BE49-F238E27FC236}">
                <a16:creationId xmlns:a16="http://schemas.microsoft.com/office/drawing/2014/main" id="{AD5E79A3-8B59-47E4-9390-6F7D96A5E67A}"/>
              </a:ext>
            </a:extLst>
          </p:cNvPr>
          <p:cNvSpPr>
            <a:spLocks/>
          </p:cNvSpPr>
          <p:nvPr/>
        </p:nvSpPr>
        <p:spPr bwMode="auto">
          <a:xfrm>
            <a:off x="8005482" y="112591"/>
            <a:ext cx="3328468" cy="3142109"/>
          </a:xfrm>
          <a:custGeom>
            <a:avLst/>
            <a:gdLst>
              <a:gd name="T0" fmla="*/ 768 w 768"/>
              <a:gd name="T1" fmla="*/ 0 h 725"/>
              <a:gd name="T2" fmla="*/ 40 w 768"/>
              <a:gd name="T3" fmla="*/ 725 h 725"/>
              <a:gd name="T4" fmla="*/ 0 w 768"/>
              <a:gd name="T5" fmla="*/ 725 h 725"/>
              <a:gd name="T6" fmla="*/ 728 w 768"/>
              <a:gd name="T7" fmla="*/ 0 h 725"/>
              <a:gd name="T8" fmla="*/ 768 w 768"/>
              <a:gd name="T9" fmla="*/ 0 h 725"/>
            </a:gdLst>
            <a:ahLst/>
            <a:cxnLst>
              <a:cxn ang="0">
                <a:pos x="T0" y="T1"/>
              </a:cxn>
              <a:cxn ang="0">
                <a:pos x="T2" y="T3"/>
              </a:cxn>
              <a:cxn ang="0">
                <a:pos x="T4" y="T5"/>
              </a:cxn>
              <a:cxn ang="0">
                <a:pos x="T6" y="T7"/>
              </a:cxn>
              <a:cxn ang="0">
                <a:pos x="T8" y="T9"/>
              </a:cxn>
            </a:cxnLst>
            <a:rect l="0" t="0" r="r" b="b"/>
            <a:pathLst>
              <a:path w="768" h="725">
                <a:moveTo>
                  <a:pt x="768" y="0"/>
                </a:moveTo>
                <a:lnTo>
                  <a:pt x="40" y="725"/>
                </a:lnTo>
                <a:lnTo>
                  <a:pt x="0" y="725"/>
                </a:lnTo>
                <a:lnTo>
                  <a:pt x="728" y="0"/>
                </a:lnTo>
                <a:lnTo>
                  <a:pt x="768"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12">
            <a:extLst>
              <a:ext uri="{FF2B5EF4-FFF2-40B4-BE49-F238E27FC236}">
                <a16:creationId xmlns:a16="http://schemas.microsoft.com/office/drawing/2014/main" id="{DA1B1A3C-E445-495D-8928-10560B81F761}"/>
              </a:ext>
            </a:extLst>
          </p:cNvPr>
          <p:cNvSpPr>
            <a:spLocks/>
          </p:cNvSpPr>
          <p:nvPr/>
        </p:nvSpPr>
        <p:spPr bwMode="auto">
          <a:xfrm>
            <a:off x="4579148" y="4760372"/>
            <a:ext cx="2279654" cy="2097628"/>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5">
            <a:extLst>
              <a:ext uri="{FF2B5EF4-FFF2-40B4-BE49-F238E27FC236}">
                <a16:creationId xmlns:a16="http://schemas.microsoft.com/office/drawing/2014/main" id="{0092CC59-468A-4E49-A402-05B76E3EE14E}"/>
              </a:ext>
            </a:extLst>
          </p:cNvPr>
          <p:cNvSpPr>
            <a:spLocks/>
          </p:cNvSpPr>
          <p:nvPr/>
        </p:nvSpPr>
        <p:spPr bwMode="auto">
          <a:xfrm>
            <a:off x="8474417" y="765780"/>
            <a:ext cx="3631844" cy="3142109"/>
          </a:xfrm>
          <a:custGeom>
            <a:avLst/>
            <a:gdLst>
              <a:gd name="T0" fmla="*/ 838 w 838"/>
              <a:gd name="T1" fmla="*/ 0 h 725"/>
              <a:gd name="T2" fmla="*/ 802 w 838"/>
              <a:gd name="T3" fmla="*/ 36 h 725"/>
              <a:gd name="T4" fmla="*/ 281 w 838"/>
              <a:gd name="T5" fmla="*/ 555 h 725"/>
              <a:gd name="T6" fmla="*/ 110 w 838"/>
              <a:gd name="T7" fmla="*/ 725 h 725"/>
              <a:gd name="T8" fmla="*/ 0 w 838"/>
              <a:gd name="T9" fmla="*/ 725 h 725"/>
              <a:gd name="T10" fmla="*/ 728 w 838"/>
              <a:gd name="T11" fmla="*/ 0 h 725"/>
              <a:gd name="T12" fmla="*/ 838 w 838"/>
              <a:gd name="T13" fmla="*/ 0 h 725"/>
            </a:gdLst>
            <a:ahLst/>
            <a:cxnLst>
              <a:cxn ang="0">
                <a:pos x="T0" y="T1"/>
              </a:cxn>
              <a:cxn ang="0">
                <a:pos x="T2" y="T3"/>
              </a:cxn>
              <a:cxn ang="0">
                <a:pos x="T4" y="T5"/>
              </a:cxn>
              <a:cxn ang="0">
                <a:pos x="T6" y="T7"/>
              </a:cxn>
              <a:cxn ang="0">
                <a:pos x="T8" y="T9"/>
              </a:cxn>
              <a:cxn ang="0">
                <a:pos x="T10" y="T11"/>
              </a:cxn>
              <a:cxn ang="0">
                <a:pos x="T12" y="T13"/>
              </a:cxn>
            </a:cxnLst>
            <a:rect l="0" t="0" r="r" b="b"/>
            <a:pathLst>
              <a:path w="838" h="725">
                <a:moveTo>
                  <a:pt x="838" y="0"/>
                </a:moveTo>
                <a:lnTo>
                  <a:pt x="802" y="36"/>
                </a:lnTo>
                <a:lnTo>
                  <a:pt x="281" y="555"/>
                </a:lnTo>
                <a:lnTo>
                  <a:pt x="110" y="725"/>
                </a:lnTo>
                <a:lnTo>
                  <a:pt x="0" y="725"/>
                </a:lnTo>
                <a:lnTo>
                  <a:pt x="728" y="0"/>
                </a:lnTo>
                <a:lnTo>
                  <a:pt x="838"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2">
            <a:extLst>
              <a:ext uri="{FF2B5EF4-FFF2-40B4-BE49-F238E27FC236}">
                <a16:creationId xmlns:a16="http://schemas.microsoft.com/office/drawing/2014/main" id="{C8C914F2-8188-4C4B-BCA3-3ECF5E0D258C}"/>
              </a:ext>
            </a:extLst>
          </p:cNvPr>
          <p:cNvSpPr>
            <a:spLocks/>
          </p:cNvSpPr>
          <p:nvPr/>
        </p:nvSpPr>
        <p:spPr bwMode="auto">
          <a:xfrm>
            <a:off x="6037897" y="1139847"/>
            <a:ext cx="4873040" cy="4578305"/>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13">
            <a:extLst>
              <a:ext uri="{FF2B5EF4-FFF2-40B4-BE49-F238E27FC236}">
                <a16:creationId xmlns:a16="http://schemas.microsoft.com/office/drawing/2014/main" id="{2AE15A77-EE45-4867-8D30-45CA2CED6F63}"/>
              </a:ext>
            </a:extLst>
          </p:cNvPr>
          <p:cNvSpPr>
            <a:spLocks/>
          </p:cNvSpPr>
          <p:nvPr/>
        </p:nvSpPr>
        <p:spPr bwMode="auto">
          <a:xfrm>
            <a:off x="7068620" y="4238131"/>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TextBox 12">
            <a:extLst>
              <a:ext uri="{FF2B5EF4-FFF2-40B4-BE49-F238E27FC236}">
                <a16:creationId xmlns:a16="http://schemas.microsoft.com/office/drawing/2014/main" id="{0F280E0B-F078-4B0A-A2B9-5BA25BAB09AC}"/>
              </a:ext>
            </a:extLst>
          </p:cNvPr>
          <p:cNvSpPr txBox="1"/>
          <p:nvPr/>
        </p:nvSpPr>
        <p:spPr>
          <a:xfrm>
            <a:off x="345874" y="236717"/>
            <a:ext cx="5327113" cy="1446550"/>
          </a:xfrm>
          <a:prstGeom prst="rect">
            <a:avLst/>
          </a:prstGeom>
          <a:noFill/>
        </p:spPr>
        <p:txBody>
          <a:bodyPr wrap="square" rtlCol="0">
            <a:spAutoFit/>
          </a:bodyPr>
          <a:lstStyle/>
          <a:p>
            <a:r>
              <a:rPr lang="en-US" sz="4400" b="1" dirty="0">
                <a:solidFill>
                  <a:srgbClr val="ED245C"/>
                </a:solidFill>
                <a:latin typeface="Roboto Medium" panose="02000000000000000000" pitchFamily="2" charset="0"/>
                <a:ea typeface="Roboto Medium" panose="02000000000000000000" pitchFamily="2" charset="0"/>
              </a:rPr>
              <a:t>INTRODUCTION</a:t>
            </a:r>
            <a:br>
              <a:rPr lang="en-US" sz="4400" b="1" dirty="0">
                <a:solidFill>
                  <a:srgbClr val="ED245C"/>
                </a:solidFill>
                <a:latin typeface="Roboto Medium" panose="02000000000000000000" pitchFamily="2" charset="0"/>
                <a:ea typeface="Roboto Medium" panose="02000000000000000000" pitchFamily="2" charset="0"/>
              </a:rPr>
            </a:br>
            <a:endParaRPr lang="en-US" sz="4400" b="1" dirty="0">
              <a:solidFill>
                <a:srgbClr val="ED245C"/>
              </a:solidFill>
              <a:latin typeface="Roboto Medium" panose="02000000000000000000" pitchFamily="2" charset="0"/>
              <a:ea typeface="Roboto Medium" panose="02000000000000000000" pitchFamily="2" charset="0"/>
            </a:endParaRPr>
          </a:p>
        </p:txBody>
      </p:sp>
      <p:sp>
        <p:nvSpPr>
          <p:cNvPr id="14" name="TextBox 13">
            <a:extLst>
              <a:ext uri="{FF2B5EF4-FFF2-40B4-BE49-F238E27FC236}">
                <a16:creationId xmlns:a16="http://schemas.microsoft.com/office/drawing/2014/main" id="{6049DA33-50D9-44AA-B80C-6717A2E9A463}"/>
              </a:ext>
            </a:extLst>
          </p:cNvPr>
          <p:cNvSpPr txBox="1"/>
          <p:nvPr/>
        </p:nvSpPr>
        <p:spPr>
          <a:xfrm>
            <a:off x="345874" y="1063214"/>
            <a:ext cx="4450244" cy="1077218"/>
          </a:xfrm>
          <a:prstGeom prst="rect">
            <a:avLst/>
          </a:prstGeom>
          <a:noFill/>
        </p:spPr>
        <p:txBody>
          <a:bodyPr wrap="square" rtlCol="0">
            <a:spAutoFit/>
          </a:bodyPr>
          <a:lstStyle/>
          <a:p>
            <a:r>
              <a:rPr lang="en-US" sz="3200" dirty="0">
                <a:solidFill>
                  <a:schemeClr val="bg1"/>
                </a:solidFill>
                <a:latin typeface="Roboto Light" panose="02000000000000000000" pitchFamily="2" charset="0"/>
                <a:ea typeface="Roboto Light" panose="02000000000000000000" pitchFamily="2" charset="0"/>
              </a:rPr>
              <a:t>Problem Definition</a:t>
            </a:r>
          </a:p>
          <a:p>
            <a:endParaRPr lang="en-US" sz="3200" dirty="0">
              <a:solidFill>
                <a:schemeClr val="bg1"/>
              </a:solidFill>
              <a:latin typeface="Roboto Light" panose="02000000000000000000" pitchFamily="2" charset="0"/>
              <a:ea typeface="Roboto Light" panose="02000000000000000000" pitchFamily="2" charset="0"/>
            </a:endParaRPr>
          </a:p>
        </p:txBody>
      </p:sp>
      <p:sp>
        <p:nvSpPr>
          <p:cNvPr id="18" name="Rectangle 17">
            <a:extLst>
              <a:ext uri="{FF2B5EF4-FFF2-40B4-BE49-F238E27FC236}">
                <a16:creationId xmlns:a16="http://schemas.microsoft.com/office/drawing/2014/main" id="{3F2B57D2-4AE5-487F-B72F-97630492E611}"/>
              </a:ext>
            </a:extLst>
          </p:cNvPr>
          <p:cNvSpPr/>
          <p:nvPr/>
        </p:nvSpPr>
        <p:spPr>
          <a:xfrm>
            <a:off x="399663" y="2010052"/>
            <a:ext cx="7651741" cy="3491212"/>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sz="2800" dirty="0">
                <a:solidFill>
                  <a:srgbClr val="D7DFE4"/>
                </a:solidFill>
                <a:latin typeface="Roboto" panose="02000000000000000000" pitchFamily="2" charset="0"/>
                <a:ea typeface="Roboto" panose="02000000000000000000" pitchFamily="2" charset="0"/>
                <a:cs typeface="Times New Roman" panose="02020603050405020304" pitchFamily="18" charset="0"/>
              </a:rPr>
              <a:t>At present the notes are only maintained by some particular students those who are serious. Later on during exam time every student are in need of notes and it gets difficult for them even on daily basis.</a:t>
            </a:r>
          </a:p>
          <a:p>
            <a:pPr>
              <a:lnSpc>
                <a:spcPct val="107000"/>
              </a:lnSpc>
              <a:spcAft>
                <a:spcPts val="800"/>
              </a:spcAft>
            </a:pPr>
            <a:endParaRPr lang="en-US" sz="2800" dirty="0">
              <a:solidFill>
                <a:srgbClr val="D7DFE4"/>
              </a:solidFill>
              <a:latin typeface="Roboto" panose="02000000000000000000" pitchFamily="2" charset="0"/>
              <a:ea typeface="Roboto" panose="02000000000000000000" pitchFamily="2" charset="0"/>
              <a:cs typeface="Times New Roman" panose="02020603050405020304" pitchFamily="18" charset="0"/>
            </a:endParaRPr>
          </a:p>
          <a:p>
            <a:pPr>
              <a:lnSpc>
                <a:spcPct val="107000"/>
              </a:lnSpc>
              <a:spcAft>
                <a:spcPts val="800"/>
              </a:spcAft>
            </a:pPr>
            <a:endParaRPr lang="en-US" sz="2800" dirty="0">
              <a:solidFill>
                <a:srgbClr val="D7DFE4"/>
              </a:solidFill>
              <a:latin typeface="Roboto" panose="02000000000000000000" pitchFamily="2" charset="0"/>
              <a:ea typeface="Roboto"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1201877597"/>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0-#ppt_w/2"/>
                                          </p:val>
                                        </p:tav>
                                        <p:tav tm="100000">
                                          <p:val>
                                            <p:strVal val="#ppt_x"/>
                                          </p:val>
                                        </p:tav>
                                      </p:tavLst>
                                    </p:anim>
                                    <p:anim calcmode="lin" valueType="num">
                                      <p:cBhvr additive="base">
                                        <p:cTn id="14"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0-#ppt_w/2"/>
                                          </p:val>
                                        </p:tav>
                                        <p:tav tm="100000">
                                          <p:val>
                                            <p:strVal val="#ppt_x"/>
                                          </p:val>
                                        </p:tav>
                                      </p:tavLst>
                                    </p:anim>
                                    <p:anim calcmode="lin" valueType="num">
                                      <p:cBhvr additive="base">
                                        <p:cTn id="20"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11">
            <a:extLst>
              <a:ext uri="{FF2B5EF4-FFF2-40B4-BE49-F238E27FC236}">
                <a16:creationId xmlns:a16="http://schemas.microsoft.com/office/drawing/2014/main" id="{E91D0286-0A48-4641-8F77-C028DA32F037}"/>
              </a:ext>
            </a:extLst>
          </p:cNvPr>
          <p:cNvSpPr>
            <a:spLocks/>
          </p:cNvSpPr>
          <p:nvPr/>
        </p:nvSpPr>
        <p:spPr bwMode="auto">
          <a:xfrm rot="18900000">
            <a:off x="3409503" y="-975393"/>
            <a:ext cx="3328468" cy="3142109"/>
          </a:xfrm>
          <a:custGeom>
            <a:avLst/>
            <a:gdLst>
              <a:gd name="T0" fmla="*/ 768 w 768"/>
              <a:gd name="T1" fmla="*/ 0 h 725"/>
              <a:gd name="T2" fmla="*/ 40 w 768"/>
              <a:gd name="T3" fmla="*/ 725 h 725"/>
              <a:gd name="T4" fmla="*/ 0 w 768"/>
              <a:gd name="T5" fmla="*/ 725 h 725"/>
              <a:gd name="T6" fmla="*/ 728 w 768"/>
              <a:gd name="T7" fmla="*/ 0 h 725"/>
              <a:gd name="T8" fmla="*/ 768 w 768"/>
              <a:gd name="T9" fmla="*/ 0 h 725"/>
            </a:gdLst>
            <a:ahLst/>
            <a:cxnLst>
              <a:cxn ang="0">
                <a:pos x="T0" y="T1"/>
              </a:cxn>
              <a:cxn ang="0">
                <a:pos x="T2" y="T3"/>
              </a:cxn>
              <a:cxn ang="0">
                <a:pos x="T4" y="T5"/>
              </a:cxn>
              <a:cxn ang="0">
                <a:pos x="T6" y="T7"/>
              </a:cxn>
              <a:cxn ang="0">
                <a:pos x="T8" y="T9"/>
              </a:cxn>
            </a:cxnLst>
            <a:rect l="0" t="0" r="r" b="b"/>
            <a:pathLst>
              <a:path w="768" h="725">
                <a:moveTo>
                  <a:pt x="768" y="0"/>
                </a:moveTo>
                <a:lnTo>
                  <a:pt x="40" y="725"/>
                </a:lnTo>
                <a:lnTo>
                  <a:pt x="0" y="725"/>
                </a:lnTo>
                <a:lnTo>
                  <a:pt x="728" y="0"/>
                </a:lnTo>
                <a:lnTo>
                  <a:pt x="768"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r>
              <a:rPr lang="en-US" dirty="0"/>
              <a:t>v</a:t>
            </a:r>
          </a:p>
        </p:txBody>
      </p:sp>
      <p:sp>
        <p:nvSpPr>
          <p:cNvPr id="6" name="Freeform 12">
            <a:extLst>
              <a:ext uri="{FF2B5EF4-FFF2-40B4-BE49-F238E27FC236}">
                <a16:creationId xmlns:a16="http://schemas.microsoft.com/office/drawing/2014/main" id="{51620DD7-029E-484B-BB7E-8E5220198E81}"/>
              </a:ext>
            </a:extLst>
          </p:cNvPr>
          <p:cNvSpPr>
            <a:spLocks/>
          </p:cNvSpPr>
          <p:nvPr/>
        </p:nvSpPr>
        <p:spPr bwMode="auto">
          <a:xfrm rot="18900000">
            <a:off x="4057511" y="5280925"/>
            <a:ext cx="2279654" cy="2097628"/>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12">
            <a:extLst>
              <a:ext uri="{FF2B5EF4-FFF2-40B4-BE49-F238E27FC236}">
                <a16:creationId xmlns:a16="http://schemas.microsoft.com/office/drawing/2014/main" id="{AE20B072-753C-4D5C-A4AF-B3A127C22D3C}"/>
              </a:ext>
            </a:extLst>
          </p:cNvPr>
          <p:cNvSpPr>
            <a:spLocks/>
          </p:cNvSpPr>
          <p:nvPr/>
        </p:nvSpPr>
        <p:spPr bwMode="auto">
          <a:xfrm rot="18900000">
            <a:off x="3026165" y="385865"/>
            <a:ext cx="4873040" cy="4578305"/>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343434"/>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13">
            <a:extLst>
              <a:ext uri="{FF2B5EF4-FFF2-40B4-BE49-F238E27FC236}">
                <a16:creationId xmlns:a16="http://schemas.microsoft.com/office/drawing/2014/main" id="{4CC703FC-DB0A-427A-879B-1F4E358B5104}"/>
              </a:ext>
            </a:extLst>
          </p:cNvPr>
          <p:cNvSpPr>
            <a:spLocks/>
          </p:cNvSpPr>
          <p:nvPr/>
        </p:nvSpPr>
        <p:spPr bwMode="auto">
          <a:xfrm rot="18900000">
            <a:off x="5161579" y="1648001"/>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12">
            <a:extLst>
              <a:ext uri="{FF2B5EF4-FFF2-40B4-BE49-F238E27FC236}">
                <a16:creationId xmlns:a16="http://schemas.microsoft.com/office/drawing/2014/main" id="{C17A1F5B-AD55-427E-A300-8585EF1F4F46}"/>
              </a:ext>
            </a:extLst>
          </p:cNvPr>
          <p:cNvSpPr>
            <a:spLocks/>
          </p:cNvSpPr>
          <p:nvPr/>
        </p:nvSpPr>
        <p:spPr bwMode="auto">
          <a:xfrm rot="18900000">
            <a:off x="-1933643" y="-2860496"/>
            <a:ext cx="4873040" cy="4578305"/>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1A191E"/>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1">
            <a:extLst>
              <a:ext uri="{FF2B5EF4-FFF2-40B4-BE49-F238E27FC236}">
                <a16:creationId xmlns:a16="http://schemas.microsoft.com/office/drawing/2014/main" id="{42F2FC1C-A447-429F-92C2-BFE9DEFD2C55}"/>
              </a:ext>
            </a:extLst>
          </p:cNvPr>
          <p:cNvSpPr>
            <a:spLocks/>
          </p:cNvSpPr>
          <p:nvPr/>
        </p:nvSpPr>
        <p:spPr bwMode="auto">
          <a:xfrm rot="18900000">
            <a:off x="2781" y="3688264"/>
            <a:ext cx="3328468" cy="3142109"/>
          </a:xfrm>
          <a:custGeom>
            <a:avLst/>
            <a:gdLst>
              <a:gd name="T0" fmla="*/ 768 w 768"/>
              <a:gd name="T1" fmla="*/ 0 h 725"/>
              <a:gd name="T2" fmla="*/ 40 w 768"/>
              <a:gd name="T3" fmla="*/ 725 h 725"/>
              <a:gd name="T4" fmla="*/ 0 w 768"/>
              <a:gd name="T5" fmla="*/ 725 h 725"/>
              <a:gd name="T6" fmla="*/ 728 w 768"/>
              <a:gd name="T7" fmla="*/ 0 h 725"/>
              <a:gd name="T8" fmla="*/ 768 w 768"/>
              <a:gd name="T9" fmla="*/ 0 h 725"/>
            </a:gdLst>
            <a:ahLst/>
            <a:cxnLst>
              <a:cxn ang="0">
                <a:pos x="T0" y="T1"/>
              </a:cxn>
              <a:cxn ang="0">
                <a:pos x="T2" y="T3"/>
              </a:cxn>
              <a:cxn ang="0">
                <a:pos x="T4" y="T5"/>
              </a:cxn>
              <a:cxn ang="0">
                <a:pos x="T6" y="T7"/>
              </a:cxn>
              <a:cxn ang="0">
                <a:pos x="T8" y="T9"/>
              </a:cxn>
            </a:cxnLst>
            <a:rect l="0" t="0" r="r" b="b"/>
            <a:pathLst>
              <a:path w="768" h="725">
                <a:moveTo>
                  <a:pt x="768" y="0"/>
                </a:moveTo>
                <a:lnTo>
                  <a:pt x="40" y="725"/>
                </a:lnTo>
                <a:lnTo>
                  <a:pt x="0" y="725"/>
                </a:lnTo>
                <a:lnTo>
                  <a:pt x="728" y="0"/>
                </a:lnTo>
                <a:lnTo>
                  <a:pt x="768" y="0"/>
                </a:lnTo>
                <a:close/>
              </a:path>
            </a:pathLst>
          </a:custGeom>
          <a:solidFill>
            <a:srgbClr val="1A191E"/>
          </a:solidFill>
          <a:ln>
            <a:noFill/>
          </a:ln>
        </p:spPr>
        <p:txBody>
          <a:bodyPr vert="horz" wrap="square" lIns="91440" tIns="45720" rIns="91440" bIns="45720" numCol="1" anchor="t" anchorCtr="0" compatLnSpc="1">
            <a:prstTxWarp prst="textNoShape">
              <a:avLst/>
            </a:prstTxWarp>
          </a:bodyPr>
          <a:lstStyle/>
          <a:p>
            <a:r>
              <a:rPr lang="en-US" dirty="0"/>
              <a:t>v</a:t>
            </a:r>
          </a:p>
        </p:txBody>
      </p:sp>
      <p:sp>
        <p:nvSpPr>
          <p:cNvPr id="12" name="Freeform 13">
            <a:extLst>
              <a:ext uri="{FF2B5EF4-FFF2-40B4-BE49-F238E27FC236}">
                <a16:creationId xmlns:a16="http://schemas.microsoft.com/office/drawing/2014/main" id="{713F3D46-D4EF-48C7-A5B9-A03DE8021D2C}"/>
              </a:ext>
            </a:extLst>
          </p:cNvPr>
          <p:cNvSpPr>
            <a:spLocks/>
          </p:cNvSpPr>
          <p:nvPr/>
        </p:nvSpPr>
        <p:spPr bwMode="auto">
          <a:xfrm rot="18900000">
            <a:off x="-108210" y="3772354"/>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3">
            <a:extLst>
              <a:ext uri="{FF2B5EF4-FFF2-40B4-BE49-F238E27FC236}">
                <a16:creationId xmlns:a16="http://schemas.microsoft.com/office/drawing/2014/main" id="{658A9554-0C39-41F7-874E-AC463A839BCB}"/>
              </a:ext>
            </a:extLst>
          </p:cNvPr>
          <p:cNvSpPr>
            <a:spLocks/>
          </p:cNvSpPr>
          <p:nvPr/>
        </p:nvSpPr>
        <p:spPr bwMode="auto">
          <a:xfrm rot="18900000">
            <a:off x="333108" y="2721985"/>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3">
            <a:extLst>
              <a:ext uri="{FF2B5EF4-FFF2-40B4-BE49-F238E27FC236}">
                <a16:creationId xmlns:a16="http://schemas.microsoft.com/office/drawing/2014/main" id="{9C6C12CA-8C2A-439C-9007-34CADF366EC0}"/>
              </a:ext>
            </a:extLst>
          </p:cNvPr>
          <p:cNvSpPr>
            <a:spLocks/>
          </p:cNvSpPr>
          <p:nvPr/>
        </p:nvSpPr>
        <p:spPr bwMode="auto">
          <a:xfrm rot="18900000">
            <a:off x="188812" y="493957"/>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3">
            <a:extLst>
              <a:ext uri="{FF2B5EF4-FFF2-40B4-BE49-F238E27FC236}">
                <a16:creationId xmlns:a16="http://schemas.microsoft.com/office/drawing/2014/main" id="{CC5396F0-9186-4107-9CEA-F547FBFFD0FB}"/>
              </a:ext>
            </a:extLst>
          </p:cNvPr>
          <p:cNvSpPr>
            <a:spLocks/>
          </p:cNvSpPr>
          <p:nvPr/>
        </p:nvSpPr>
        <p:spPr bwMode="auto">
          <a:xfrm rot="18900000">
            <a:off x="4360196" y="5375122"/>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A9A1627E-FC62-4FD1-89A0-31A09118221F}"/>
              </a:ext>
            </a:extLst>
          </p:cNvPr>
          <p:cNvSpPr/>
          <p:nvPr/>
        </p:nvSpPr>
        <p:spPr>
          <a:xfrm>
            <a:off x="6320552" y="1536089"/>
            <a:ext cx="5593541" cy="3952236"/>
          </a:xfrm>
          <a:prstGeom prst="rect">
            <a:avLst/>
          </a:prstGeom>
        </p:spPr>
        <p:txBody>
          <a:bodyPr wrap="square">
            <a:spAutoFit/>
          </a:bodyPr>
          <a:lstStyle/>
          <a:p>
            <a:pPr marL="342900" indent="-342900">
              <a:lnSpc>
                <a:spcPct val="107000"/>
              </a:lnSpc>
              <a:spcAft>
                <a:spcPts val="800"/>
              </a:spcAft>
              <a:buFont typeface="Arial" panose="020B0604020202020204" pitchFamily="34" charset="0"/>
              <a:buChar char="•"/>
            </a:pPr>
            <a:r>
              <a:rPr lang="en-US" sz="2800" dirty="0">
                <a:solidFill>
                  <a:srgbClr val="D7DFE4"/>
                </a:solidFill>
                <a:latin typeface="Roboto" panose="02000000000000000000" pitchFamily="2" charset="0"/>
                <a:ea typeface="Roboto" panose="02000000000000000000" pitchFamily="2" charset="0"/>
                <a:cs typeface="Times New Roman" panose="02020603050405020304" pitchFamily="18" charset="0"/>
              </a:rPr>
              <a:t>At the end moment instead of concentrating on studies, students waste their time on collecting notes from different sources by </a:t>
            </a:r>
          </a:p>
          <a:p>
            <a:pPr marL="800100" lvl="1" indent="-342900">
              <a:lnSpc>
                <a:spcPct val="107000"/>
              </a:lnSpc>
              <a:spcAft>
                <a:spcPts val="800"/>
              </a:spcAft>
              <a:buFont typeface="Arial" panose="020B0604020202020204" pitchFamily="34" charset="0"/>
              <a:buChar char="•"/>
            </a:pPr>
            <a:r>
              <a:rPr lang="en-US" sz="2800" dirty="0">
                <a:solidFill>
                  <a:srgbClr val="D7DFE4"/>
                </a:solidFill>
                <a:latin typeface="Roboto" panose="02000000000000000000" pitchFamily="2" charset="0"/>
                <a:ea typeface="Roboto" panose="02000000000000000000" pitchFamily="2" charset="0"/>
                <a:cs typeface="Times New Roman" panose="02020603050405020304" pitchFamily="18" charset="0"/>
              </a:rPr>
              <a:t>Physically visiting students </a:t>
            </a:r>
          </a:p>
          <a:p>
            <a:pPr marL="800100" lvl="1" indent="-342900">
              <a:lnSpc>
                <a:spcPct val="107000"/>
              </a:lnSpc>
              <a:spcAft>
                <a:spcPts val="800"/>
              </a:spcAft>
              <a:buFont typeface="Arial" panose="020B0604020202020204" pitchFamily="34" charset="0"/>
              <a:buChar char="•"/>
            </a:pPr>
            <a:r>
              <a:rPr lang="en-US" sz="2800" dirty="0">
                <a:solidFill>
                  <a:srgbClr val="D7DFE4"/>
                </a:solidFill>
                <a:latin typeface="Roboto" panose="02000000000000000000" pitchFamily="2" charset="0"/>
                <a:ea typeface="Roboto" panose="02000000000000000000" pitchFamily="2" charset="0"/>
                <a:cs typeface="Times New Roman" panose="02020603050405020304" pitchFamily="18" charset="0"/>
              </a:rPr>
              <a:t>asking friends to take pictures or scan </a:t>
            </a:r>
          </a:p>
        </p:txBody>
      </p:sp>
      <p:sp>
        <p:nvSpPr>
          <p:cNvPr id="19" name="TextBox 18">
            <a:extLst>
              <a:ext uri="{FF2B5EF4-FFF2-40B4-BE49-F238E27FC236}">
                <a16:creationId xmlns:a16="http://schemas.microsoft.com/office/drawing/2014/main" id="{F42FE8A8-804F-473B-A511-41716F175A33}"/>
              </a:ext>
            </a:extLst>
          </p:cNvPr>
          <p:cNvSpPr txBox="1"/>
          <p:nvPr/>
        </p:nvSpPr>
        <p:spPr>
          <a:xfrm>
            <a:off x="6466324" y="637168"/>
            <a:ext cx="4814299" cy="646331"/>
          </a:xfrm>
          <a:prstGeom prst="rect">
            <a:avLst/>
          </a:prstGeom>
          <a:noFill/>
        </p:spPr>
        <p:txBody>
          <a:bodyPr wrap="square" rtlCol="0">
            <a:spAutoFit/>
          </a:bodyPr>
          <a:lstStyle/>
          <a:p>
            <a:r>
              <a:rPr lang="en-US" sz="3600" b="1" dirty="0">
                <a:solidFill>
                  <a:srgbClr val="ED245C"/>
                </a:solidFill>
                <a:latin typeface="Roboto Medium" panose="02000000000000000000" pitchFamily="2" charset="0"/>
                <a:ea typeface="Roboto Medium" panose="02000000000000000000" pitchFamily="2" charset="0"/>
              </a:rPr>
              <a:t>EXISTING SOLUTION</a:t>
            </a:r>
          </a:p>
        </p:txBody>
      </p:sp>
      <p:sp>
        <p:nvSpPr>
          <p:cNvPr id="20" name="Freeform 11">
            <a:extLst>
              <a:ext uri="{FF2B5EF4-FFF2-40B4-BE49-F238E27FC236}">
                <a16:creationId xmlns:a16="http://schemas.microsoft.com/office/drawing/2014/main" id="{FEDECFD1-E197-4116-AB62-B4D83E6D9A6E}"/>
              </a:ext>
            </a:extLst>
          </p:cNvPr>
          <p:cNvSpPr>
            <a:spLocks/>
          </p:cNvSpPr>
          <p:nvPr/>
        </p:nvSpPr>
        <p:spPr bwMode="auto">
          <a:xfrm rot="18900000">
            <a:off x="3409503" y="-952110"/>
            <a:ext cx="3328468" cy="3142109"/>
          </a:xfrm>
          <a:custGeom>
            <a:avLst/>
            <a:gdLst>
              <a:gd name="T0" fmla="*/ 768 w 768"/>
              <a:gd name="T1" fmla="*/ 0 h 725"/>
              <a:gd name="T2" fmla="*/ 40 w 768"/>
              <a:gd name="T3" fmla="*/ 725 h 725"/>
              <a:gd name="T4" fmla="*/ 0 w 768"/>
              <a:gd name="T5" fmla="*/ 725 h 725"/>
              <a:gd name="T6" fmla="*/ 728 w 768"/>
              <a:gd name="T7" fmla="*/ 0 h 725"/>
              <a:gd name="T8" fmla="*/ 768 w 768"/>
              <a:gd name="T9" fmla="*/ 0 h 725"/>
            </a:gdLst>
            <a:ahLst/>
            <a:cxnLst>
              <a:cxn ang="0">
                <a:pos x="T0" y="T1"/>
              </a:cxn>
              <a:cxn ang="0">
                <a:pos x="T2" y="T3"/>
              </a:cxn>
              <a:cxn ang="0">
                <a:pos x="T4" y="T5"/>
              </a:cxn>
              <a:cxn ang="0">
                <a:pos x="T6" y="T7"/>
              </a:cxn>
              <a:cxn ang="0">
                <a:pos x="T8" y="T9"/>
              </a:cxn>
            </a:cxnLst>
            <a:rect l="0" t="0" r="r" b="b"/>
            <a:pathLst>
              <a:path w="768" h="725">
                <a:moveTo>
                  <a:pt x="768" y="0"/>
                </a:moveTo>
                <a:lnTo>
                  <a:pt x="40" y="725"/>
                </a:lnTo>
                <a:lnTo>
                  <a:pt x="0" y="725"/>
                </a:lnTo>
                <a:lnTo>
                  <a:pt x="728" y="0"/>
                </a:lnTo>
                <a:lnTo>
                  <a:pt x="768"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r>
              <a:rPr lang="en-US" dirty="0"/>
              <a:t>v</a:t>
            </a:r>
          </a:p>
        </p:txBody>
      </p:sp>
      <p:sp>
        <p:nvSpPr>
          <p:cNvPr id="21" name="Freeform 12">
            <a:extLst>
              <a:ext uri="{FF2B5EF4-FFF2-40B4-BE49-F238E27FC236}">
                <a16:creationId xmlns:a16="http://schemas.microsoft.com/office/drawing/2014/main" id="{0DED7E7E-DA72-4647-A9BE-7D8F25BE3ED6}"/>
              </a:ext>
            </a:extLst>
          </p:cNvPr>
          <p:cNvSpPr>
            <a:spLocks/>
          </p:cNvSpPr>
          <p:nvPr/>
        </p:nvSpPr>
        <p:spPr bwMode="auto">
          <a:xfrm rot="18900000">
            <a:off x="3026165" y="409148"/>
            <a:ext cx="4873040" cy="4578305"/>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343434"/>
          </a:solidFill>
          <a:ln>
            <a:noFill/>
          </a:ln>
        </p:spPr>
        <p:txBody>
          <a:bodyPr vert="horz" wrap="square" lIns="91440" tIns="45720" rIns="91440" bIns="45720" numCol="1" anchor="t" anchorCtr="0" compatLnSpc="1">
            <a:prstTxWarp prst="textNoShape">
              <a:avLst/>
            </a:prstTxWarp>
          </a:bodyPr>
          <a:lstStyle/>
          <a:p>
            <a:endParaRPr lang="en-US"/>
          </a:p>
        </p:txBody>
      </p:sp>
      <p:pic>
        <p:nvPicPr>
          <p:cNvPr id="15" name="Picture 14">
            <a:extLst>
              <a:ext uri="{FF2B5EF4-FFF2-40B4-BE49-F238E27FC236}">
                <a16:creationId xmlns:a16="http://schemas.microsoft.com/office/drawing/2014/main" id="{E3DBD118-79BF-40B4-BD86-09E1C53D1F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2525" y="1762194"/>
            <a:ext cx="3003456" cy="3003456"/>
          </a:xfrm>
          <a:prstGeom prst="rect">
            <a:avLst/>
          </a:prstGeom>
        </p:spPr>
      </p:pic>
    </p:spTree>
    <p:extLst>
      <p:ext uri="{BB962C8B-B14F-4D97-AF65-F5344CB8AC3E}">
        <p14:creationId xmlns:p14="http://schemas.microsoft.com/office/powerpoint/2010/main" val="3707766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BCF25FA-F6D0-4AD1-B1E6-05832CAD4C08}"/>
              </a:ext>
            </a:extLst>
          </p:cNvPr>
          <p:cNvSpPr txBox="1"/>
          <p:nvPr/>
        </p:nvSpPr>
        <p:spPr>
          <a:xfrm>
            <a:off x="3688850" y="145146"/>
            <a:ext cx="4814299" cy="646331"/>
          </a:xfrm>
          <a:prstGeom prst="rect">
            <a:avLst/>
          </a:prstGeom>
          <a:noFill/>
        </p:spPr>
        <p:txBody>
          <a:bodyPr wrap="square" rtlCol="0">
            <a:spAutoFit/>
          </a:bodyPr>
          <a:lstStyle/>
          <a:p>
            <a:pPr algn="ctr"/>
            <a:r>
              <a:rPr lang="en-US" sz="3600" b="1" dirty="0">
                <a:solidFill>
                  <a:srgbClr val="ED245C"/>
                </a:solidFill>
                <a:latin typeface="Roboto Medium" panose="02000000000000000000" pitchFamily="2" charset="0"/>
                <a:ea typeface="Roboto Medium" panose="02000000000000000000" pitchFamily="2" charset="0"/>
              </a:rPr>
              <a:t>SURVEY REPORT</a:t>
            </a:r>
          </a:p>
        </p:txBody>
      </p:sp>
      <p:grpSp>
        <p:nvGrpSpPr>
          <p:cNvPr id="31" name="Group 30">
            <a:extLst>
              <a:ext uri="{FF2B5EF4-FFF2-40B4-BE49-F238E27FC236}">
                <a16:creationId xmlns:a16="http://schemas.microsoft.com/office/drawing/2014/main" id="{BC7327C8-0C55-4C3F-86C1-11591F36AC9A}"/>
              </a:ext>
            </a:extLst>
          </p:cNvPr>
          <p:cNvGrpSpPr/>
          <p:nvPr/>
        </p:nvGrpSpPr>
        <p:grpSpPr>
          <a:xfrm>
            <a:off x="7606089" y="4232007"/>
            <a:ext cx="551727" cy="441747"/>
            <a:chOff x="4492625" y="0"/>
            <a:chExt cx="3352800" cy="2684463"/>
          </a:xfrm>
          <a:solidFill>
            <a:schemeClr val="bg1"/>
          </a:solidFill>
        </p:grpSpPr>
        <p:sp>
          <p:nvSpPr>
            <p:cNvPr id="16" name="Freeform 12">
              <a:extLst>
                <a:ext uri="{FF2B5EF4-FFF2-40B4-BE49-F238E27FC236}">
                  <a16:creationId xmlns:a16="http://schemas.microsoft.com/office/drawing/2014/main" id="{91AD8603-A38A-4D9C-807F-C54D1E3C0241}"/>
                </a:ext>
              </a:extLst>
            </p:cNvPr>
            <p:cNvSpPr>
              <a:spLocks noEditPoints="1"/>
            </p:cNvSpPr>
            <p:nvPr/>
          </p:nvSpPr>
          <p:spPr bwMode="auto">
            <a:xfrm>
              <a:off x="4784725" y="0"/>
              <a:ext cx="2768600" cy="1741488"/>
            </a:xfrm>
            <a:custGeom>
              <a:avLst/>
              <a:gdLst>
                <a:gd name="T0" fmla="*/ 1216 w 1216"/>
                <a:gd name="T1" fmla="*/ 0 h 768"/>
                <a:gd name="T2" fmla="*/ 0 w 1216"/>
                <a:gd name="T3" fmla="*/ 0 h 768"/>
                <a:gd name="T4" fmla="*/ 0 w 1216"/>
                <a:gd name="T5" fmla="*/ 768 h 768"/>
                <a:gd name="T6" fmla="*/ 1216 w 1216"/>
                <a:gd name="T7" fmla="*/ 768 h 768"/>
                <a:gd name="T8" fmla="*/ 1216 w 1216"/>
                <a:gd name="T9" fmla="*/ 0 h 768"/>
                <a:gd name="T10" fmla="*/ 608 w 1216"/>
                <a:gd name="T11" fmla="*/ 32 h 768"/>
                <a:gd name="T12" fmla="*/ 640 w 1216"/>
                <a:gd name="T13" fmla="*/ 64 h 768"/>
                <a:gd name="T14" fmla="*/ 608 w 1216"/>
                <a:gd name="T15" fmla="*/ 96 h 768"/>
                <a:gd name="T16" fmla="*/ 576 w 1216"/>
                <a:gd name="T17" fmla="*/ 64 h 768"/>
                <a:gd name="T18" fmla="*/ 608 w 1216"/>
                <a:gd name="T19" fmla="*/ 32 h 768"/>
                <a:gd name="T20" fmla="*/ 1088 w 1216"/>
                <a:gd name="T21" fmla="*/ 640 h 768"/>
                <a:gd name="T22" fmla="*/ 128 w 1216"/>
                <a:gd name="T23" fmla="*/ 640 h 768"/>
                <a:gd name="T24" fmla="*/ 128 w 1216"/>
                <a:gd name="T25" fmla="*/ 128 h 768"/>
                <a:gd name="T26" fmla="*/ 1088 w 1216"/>
                <a:gd name="T27" fmla="*/ 128 h 768"/>
                <a:gd name="T28" fmla="*/ 1088 w 1216"/>
                <a:gd name="T29" fmla="*/ 64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6" h="768">
                  <a:moveTo>
                    <a:pt x="1216" y="0"/>
                  </a:moveTo>
                  <a:cubicBezTo>
                    <a:pt x="0" y="0"/>
                    <a:pt x="0" y="0"/>
                    <a:pt x="0" y="0"/>
                  </a:cubicBezTo>
                  <a:cubicBezTo>
                    <a:pt x="0" y="768"/>
                    <a:pt x="0" y="768"/>
                    <a:pt x="0" y="768"/>
                  </a:cubicBezTo>
                  <a:cubicBezTo>
                    <a:pt x="1216" y="768"/>
                    <a:pt x="1216" y="768"/>
                    <a:pt x="1216" y="768"/>
                  </a:cubicBezTo>
                  <a:lnTo>
                    <a:pt x="1216" y="0"/>
                  </a:lnTo>
                  <a:close/>
                  <a:moveTo>
                    <a:pt x="608" y="32"/>
                  </a:moveTo>
                  <a:cubicBezTo>
                    <a:pt x="626" y="32"/>
                    <a:pt x="640" y="46"/>
                    <a:pt x="640" y="64"/>
                  </a:cubicBezTo>
                  <a:cubicBezTo>
                    <a:pt x="640" y="81"/>
                    <a:pt x="626" y="96"/>
                    <a:pt x="608" y="96"/>
                  </a:cubicBezTo>
                  <a:cubicBezTo>
                    <a:pt x="590" y="96"/>
                    <a:pt x="576" y="81"/>
                    <a:pt x="576" y="64"/>
                  </a:cubicBezTo>
                  <a:cubicBezTo>
                    <a:pt x="576" y="46"/>
                    <a:pt x="590" y="32"/>
                    <a:pt x="608" y="32"/>
                  </a:cubicBezTo>
                  <a:close/>
                  <a:moveTo>
                    <a:pt x="1088" y="640"/>
                  </a:moveTo>
                  <a:cubicBezTo>
                    <a:pt x="128" y="640"/>
                    <a:pt x="128" y="640"/>
                    <a:pt x="128" y="640"/>
                  </a:cubicBezTo>
                  <a:cubicBezTo>
                    <a:pt x="128" y="128"/>
                    <a:pt x="128" y="128"/>
                    <a:pt x="128" y="128"/>
                  </a:cubicBezTo>
                  <a:cubicBezTo>
                    <a:pt x="1088" y="128"/>
                    <a:pt x="1088" y="128"/>
                    <a:pt x="1088" y="128"/>
                  </a:cubicBezTo>
                  <a:lnTo>
                    <a:pt x="1088" y="6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3">
              <a:extLst>
                <a:ext uri="{FF2B5EF4-FFF2-40B4-BE49-F238E27FC236}">
                  <a16:creationId xmlns:a16="http://schemas.microsoft.com/office/drawing/2014/main" id="{D4D18D0F-3C41-4108-87BA-027BAFBAA844}"/>
                </a:ext>
              </a:extLst>
            </p:cNvPr>
            <p:cNvSpPr>
              <a:spLocks noEditPoints="1"/>
            </p:cNvSpPr>
            <p:nvPr/>
          </p:nvSpPr>
          <p:spPr bwMode="auto">
            <a:xfrm>
              <a:off x="4492625" y="1814513"/>
              <a:ext cx="3352800" cy="652463"/>
            </a:xfrm>
            <a:custGeom>
              <a:avLst/>
              <a:gdLst>
                <a:gd name="T0" fmla="*/ 1928 w 2112"/>
                <a:gd name="T1" fmla="*/ 0 h 411"/>
                <a:gd name="T2" fmla="*/ 184 w 2112"/>
                <a:gd name="T3" fmla="*/ 0 h 411"/>
                <a:gd name="T4" fmla="*/ 0 w 2112"/>
                <a:gd name="T5" fmla="*/ 411 h 411"/>
                <a:gd name="T6" fmla="*/ 2112 w 2112"/>
                <a:gd name="T7" fmla="*/ 411 h 411"/>
                <a:gd name="T8" fmla="*/ 1928 w 2112"/>
                <a:gd name="T9" fmla="*/ 0 h 411"/>
                <a:gd name="T10" fmla="*/ 872 w 2112"/>
                <a:gd name="T11" fmla="*/ 320 h 411"/>
                <a:gd name="T12" fmla="*/ 918 w 2112"/>
                <a:gd name="T13" fmla="*/ 183 h 411"/>
                <a:gd name="T14" fmla="*/ 1194 w 2112"/>
                <a:gd name="T15" fmla="*/ 183 h 411"/>
                <a:gd name="T16" fmla="*/ 1240 w 2112"/>
                <a:gd name="T17" fmla="*/ 320 h 411"/>
                <a:gd name="T18" fmla="*/ 872 w 2112"/>
                <a:gd name="T19" fmla="*/ 32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12" h="411">
                  <a:moveTo>
                    <a:pt x="1928" y="0"/>
                  </a:moveTo>
                  <a:lnTo>
                    <a:pt x="184" y="0"/>
                  </a:lnTo>
                  <a:lnTo>
                    <a:pt x="0" y="411"/>
                  </a:lnTo>
                  <a:lnTo>
                    <a:pt x="2112" y="411"/>
                  </a:lnTo>
                  <a:lnTo>
                    <a:pt x="1928" y="0"/>
                  </a:lnTo>
                  <a:close/>
                  <a:moveTo>
                    <a:pt x="872" y="320"/>
                  </a:moveTo>
                  <a:lnTo>
                    <a:pt x="918" y="183"/>
                  </a:lnTo>
                  <a:lnTo>
                    <a:pt x="1194" y="183"/>
                  </a:lnTo>
                  <a:lnTo>
                    <a:pt x="1240" y="320"/>
                  </a:lnTo>
                  <a:lnTo>
                    <a:pt x="872"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4">
              <a:extLst>
                <a:ext uri="{FF2B5EF4-FFF2-40B4-BE49-F238E27FC236}">
                  <a16:creationId xmlns:a16="http://schemas.microsoft.com/office/drawing/2014/main" id="{A99FFDDE-7611-46FD-91EA-E3FE0473EB18}"/>
                </a:ext>
              </a:extLst>
            </p:cNvPr>
            <p:cNvSpPr>
              <a:spLocks noChangeArrowheads="1"/>
            </p:cNvSpPr>
            <p:nvPr/>
          </p:nvSpPr>
          <p:spPr bwMode="auto">
            <a:xfrm>
              <a:off x="4492625" y="2540000"/>
              <a:ext cx="3352800" cy="144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0" name="Group 29">
            <a:extLst>
              <a:ext uri="{FF2B5EF4-FFF2-40B4-BE49-F238E27FC236}">
                <a16:creationId xmlns:a16="http://schemas.microsoft.com/office/drawing/2014/main" id="{B5C8D31D-ADA0-4D22-9A6B-8661CB1F0E81}"/>
              </a:ext>
            </a:extLst>
          </p:cNvPr>
          <p:cNvGrpSpPr/>
          <p:nvPr/>
        </p:nvGrpSpPr>
        <p:grpSpPr>
          <a:xfrm>
            <a:off x="10429031" y="4301942"/>
            <a:ext cx="696478" cy="284728"/>
            <a:chOff x="6577013" y="4794250"/>
            <a:chExt cx="3351213" cy="1370013"/>
          </a:xfrm>
          <a:solidFill>
            <a:schemeClr val="bg1"/>
          </a:solidFill>
        </p:grpSpPr>
        <p:sp>
          <p:nvSpPr>
            <p:cNvPr id="19" name="Freeform 15">
              <a:extLst>
                <a:ext uri="{FF2B5EF4-FFF2-40B4-BE49-F238E27FC236}">
                  <a16:creationId xmlns:a16="http://schemas.microsoft.com/office/drawing/2014/main" id="{B96F1076-D2E4-4ED7-91EB-BFCFDD4160C2}"/>
                </a:ext>
              </a:extLst>
            </p:cNvPr>
            <p:cNvSpPr>
              <a:spLocks/>
            </p:cNvSpPr>
            <p:nvPr/>
          </p:nvSpPr>
          <p:spPr bwMode="auto">
            <a:xfrm>
              <a:off x="7935913" y="5095875"/>
              <a:ext cx="412750" cy="411163"/>
            </a:xfrm>
            <a:custGeom>
              <a:avLst/>
              <a:gdLst>
                <a:gd name="T0" fmla="*/ 158 w 181"/>
                <a:gd name="T1" fmla="*/ 0 h 181"/>
                <a:gd name="T2" fmla="*/ 0 w 181"/>
                <a:gd name="T3" fmla="*/ 158 h 181"/>
                <a:gd name="T4" fmla="*/ 22 w 181"/>
                <a:gd name="T5" fmla="*/ 181 h 181"/>
                <a:gd name="T6" fmla="*/ 45 w 181"/>
                <a:gd name="T7" fmla="*/ 158 h 181"/>
                <a:gd name="T8" fmla="*/ 158 w 181"/>
                <a:gd name="T9" fmla="*/ 45 h 181"/>
                <a:gd name="T10" fmla="*/ 181 w 181"/>
                <a:gd name="T11" fmla="*/ 22 h 181"/>
                <a:gd name="T12" fmla="*/ 158 w 181"/>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181" h="181">
                  <a:moveTo>
                    <a:pt x="158" y="0"/>
                  </a:moveTo>
                  <a:cubicBezTo>
                    <a:pt x="71" y="0"/>
                    <a:pt x="0" y="71"/>
                    <a:pt x="0" y="158"/>
                  </a:cubicBezTo>
                  <a:cubicBezTo>
                    <a:pt x="0" y="171"/>
                    <a:pt x="10" y="181"/>
                    <a:pt x="22" y="181"/>
                  </a:cubicBezTo>
                  <a:cubicBezTo>
                    <a:pt x="35" y="181"/>
                    <a:pt x="45" y="171"/>
                    <a:pt x="45" y="158"/>
                  </a:cubicBezTo>
                  <a:cubicBezTo>
                    <a:pt x="45" y="96"/>
                    <a:pt x="96" y="45"/>
                    <a:pt x="158" y="45"/>
                  </a:cubicBezTo>
                  <a:cubicBezTo>
                    <a:pt x="171" y="45"/>
                    <a:pt x="181" y="35"/>
                    <a:pt x="181" y="22"/>
                  </a:cubicBezTo>
                  <a:cubicBezTo>
                    <a:pt x="181" y="10"/>
                    <a:pt x="171" y="0"/>
                    <a:pt x="1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
              <a:extLst>
                <a:ext uri="{FF2B5EF4-FFF2-40B4-BE49-F238E27FC236}">
                  <a16:creationId xmlns:a16="http://schemas.microsoft.com/office/drawing/2014/main" id="{5DA03FF2-5367-4CCE-B203-8016EB4156F0}"/>
                </a:ext>
              </a:extLst>
            </p:cNvPr>
            <p:cNvSpPr>
              <a:spLocks noEditPoints="1"/>
            </p:cNvSpPr>
            <p:nvPr/>
          </p:nvSpPr>
          <p:spPr bwMode="auto">
            <a:xfrm>
              <a:off x="6577013" y="4794250"/>
              <a:ext cx="3351213" cy="1339850"/>
            </a:xfrm>
            <a:custGeom>
              <a:avLst/>
              <a:gdLst>
                <a:gd name="T0" fmla="*/ 932 w 1472"/>
                <a:gd name="T1" fmla="*/ 92 h 591"/>
                <a:gd name="T2" fmla="*/ 727 w 1472"/>
                <a:gd name="T3" fmla="*/ 0 h 591"/>
                <a:gd name="T4" fmla="*/ 522 w 1472"/>
                <a:gd name="T5" fmla="*/ 92 h 591"/>
                <a:gd name="T6" fmla="*/ 0 w 1472"/>
                <a:gd name="T7" fmla="*/ 92 h 591"/>
                <a:gd name="T8" fmla="*/ 0 w 1472"/>
                <a:gd name="T9" fmla="*/ 476 h 591"/>
                <a:gd name="T10" fmla="*/ 503 w 1472"/>
                <a:gd name="T11" fmla="*/ 476 h 591"/>
                <a:gd name="T12" fmla="*/ 727 w 1472"/>
                <a:gd name="T13" fmla="*/ 591 h 591"/>
                <a:gd name="T14" fmla="*/ 951 w 1472"/>
                <a:gd name="T15" fmla="*/ 476 h 591"/>
                <a:gd name="T16" fmla="*/ 1472 w 1472"/>
                <a:gd name="T17" fmla="*/ 476 h 591"/>
                <a:gd name="T18" fmla="*/ 1472 w 1472"/>
                <a:gd name="T19" fmla="*/ 92 h 591"/>
                <a:gd name="T20" fmla="*/ 932 w 1472"/>
                <a:gd name="T21" fmla="*/ 92 h 591"/>
                <a:gd name="T22" fmla="*/ 448 w 1472"/>
                <a:gd name="T23" fmla="*/ 380 h 591"/>
                <a:gd name="T24" fmla="*/ 64 w 1472"/>
                <a:gd name="T25" fmla="*/ 380 h 591"/>
                <a:gd name="T26" fmla="*/ 64 w 1472"/>
                <a:gd name="T27" fmla="*/ 316 h 591"/>
                <a:gd name="T28" fmla="*/ 448 w 1472"/>
                <a:gd name="T29" fmla="*/ 316 h 591"/>
                <a:gd name="T30" fmla="*/ 448 w 1472"/>
                <a:gd name="T31" fmla="*/ 380 h 591"/>
                <a:gd name="T32" fmla="*/ 448 w 1472"/>
                <a:gd name="T33" fmla="*/ 252 h 591"/>
                <a:gd name="T34" fmla="*/ 64 w 1472"/>
                <a:gd name="T35" fmla="*/ 252 h 591"/>
                <a:gd name="T36" fmla="*/ 64 w 1472"/>
                <a:gd name="T37" fmla="*/ 188 h 591"/>
                <a:gd name="T38" fmla="*/ 448 w 1472"/>
                <a:gd name="T39" fmla="*/ 188 h 591"/>
                <a:gd name="T40" fmla="*/ 448 w 1472"/>
                <a:gd name="T41" fmla="*/ 252 h 591"/>
                <a:gd name="T42" fmla="*/ 855 w 1472"/>
                <a:gd name="T43" fmla="*/ 464 h 591"/>
                <a:gd name="T44" fmla="*/ 727 w 1472"/>
                <a:gd name="T45" fmla="*/ 507 h 591"/>
                <a:gd name="T46" fmla="*/ 600 w 1472"/>
                <a:gd name="T47" fmla="*/ 464 h 591"/>
                <a:gd name="T48" fmla="*/ 512 w 1472"/>
                <a:gd name="T49" fmla="*/ 291 h 591"/>
                <a:gd name="T50" fmla="*/ 636 w 1472"/>
                <a:gd name="T51" fmla="*/ 96 h 591"/>
                <a:gd name="T52" fmla="*/ 727 w 1472"/>
                <a:gd name="T53" fmla="*/ 76 h 591"/>
                <a:gd name="T54" fmla="*/ 818 w 1472"/>
                <a:gd name="T55" fmla="*/ 96 h 591"/>
                <a:gd name="T56" fmla="*/ 942 w 1472"/>
                <a:gd name="T57" fmla="*/ 291 h 591"/>
                <a:gd name="T58" fmla="*/ 855 w 1472"/>
                <a:gd name="T59" fmla="*/ 464 h 591"/>
                <a:gd name="T60" fmla="*/ 1408 w 1472"/>
                <a:gd name="T61" fmla="*/ 380 h 591"/>
                <a:gd name="T62" fmla="*/ 1024 w 1472"/>
                <a:gd name="T63" fmla="*/ 380 h 591"/>
                <a:gd name="T64" fmla="*/ 1024 w 1472"/>
                <a:gd name="T65" fmla="*/ 316 h 591"/>
                <a:gd name="T66" fmla="*/ 1408 w 1472"/>
                <a:gd name="T67" fmla="*/ 316 h 591"/>
                <a:gd name="T68" fmla="*/ 1408 w 1472"/>
                <a:gd name="T69" fmla="*/ 380 h 591"/>
                <a:gd name="T70" fmla="*/ 1408 w 1472"/>
                <a:gd name="T71" fmla="*/ 252 h 591"/>
                <a:gd name="T72" fmla="*/ 1024 w 1472"/>
                <a:gd name="T73" fmla="*/ 252 h 591"/>
                <a:gd name="T74" fmla="*/ 1024 w 1472"/>
                <a:gd name="T75" fmla="*/ 188 h 591"/>
                <a:gd name="T76" fmla="*/ 1408 w 1472"/>
                <a:gd name="T77" fmla="*/ 188 h 591"/>
                <a:gd name="T78" fmla="*/ 1408 w 1472"/>
                <a:gd name="T79" fmla="*/ 252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72" h="591">
                  <a:moveTo>
                    <a:pt x="932" y="92"/>
                  </a:moveTo>
                  <a:cubicBezTo>
                    <a:pt x="880" y="35"/>
                    <a:pt x="808" y="0"/>
                    <a:pt x="727" y="0"/>
                  </a:cubicBezTo>
                  <a:cubicBezTo>
                    <a:pt x="646" y="0"/>
                    <a:pt x="574" y="35"/>
                    <a:pt x="522" y="92"/>
                  </a:cubicBezTo>
                  <a:cubicBezTo>
                    <a:pt x="0" y="92"/>
                    <a:pt x="0" y="92"/>
                    <a:pt x="0" y="92"/>
                  </a:cubicBezTo>
                  <a:cubicBezTo>
                    <a:pt x="0" y="476"/>
                    <a:pt x="0" y="476"/>
                    <a:pt x="0" y="476"/>
                  </a:cubicBezTo>
                  <a:cubicBezTo>
                    <a:pt x="503" y="476"/>
                    <a:pt x="503" y="476"/>
                    <a:pt x="503" y="476"/>
                  </a:cubicBezTo>
                  <a:cubicBezTo>
                    <a:pt x="555" y="546"/>
                    <a:pt x="636" y="591"/>
                    <a:pt x="727" y="591"/>
                  </a:cubicBezTo>
                  <a:cubicBezTo>
                    <a:pt x="818" y="591"/>
                    <a:pt x="899" y="546"/>
                    <a:pt x="951" y="476"/>
                  </a:cubicBezTo>
                  <a:cubicBezTo>
                    <a:pt x="1472" y="476"/>
                    <a:pt x="1472" y="476"/>
                    <a:pt x="1472" y="476"/>
                  </a:cubicBezTo>
                  <a:cubicBezTo>
                    <a:pt x="1472" y="92"/>
                    <a:pt x="1472" y="92"/>
                    <a:pt x="1472" y="92"/>
                  </a:cubicBezTo>
                  <a:lnTo>
                    <a:pt x="932" y="92"/>
                  </a:lnTo>
                  <a:close/>
                  <a:moveTo>
                    <a:pt x="448" y="380"/>
                  </a:moveTo>
                  <a:cubicBezTo>
                    <a:pt x="64" y="380"/>
                    <a:pt x="64" y="380"/>
                    <a:pt x="64" y="380"/>
                  </a:cubicBezTo>
                  <a:cubicBezTo>
                    <a:pt x="64" y="316"/>
                    <a:pt x="64" y="316"/>
                    <a:pt x="64" y="316"/>
                  </a:cubicBezTo>
                  <a:cubicBezTo>
                    <a:pt x="448" y="316"/>
                    <a:pt x="448" y="316"/>
                    <a:pt x="448" y="316"/>
                  </a:cubicBezTo>
                  <a:lnTo>
                    <a:pt x="448" y="380"/>
                  </a:lnTo>
                  <a:close/>
                  <a:moveTo>
                    <a:pt x="448" y="252"/>
                  </a:moveTo>
                  <a:cubicBezTo>
                    <a:pt x="64" y="252"/>
                    <a:pt x="64" y="252"/>
                    <a:pt x="64" y="252"/>
                  </a:cubicBezTo>
                  <a:cubicBezTo>
                    <a:pt x="64" y="188"/>
                    <a:pt x="64" y="188"/>
                    <a:pt x="64" y="188"/>
                  </a:cubicBezTo>
                  <a:cubicBezTo>
                    <a:pt x="448" y="188"/>
                    <a:pt x="448" y="188"/>
                    <a:pt x="448" y="188"/>
                  </a:cubicBezTo>
                  <a:lnTo>
                    <a:pt x="448" y="252"/>
                  </a:lnTo>
                  <a:close/>
                  <a:moveTo>
                    <a:pt x="855" y="464"/>
                  </a:moveTo>
                  <a:cubicBezTo>
                    <a:pt x="819" y="491"/>
                    <a:pt x="775" y="507"/>
                    <a:pt x="727" y="507"/>
                  </a:cubicBezTo>
                  <a:cubicBezTo>
                    <a:pt x="680" y="507"/>
                    <a:pt x="635" y="491"/>
                    <a:pt x="600" y="464"/>
                  </a:cubicBezTo>
                  <a:cubicBezTo>
                    <a:pt x="546" y="426"/>
                    <a:pt x="512" y="362"/>
                    <a:pt x="512" y="291"/>
                  </a:cubicBezTo>
                  <a:cubicBezTo>
                    <a:pt x="512" y="205"/>
                    <a:pt x="563" y="131"/>
                    <a:pt x="636" y="96"/>
                  </a:cubicBezTo>
                  <a:cubicBezTo>
                    <a:pt x="664" y="83"/>
                    <a:pt x="695" y="76"/>
                    <a:pt x="727" y="76"/>
                  </a:cubicBezTo>
                  <a:cubicBezTo>
                    <a:pt x="760" y="76"/>
                    <a:pt x="790" y="83"/>
                    <a:pt x="818" y="96"/>
                  </a:cubicBezTo>
                  <a:cubicBezTo>
                    <a:pt x="892" y="131"/>
                    <a:pt x="942" y="205"/>
                    <a:pt x="942" y="291"/>
                  </a:cubicBezTo>
                  <a:cubicBezTo>
                    <a:pt x="942" y="362"/>
                    <a:pt x="908" y="426"/>
                    <a:pt x="855" y="464"/>
                  </a:cubicBezTo>
                  <a:close/>
                  <a:moveTo>
                    <a:pt x="1408" y="380"/>
                  </a:moveTo>
                  <a:cubicBezTo>
                    <a:pt x="1024" y="380"/>
                    <a:pt x="1024" y="380"/>
                    <a:pt x="1024" y="380"/>
                  </a:cubicBezTo>
                  <a:cubicBezTo>
                    <a:pt x="1024" y="316"/>
                    <a:pt x="1024" y="316"/>
                    <a:pt x="1024" y="316"/>
                  </a:cubicBezTo>
                  <a:cubicBezTo>
                    <a:pt x="1408" y="316"/>
                    <a:pt x="1408" y="316"/>
                    <a:pt x="1408" y="316"/>
                  </a:cubicBezTo>
                  <a:lnTo>
                    <a:pt x="1408" y="380"/>
                  </a:lnTo>
                  <a:close/>
                  <a:moveTo>
                    <a:pt x="1408" y="252"/>
                  </a:moveTo>
                  <a:cubicBezTo>
                    <a:pt x="1024" y="252"/>
                    <a:pt x="1024" y="252"/>
                    <a:pt x="1024" y="252"/>
                  </a:cubicBezTo>
                  <a:cubicBezTo>
                    <a:pt x="1024" y="188"/>
                    <a:pt x="1024" y="188"/>
                    <a:pt x="1024" y="188"/>
                  </a:cubicBezTo>
                  <a:cubicBezTo>
                    <a:pt x="1408" y="188"/>
                    <a:pt x="1408" y="188"/>
                    <a:pt x="1408" y="188"/>
                  </a:cubicBezTo>
                  <a:lnTo>
                    <a:pt x="140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7">
              <a:extLst>
                <a:ext uri="{FF2B5EF4-FFF2-40B4-BE49-F238E27FC236}">
                  <a16:creationId xmlns:a16="http://schemas.microsoft.com/office/drawing/2014/main" id="{F0C9D5A7-B961-40CF-85D6-5EA8682E2F6F}"/>
                </a:ext>
              </a:extLst>
            </p:cNvPr>
            <p:cNvSpPr>
              <a:spLocks noChangeArrowheads="1"/>
            </p:cNvSpPr>
            <p:nvPr/>
          </p:nvSpPr>
          <p:spPr bwMode="auto">
            <a:xfrm>
              <a:off x="6577013" y="5946775"/>
              <a:ext cx="509588" cy="21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8">
              <a:extLst>
                <a:ext uri="{FF2B5EF4-FFF2-40B4-BE49-F238E27FC236}">
                  <a16:creationId xmlns:a16="http://schemas.microsoft.com/office/drawing/2014/main" id="{851B510B-064C-4BA7-B3A3-319398003715}"/>
                </a:ext>
              </a:extLst>
            </p:cNvPr>
            <p:cNvSpPr>
              <a:spLocks noChangeArrowheads="1"/>
            </p:cNvSpPr>
            <p:nvPr/>
          </p:nvSpPr>
          <p:spPr bwMode="auto">
            <a:xfrm>
              <a:off x="9418638" y="5946775"/>
              <a:ext cx="509588" cy="21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2" name="Group 31">
            <a:extLst>
              <a:ext uri="{FF2B5EF4-FFF2-40B4-BE49-F238E27FC236}">
                <a16:creationId xmlns:a16="http://schemas.microsoft.com/office/drawing/2014/main" id="{730D9532-B6C9-4F23-90E7-EBB9BCE3517B}"/>
              </a:ext>
            </a:extLst>
          </p:cNvPr>
          <p:cNvGrpSpPr/>
          <p:nvPr/>
        </p:nvGrpSpPr>
        <p:grpSpPr>
          <a:xfrm>
            <a:off x="8942028" y="1934442"/>
            <a:ext cx="711654" cy="709014"/>
            <a:chOff x="2263775" y="3446463"/>
            <a:chExt cx="3424238" cy="3411537"/>
          </a:xfrm>
          <a:solidFill>
            <a:schemeClr val="bg1"/>
          </a:solidFill>
        </p:grpSpPr>
        <p:sp>
          <p:nvSpPr>
            <p:cNvPr id="23" name="Rectangle 19">
              <a:extLst>
                <a:ext uri="{FF2B5EF4-FFF2-40B4-BE49-F238E27FC236}">
                  <a16:creationId xmlns:a16="http://schemas.microsoft.com/office/drawing/2014/main" id="{68FA955D-6386-4516-89B4-AF043D65454A}"/>
                </a:ext>
              </a:extLst>
            </p:cNvPr>
            <p:cNvSpPr>
              <a:spLocks noChangeArrowheads="1"/>
            </p:cNvSpPr>
            <p:nvPr/>
          </p:nvSpPr>
          <p:spPr bwMode="auto">
            <a:xfrm>
              <a:off x="3357563" y="4826000"/>
              <a:ext cx="1238250" cy="144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0">
              <a:extLst>
                <a:ext uri="{FF2B5EF4-FFF2-40B4-BE49-F238E27FC236}">
                  <a16:creationId xmlns:a16="http://schemas.microsoft.com/office/drawing/2014/main" id="{D54EAE6C-4780-44D9-8EF0-7C033E8B553F}"/>
                </a:ext>
              </a:extLst>
            </p:cNvPr>
            <p:cNvSpPr>
              <a:spLocks noChangeArrowheads="1"/>
            </p:cNvSpPr>
            <p:nvPr/>
          </p:nvSpPr>
          <p:spPr bwMode="auto">
            <a:xfrm>
              <a:off x="3648075" y="4535488"/>
              <a:ext cx="9477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1">
              <a:extLst>
                <a:ext uri="{FF2B5EF4-FFF2-40B4-BE49-F238E27FC236}">
                  <a16:creationId xmlns:a16="http://schemas.microsoft.com/office/drawing/2014/main" id="{A265370A-84F7-48ED-AC5C-9B97E8D19D3E}"/>
                </a:ext>
              </a:extLst>
            </p:cNvPr>
            <p:cNvSpPr>
              <a:spLocks noChangeArrowheads="1"/>
            </p:cNvSpPr>
            <p:nvPr/>
          </p:nvSpPr>
          <p:spPr bwMode="auto">
            <a:xfrm>
              <a:off x="3648075" y="4318000"/>
              <a:ext cx="947738" cy="144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2">
              <a:extLst>
                <a:ext uri="{FF2B5EF4-FFF2-40B4-BE49-F238E27FC236}">
                  <a16:creationId xmlns:a16="http://schemas.microsoft.com/office/drawing/2014/main" id="{C8DEE9E5-CD8D-4284-B7F4-E9270DE4CBB2}"/>
                </a:ext>
              </a:extLst>
            </p:cNvPr>
            <p:cNvSpPr>
              <a:spLocks noChangeArrowheads="1"/>
            </p:cNvSpPr>
            <p:nvPr/>
          </p:nvSpPr>
          <p:spPr bwMode="auto">
            <a:xfrm>
              <a:off x="3648075" y="4027488"/>
              <a:ext cx="9477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3">
              <a:extLst>
                <a:ext uri="{FF2B5EF4-FFF2-40B4-BE49-F238E27FC236}">
                  <a16:creationId xmlns:a16="http://schemas.microsoft.com/office/drawing/2014/main" id="{C2CEA0E1-C78F-4CD0-8315-A69384BCB44F}"/>
                </a:ext>
              </a:extLst>
            </p:cNvPr>
            <p:cNvSpPr>
              <a:spLocks noChangeArrowheads="1"/>
            </p:cNvSpPr>
            <p:nvPr/>
          </p:nvSpPr>
          <p:spPr bwMode="auto">
            <a:xfrm>
              <a:off x="3357563" y="3736975"/>
              <a:ext cx="6556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4">
              <a:extLst>
                <a:ext uri="{FF2B5EF4-FFF2-40B4-BE49-F238E27FC236}">
                  <a16:creationId xmlns:a16="http://schemas.microsoft.com/office/drawing/2014/main" id="{7119B482-E6DD-40BE-A226-1B3859C39719}"/>
                </a:ext>
              </a:extLst>
            </p:cNvPr>
            <p:cNvSpPr>
              <a:spLocks noEditPoints="1"/>
            </p:cNvSpPr>
            <p:nvPr/>
          </p:nvSpPr>
          <p:spPr bwMode="auto">
            <a:xfrm>
              <a:off x="2263775" y="3446463"/>
              <a:ext cx="3424238" cy="3048000"/>
            </a:xfrm>
            <a:custGeom>
              <a:avLst/>
              <a:gdLst>
                <a:gd name="T0" fmla="*/ 1303 w 1504"/>
                <a:gd name="T1" fmla="*/ 736 h 1344"/>
                <a:gd name="T2" fmla="*/ 1152 w 1504"/>
                <a:gd name="T3" fmla="*/ 736 h 1344"/>
                <a:gd name="T4" fmla="*/ 1152 w 1504"/>
                <a:gd name="T5" fmla="*/ 0 h 1344"/>
                <a:gd name="T6" fmla="*/ 352 w 1504"/>
                <a:gd name="T7" fmla="*/ 0 h 1344"/>
                <a:gd name="T8" fmla="*/ 352 w 1504"/>
                <a:gd name="T9" fmla="*/ 736 h 1344"/>
                <a:gd name="T10" fmla="*/ 202 w 1504"/>
                <a:gd name="T11" fmla="*/ 736 h 1344"/>
                <a:gd name="T12" fmla="*/ 0 w 1504"/>
                <a:gd name="T13" fmla="*/ 938 h 1344"/>
                <a:gd name="T14" fmla="*/ 0 w 1504"/>
                <a:gd name="T15" fmla="*/ 1143 h 1344"/>
                <a:gd name="T16" fmla="*/ 202 w 1504"/>
                <a:gd name="T17" fmla="*/ 1344 h 1344"/>
                <a:gd name="T18" fmla="*/ 320 w 1504"/>
                <a:gd name="T19" fmla="*/ 1344 h 1344"/>
                <a:gd name="T20" fmla="*/ 320 w 1504"/>
                <a:gd name="T21" fmla="*/ 1280 h 1344"/>
                <a:gd name="T22" fmla="*/ 160 w 1504"/>
                <a:gd name="T23" fmla="*/ 1280 h 1344"/>
                <a:gd name="T24" fmla="*/ 160 w 1504"/>
                <a:gd name="T25" fmla="*/ 1216 h 1344"/>
                <a:gd name="T26" fmla="*/ 1344 w 1504"/>
                <a:gd name="T27" fmla="*/ 1216 h 1344"/>
                <a:gd name="T28" fmla="*/ 1344 w 1504"/>
                <a:gd name="T29" fmla="*/ 1280 h 1344"/>
                <a:gd name="T30" fmla="*/ 1184 w 1504"/>
                <a:gd name="T31" fmla="*/ 1280 h 1344"/>
                <a:gd name="T32" fmla="*/ 1184 w 1504"/>
                <a:gd name="T33" fmla="*/ 1344 h 1344"/>
                <a:gd name="T34" fmla="*/ 1303 w 1504"/>
                <a:gd name="T35" fmla="*/ 1344 h 1344"/>
                <a:gd name="T36" fmla="*/ 1504 w 1504"/>
                <a:gd name="T37" fmla="*/ 1143 h 1344"/>
                <a:gd name="T38" fmla="*/ 1504 w 1504"/>
                <a:gd name="T39" fmla="*/ 938 h 1344"/>
                <a:gd name="T40" fmla="*/ 1303 w 1504"/>
                <a:gd name="T41" fmla="*/ 736 h 1344"/>
                <a:gd name="T42" fmla="*/ 192 w 1504"/>
                <a:gd name="T43" fmla="*/ 960 h 1344"/>
                <a:gd name="T44" fmla="*/ 128 w 1504"/>
                <a:gd name="T45" fmla="*/ 896 h 1344"/>
                <a:gd name="T46" fmla="*/ 192 w 1504"/>
                <a:gd name="T47" fmla="*/ 832 h 1344"/>
                <a:gd name="T48" fmla="*/ 256 w 1504"/>
                <a:gd name="T49" fmla="*/ 896 h 1344"/>
                <a:gd name="T50" fmla="*/ 192 w 1504"/>
                <a:gd name="T51" fmla="*/ 960 h 1344"/>
                <a:gd name="T52" fmla="*/ 416 w 1504"/>
                <a:gd name="T53" fmla="*/ 64 h 1344"/>
                <a:gd name="T54" fmla="*/ 1088 w 1504"/>
                <a:gd name="T55" fmla="*/ 64 h 1344"/>
                <a:gd name="T56" fmla="*/ 1088 w 1504"/>
                <a:gd name="T57" fmla="*/ 736 h 1344"/>
                <a:gd name="T58" fmla="*/ 416 w 1504"/>
                <a:gd name="T59" fmla="*/ 736 h 1344"/>
                <a:gd name="T60" fmla="*/ 416 w 1504"/>
                <a:gd name="T61" fmla="*/ 64 h 1344"/>
                <a:gd name="T62" fmla="*/ 1120 w 1504"/>
                <a:gd name="T63" fmla="*/ 960 h 1344"/>
                <a:gd name="T64" fmla="*/ 1056 w 1504"/>
                <a:gd name="T65" fmla="*/ 896 h 1344"/>
                <a:gd name="T66" fmla="*/ 1120 w 1504"/>
                <a:gd name="T67" fmla="*/ 832 h 1344"/>
                <a:gd name="T68" fmla="*/ 1184 w 1504"/>
                <a:gd name="T69" fmla="*/ 896 h 1344"/>
                <a:gd name="T70" fmla="*/ 1120 w 1504"/>
                <a:gd name="T71" fmla="*/ 960 h 1344"/>
                <a:gd name="T72" fmla="*/ 1312 w 1504"/>
                <a:gd name="T73" fmla="*/ 960 h 1344"/>
                <a:gd name="T74" fmla="*/ 1248 w 1504"/>
                <a:gd name="T75" fmla="*/ 896 h 1344"/>
                <a:gd name="T76" fmla="*/ 1312 w 1504"/>
                <a:gd name="T77" fmla="*/ 832 h 1344"/>
                <a:gd name="T78" fmla="*/ 1376 w 1504"/>
                <a:gd name="T79" fmla="*/ 896 h 1344"/>
                <a:gd name="T80" fmla="*/ 1312 w 1504"/>
                <a:gd name="T81" fmla="*/ 96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04" h="1344">
                  <a:moveTo>
                    <a:pt x="1303" y="736"/>
                  </a:moveTo>
                  <a:cubicBezTo>
                    <a:pt x="1152" y="736"/>
                    <a:pt x="1152" y="736"/>
                    <a:pt x="1152" y="736"/>
                  </a:cubicBezTo>
                  <a:cubicBezTo>
                    <a:pt x="1152" y="0"/>
                    <a:pt x="1152" y="0"/>
                    <a:pt x="1152" y="0"/>
                  </a:cubicBezTo>
                  <a:cubicBezTo>
                    <a:pt x="352" y="0"/>
                    <a:pt x="352" y="0"/>
                    <a:pt x="352" y="0"/>
                  </a:cubicBezTo>
                  <a:cubicBezTo>
                    <a:pt x="352" y="736"/>
                    <a:pt x="352" y="736"/>
                    <a:pt x="352" y="736"/>
                  </a:cubicBezTo>
                  <a:cubicBezTo>
                    <a:pt x="202" y="736"/>
                    <a:pt x="202" y="736"/>
                    <a:pt x="202" y="736"/>
                  </a:cubicBezTo>
                  <a:cubicBezTo>
                    <a:pt x="91" y="736"/>
                    <a:pt x="0" y="827"/>
                    <a:pt x="0" y="938"/>
                  </a:cubicBezTo>
                  <a:cubicBezTo>
                    <a:pt x="0" y="1143"/>
                    <a:pt x="0" y="1143"/>
                    <a:pt x="0" y="1143"/>
                  </a:cubicBezTo>
                  <a:cubicBezTo>
                    <a:pt x="0" y="1253"/>
                    <a:pt x="91" y="1344"/>
                    <a:pt x="202" y="1344"/>
                  </a:cubicBezTo>
                  <a:cubicBezTo>
                    <a:pt x="320" y="1344"/>
                    <a:pt x="320" y="1344"/>
                    <a:pt x="320" y="1344"/>
                  </a:cubicBezTo>
                  <a:cubicBezTo>
                    <a:pt x="320" y="1280"/>
                    <a:pt x="320" y="1280"/>
                    <a:pt x="320" y="1280"/>
                  </a:cubicBezTo>
                  <a:cubicBezTo>
                    <a:pt x="160" y="1280"/>
                    <a:pt x="160" y="1280"/>
                    <a:pt x="160" y="1280"/>
                  </a:cubicBezTo>
                  <a:cubicBezTo>
                    <a:pt x="160" y="1216"/>
                    <a:pt x="160" y="1216"/>
                    <a:pt x="160" y="1216"/>
                  </a:cubicBezTo>
                  <a:cubicBezTo>
                    <a:pt x="1344" y="1216"/>
                    <a:pt x="1344" y="1216"/>
                    <a:pt x="1344" y="1216"/>
                  </a:cubicBezTo>
                  <a:cubicBezTo>
                    <a:pt x="1344" y="1280"/>
                    <a:pt x="1344" y="1280"/>
                    <a:pt x="1344" y="1280"/>
                  </a:cubicBezTo>
                  <a:cubicBezTo>
                    <a:pt x="1184" y="1280"/>
                    <a:pt x="1184" y="1280"/>
                    <a:pt x="1184" y="1280"/>
                  </a:cubicBezTo>
                  <a:cubicBezTo>
                    <a:pt x="1184" y="1344"/>
                    <a:pt x="1184" y="1344"/>
                    <a:pt x="1184" y="1344"/>
                  </a:cubicBezTo>
                  <a:cubicBezTo>
                    <a:pt x="1303" y="1344"/>
                    <a:pt x="1303" y="1344"/>
                    <a:pt x="1303" y="1344"/>
                  </a:cubicBezTo>
                  <a:cubicBezTo>
                    <a:pt x="1414" y="1344"/>
                    <a:pt x="1504" y="1253"/>
                    <a:pt x="1504" y="1143"/>
                  </a:cubicBezTo>
                  <a:cubicBezTo>
                    <a:pt x="1504" y="938"/>
                    <a:pt x="1504" y="938"/>
                    <a:pt x="1504" y="938"/>
                  </a:cubicBezTo>
                  <a:cubicBezTo>
                    <a:pt x="1504" y="827"/>
                    <a:pt x="1414" y="736"/>
                    <a:pt x="1303" y="736"/>
                  </a:cubicBezTo>
                  <a:close/>
                  <a:moveTo>
                    <a:pt x="192" y="960"/>
                  </a:moveTo>
                  <a:cubicBezTo>
                    <a:pt x="157" y="960"/>
                    <a:pt x="128" y="931"/>
                    <a:pt x="128" y="896"/>
                  </a:cubicBezTo>
                  <a:cubicBezTo>
                    <a:pt x="128" y="861"/>
                    <a:pt x="157" y="832"/>
                    <a:pt x="192" y="832"/>
                  </a:cubicBezTo>
                  <a:cubicBezTo>
                    <a:pt x="228" y="832"/>
                    <a:pt x="256" y="861"/>
                    <a:pt x="256" y="896"/>
                  </a:cubicBezTo>
                  <a:cubicBezTo>
                    <a:pt x="256" y="931"/>
                    <a:pt x="228" y="960"/>
                    <a:pt x="192" y="960"/>
                  </a:cubicBezTo>
                  <a:close/>
                  <a:moveTo>
                    <a:pt x="416" y="64"/>
                  </a:moveTo>
                  <a:cubicBezTo>
                    <a:pt x="1088" y="64"/>
                    <a:pt x="1088" y="64"/>
                    <a:pt x="1088" y="64"/>
                  </a:cubicBezTo>
                  <a:cubicBezTo>
                    <a:pt x="1088" y="736"/>
                    <a:pt x="1088" y="736"/>
                    <a:pt x="1088" y="736"/>
                  </a:cubicBezTo>
                  <a:cubicBezTo>
                    <a:pt x="416" y="736"/>
                    <a:pt x="416" y="736"/>
                    <a:pt x="416" y="736"/>
                  </a:cubicBezTo>
                  <a:lnTo>
                    <a:pt x="416" y="64"/>
                  </a:lnTo>
                  <a:close/>
                  <a:moveTo>
                    <a:pt x="1120" y="960"/>
                  </a:moveTo>
                  <a:cubicBezTo>
                    <a:pt x="1085" y="960"/>
                    <a:pt x="1056" y="931"/>
                    <a:pt x="1056" y="896"/>
                  </a:cubicBezTo>
                  <a:cubicBezTo>
                    <a:pt x="1056" y="861"/>
                    <a:pt x="1085" y="832"/>
                    <a:pt x="1120" y="832"/>
                  </a:cubicBezTo>
                  <a:cubicBezTo>
                    <a:pt x="1156" y="832"/>
                    <a:pt x="1184" y="861"/>
                    <a:pt x="1184" y="896"/>
                  </a:cubicBezTo>
                  <a:cubicBezTo>
                    <a:pt x="1184" y="931"/>
                    <a:pt x="1156" y="960"/>
                    <a:pt x="1120" y="960"/>
                  </a:cubicBezTo>
                  <a:close/>
                  <a:moveTo>
                    <a:pt x="1312" y="960"/>
                  </a:moveTo>
                  <a:cubicBezTo>
                    <a:pt x="1277" y="960"/>
                    <a:pt x="1248" y="931"/>
                    <a:pt x="1248" y="896"/>
                  </a:cubicBezTo>
                  <a:cubicBezTo>
                    <a:pt x="1248" y="861"/>
                    <a:pt x="1277" y="832"/>
                    <a:pt x="1312" y="832"/>
                  </a:cubicBezTo>
                  <a:cubicBezTo>
                    <a:pt x="1348" y="832"/>
                    <a:pt x="1376" y="861"/>
                    <a:pt x="1376" y="896"/>
                  </a:cubicBezTo>
                  <a:cubicBezTo>
                    <a:pt x="1376" y="931"/>
                    <a:pt x="1348" y="960"/>
                    <a:pt x="1312" y="9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5">
              <a:extLst>
                <a:ext uri="{FF2B5EF4-FFF2-40B4-BE49-F238E27FC236}">
                  <a16:creationId xmlns:a16="http://schemas.microsoft.com/office/drawing/2014/main" id="{53C44BA9-CF2E-4389-A272-8E5DD62B3F4B}"/>
                </a:ext>
              </a:extLst>
            </p:cNvPr>
            <p:cNvSpPr>
              <a:spLocks noEditPoints="1"/>
            </p:cNvSpPr>
            <p:nvPr/>
          </p:nvSpPr>
          <p:spPr bwMode="auto">
            <a:xfrm>
              <a:off x="3065463" y="6276975"/>
              <a:ext cx="1820863" cy="581025"/>
            </a:xfrm>
            <a:custGeom>
              <a:avLst/>
              <a:gdLst>
                <a:gd name="T0" fmla="*/ 0 w 1147"/>
                <a:gd name="T1" fmla="*/ 366 h 366"/>
                <a:gd name="T2" fmla="*/ 1147 w 1147"/>
                <a:gd name="T3" fmla="*/ 366 h 366"/>
                <a:gd name="T4" fmla="*/ 1147 w 1147"/>
                <a:gd name="T5" fmla="*/ 0 h 366"/>
                <a:gd name="T6" fmla="*/ 0 w 1147"/>
                <a:gd name="T7" fmla="*/ 0 h 366"/>
                <a:gd name="T8" fmla="*/ 0 w 1147"/>
                <a:gd name="T9" fmla="*/ 366 h 366"/>
                <a:gd name="T10" fmla="*/ 92 w 1147"/>
                <a:gd name="T11" fmla="*/ 92 h 366"/>
                <a:gd name="T12" fmla="*/ 1056 w 1147"/>
                <a:gd name="T13" fmla="*/ 92 h 366"/>
                <a:gd name="T14" fmla="*/ 1056 w 1147"/>
                <a:gd name="T15" fmla="*/ 275 h 366"/>
                <a:gd name="T16" fmla="*/ 92 w 1147"/>
                <a:gd name="T17" fmla="*/ 275 h 366"/>
                <a:gd name="T18" fmla="*/ 92 w 1147"/>
                <a:gd name="T19" fmla="*/ 9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7" h="366">
                  <a:moveTo>
                    <a:pt x="0" y="366"/>
                  </a:moveTo>
                  <a:lnTo>
                    <a:pt x="1147" y="366"/>
                  </a:lnTo>
                  <a:lnTo>
                    <a:pt x="1147" y="0"/>
                  </a:lnTo>
                  <a:lnTo>
                    <a:pt x="0" y="0"/>
                  </a:lnTo>
                  <a:lnTo>
                    <a:pt x="0" y="366"/>
                  </a:lnTo>
                  <a:close/>
                  <a:moveTo>
                    <a:pt x="92" y="92"/>
                  </a:moveTo>
                  <a:lnTo>
                    <a:pt x="1056" y="92"/>
                  </a:lnTo>
                  <a:lnTo>
                    <a:pt x="1056" y="275"/>
                  </a:lnTo>
                  <a:lnTo>
                    <a:pt x="92" y="275"/>
                  </a:lnTo>
                  <a:lnTo>
                    <a:pt x="92"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3" name="Oval 32">
            <a:extLst>
              <a:ext uri="{FF2B5EF4-FFF2-40B4-BE49-F238E27FC236}">
                <a16:creationId xmlns:a16="http://schemas.microsoft.com/office/drawing/2014/main" id="{D705B471-EE28-4717-B64D-381DE866EA21}"/>
              </a:ext>
            </a:extLst>
          </p:cNvPr>
          <p:cNvSpPr/>
          <p:nvPr/>
        </p:nvSpPr>
        <p:spPr>
          <a:xfrm>
            <a:off x="5224438" y="1764047"/>
            <a:ext cx="519699" cy="519699"/>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7E1DEA15-4B69-4BA1-B2FF-9B7C367F0338}"/>
              </a:ext>
            </a:extLst>
          </p:cNvPr>
          <p:cNvSpPr/>
          <p:nvPr/>
        </p:nvSpPr>
        <p:spPr>
          <a:xfrm>
            <a:off x="5224438" y="3297625"/>
            <a:ext cx="519699" cy="519699"/>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F663344-9FBD-476A-A9BD-D67875D950FF}"/>
              </a:ext>
            </a:extLst>
          </p:cNvPr>
          <p:cNvSpPr/>
          <p:nvPr/>
        </p:nvSpPr>
        <p:spPr>
          <a:xfrm>
            <a:off x="5222498" y="4831203"/>
            <a:ext cx="519699" cy="519699"/>
          </a:xfrm>
          <a:prstGeom prst="ellipse">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66A7D9C7-5565-4A0A-8DBA-D7919E4F7F13}"/>
              </a:ext>
            </a:extLst>
          </p:cNvPr>
          <p:cNvSpPr/>
          <p:nvPr/>
        </p:nvSpPr>
        <p:spPr>
          <a:xfrm>
            <a:off x="362857" y="1701450"/>
            <a:ext cx="4455182" cy="338554"/>
          </a:xfrm>
          <a:prstGeom prst="rect">
            <a:avLst/>
          </a:prstGeom>
        </p:spPr>
        <p:txBody>
          <a:bodyPr wrap="square">
            <a:spAutoFit/>
          </a:bodyPr>
          <a:lstStyle/>
          <a:p>
            <a:pPr algn="r"/>
            <a:r>
              <a:rPr lang="en-US" sz="1600" dirty="0">
                <a:solidFill>
                  <a:srgbClr val="1A191E"/>
                </a:solidFill>
              </a:rPr>
              <a:t>90% OF THE STUDENTS ARE FACING THIS PROBLEM</a:t>
            </a:r>
          </a:p>
        </p:txBody>
      </p:sp>
      <p:sp>
        <p:nvSpPr>
          <p:cNvPr id="37" name="Rectangle 36">
            <a:extLst>
              <a:ext uri="{FF2B5EF4-FFF2-40B4-BE49-F238E27FC236}">
                <a16:creationId xmlns:a16="http://schemas.microsoft.com/office/drawing/2014/main" id="{CECA4BC6-77B7-49E1-B412-86457BE456C0}"/>
              </a:ext>
            </a:extLst>
          </p:cNvPr>
          <p:cNvSpPr/>
          <p:nvPr/>
        </p:nvSpPr>
        <p:spPr>
          <a:xfrm>
            <a:off x="362857" y="3232549"/>
            <a:ext cx="4455182" cy="338554"/>
          </a:xfrm>
          <a:prstGeom prst="rect">
            <a:avLst/>
          </a:prstGeom>
        </p:spPr>
        <p:txBody>
          <a:bodyPr wrap="square">
            <a:spAutoFit/>
          </a:bodyPr>
          <a:lstStyle/>
          <a:p>
            <a:pPr algn="r"/>
            <a:r>
              <a:rPr lang="en-US" sz="1600" dirty="0">
                <a:solidFill>
                  <a:srgbClr val="1A191E"/>
                </a:solidFill>
              </a:rPr>
              <a:t>8% OF THEM MAINTAINED THE NOTES REGULARLY</a:t>
            </a:r>
          </a:p>
        </p:txBody>
      </p:sp>
      <p:sp>
        <p:nvSpPr>
          <p:cNvPr id="40" name="Rectangle 39">
            <a:extLst>
              <a:ext uri="{FF2B5EF4-FFF2-40B4-BE49-F238E27FC236}">
                <a16:creationId xmlns:a16="http://schemas.microsoft.com/office/drawing/2014/main" id="{2E3F8491-F8F1-440C-A8FA-D1AC052B5545}"/>
              </a:ext>
            </a:extLst>
          </p:cNvPr>
          <p:cNvSpPr/>
          <p:nvPr/>
        </p:nvSpPr>
        <p:spPr>
          <a:xfrm>
            <a:off x="362857" y="4759511"/>
            <a:ext cx="4455182" cy="338554"/>
          </a:xfrm>
          <a:prstGeom prst="rect">
            <a:avLst/>
          </a:prstGeom>
        </p:spPr>
        <p:txBody>
          <a:bodyPr wrap="square">
            <a:spAutoFit/>
          </a:bodyPr>
          <a:lstStyle/>
          <a:p>
            <a:pPr algn="r"/>
            <a:r>
              <a:rPr lang="en-US" sz="1600" dirty="0">
                <a:solidFill>
                  <a:srgbClr val="1A191E"/>
                </a:solidFill>
              </a:rPr>
              <a:t>2% OF THEM DENIED TO GIVE THEIR OPINION </a:t>
            </a:r>
          </a:p>
        </p:txBody>
      </p:sp>
      <p:graphicFrame>
        <p:nvGraphicFramePr>
          <p:cNvPr id="4" name="Chart 3">
            <a:extLst>
              <a:ext uri="{FF2B5EF4-FFF2-40B4-BE49-F238E27FC236}">
                <a16:creationId xmlns:a16="http://schemas.microsoft.com/office/drawing/2014/main" id="{2A4964ED-7806-4127-BD35-642CDF345ACF}"/>
              </a:ext>
            </a:extLst>
          </p:cNvPr>
          <p:cNvGraphicFramePr/>
          <p:nvPr>
            <p:extLst>
              <p:ext uri="{D42A27DB-BD31-4B8C-83A1-F6EECF244321}">
                <p14:modId xmlns:p14="http://schemas.microsoft.com/office/powerpoint/2010/main" val="533139786"/>
              </p:ext>
            </p:extLst>
          </p:nvPr>
        </p:nvGraphicFramePr>
        <p:xfrm>
          <a:off x="6096000" y="815602"/>
          <a:ext cx="7076642"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1848083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0-#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500" fill="hold"/>
                                        <p:tgtEl>
                                          <p:spTgt spid="36"/>
                                        </p:tgtEl>
                                        <p:attrNameLst>
                                          <p:attrName>ppt_x</p:attrName>
                                        </p:attrNameLst>
                                      </p:cBhvr>
                                      <p:tavLst>
                                        <p:tav tm="0">
                                          <p:val>
                                            <p:strVal val="0-#ppt_w/2"/>
                                          </p:val>
                                        </p:tav>
                                        <p:tav tm="100000">
                                          <p:val>
                                            <p:strVal val="#ppt_x"/>
                                          </p:val>
                                        </p:tav>
                                      </p:tavLst>
                                    </p:anim>
                                    <p:anim calcmode="lin" valueType="num">
                                      <p:cBhvr additive="base">
                                        <p:cTn id="12"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additive="base">
                                        <p:cTn id="17" dur="500" fill="hold"/>
                                        <p:tgtEl>
                                          <p:spTgt spid="34"/>
                                        </p:tgtEl>
                                        <p:attrNameLst>
                                          <p:attrName>ppt_x</p:attrName>
                                        </p:attrNameLst>
                                      </p:cBhvr>
                                      <p:tavLst>
                                        <p:tav tm="0">
                                          <p:val>
                                            <p:strVal val="0-#ppt_w/2"/>
                                          </p:val>
                                        </p:tav>
                                        <p:tav tm="100000">
                                          <p:val>
                                            <p:strVal val="#ppt_x"/>
                                          </p:val>
                                        </p:tav>
                                      </p:tavLst>
                                    </p:anim>
                                    <p:anim calcmode="lin" valueType="num">
                                      <p:cBhvr additive="base">
                                        <p:cTn id="18" dur="500" fill="hold"/>
                                        <p:tgtEl>
                                          <p:spTgt spid="34"/>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 calcmode="lin" valueType="num">
                                      <p:cBhvr additive="base">
                                        <p:cTn id="21" dur="500" fill="hold"/>
                                        <p:tgtEl>
                                          <p:spTgt spid="37"/>
                                        </p:tgtEl>
                                        <p:attrNameLst>
                                          <p:attrName>ppt_x</p:attrName>
                                        </p:attrNameLst>
                                      </p:cBhvr>
                                      <p:tavLst>
                                        <p:tav tm="0">
                                          <p:val>
                                            <p:strVal val="0-#ppt_w/2"/>
                                          </p:val>
                                        </p:tav>
                                        <p:tav tm="100000">
                                          <p:val>
                                            <p:strVal val="#ppt_x"/>
                                          </p:val>
                                        </p:tav>
                                      </p:tavLst>
                                    </p:anim>
                                    <p:anim calcmode="lin" valueType="num">
                                      <p:cBhvr additive="base">
                                        <p:cTn id="22"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0-#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anim calcmode="lin" valueType="num">
                                      <p:cBhvr additive="base">
                                        <p:cTn id="31" dur="500" fill="hold"/>
                                        <p:tgtEl>
                                          <p:spTgt spid="40"/>
                                        </p:tgtEl>
                                        <p:attrNameLst>
                                          <p:attrName>ppt_x</p:attrName>
                                        </p:attrNameLst>
                                      </p:cBhvr>
                                      <p:tavLst>
                                        <p:tav tm="0">
                                          <p:val>
                                            <p:strVal val="0-#ppt_w/2"/>
                                          </p:val>
                                        </p:tav>
                                        <p:tav tm="100000">
                                          <p:val>
                                            <p:strVal val="#ppt_x"/>
                                          </p:val>
                                        </p:tav>
                                      </p:tavLst>
                                    </p:anim>
                                    <p:anim calcmode="lin" valueType="num">
                                      <p:cBhvr additive="base">
                                        <p:cTn id="32"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p:bldP spid="37" grpId="0"/>
      <p:bldP spid="4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15">
            <a:extLst>
              <a:ext uri="{FF2B5EF4-FFF2-40B4-BE49-F238E27FC236}">
                <a16:creationId xmlns:a16="http://schemas.microsoft.com/office/drawing/2014/main" id="{38123BB4-01FE-4DAB-83D3-4071B7318B40}"/>
              </a:ext>
            </a:extLst>
          </p:cNvPr>
          <p:cNvSpPr>
            <a:spLocks/>
          </p:cNvSpPr>
          <p:nvPr/>
        </p:nvSpPr>
        <p:spPr bwMode="auto">
          <a:xfrm>
            <a:off x="800100" y="3139259"/>
            <a:ext cx="3631844" cy="3142109"/>
          </a:xfrm>
          <a:custGeom>
            <a:avLst/>
            <a:gdLst>
              <a:gd name="T0" fmla="*/ 838 w 838"/>
              <a:gd name="T1" fmla="*/ 0 h 725"/>
              <a:gd name="T2" fmla="*/ 802 w 838"/>
              <a:gd name="T3" fmla="*/ 36 h 725"/>
              <a:gd name="T4" fmla="*/ 281 w 838"/>
              <a:gd name="T5" fmla="*/ 555 h 725"/>
              <a:gd name="T6" fmla="*/ 110 w 838"/>
              <a:gd name="T7" fmla="*/ 725 h 725"/>
              <a:gd name="T8" fmla="*/ 0 w 838"/>
              <a:gd name="T9" fmla="*/ 725 h 725"/>
              <a:gd name="T10" fmla="*/ 728 w 838"/>
              <a:gd name="T11" fmla="*/ 0 h 725"/>
              <a:gd name="T12" fmla="*/ 838 w 838"/>
              <a:gd name="T13" fmla="*/ 0 h 725"/>
            </a:gdLst>
            <a:ahLst/>
            <a:cxnLst>
              <a:cxn ang="0">
                <a:pos x="T0" y="T1"/>
              </a:cxn>
              <a:cxn ang="0">
                <a:pos x="T2" y="T3"/>
              </a:cxn>
              <a:cxn ang="0">
                <a:pos x="T4" y="T5"/>
              </a:cxn>
              <a:cxn ang="0">
                <a:pos x="T6" y="T7"/>
              </a:cxn>
              <a:cxn ang="0">
                <a:pos x="T8" y="T9"/>
              </a:cxn>
              <a:cxn ang="0">
                <a:pos x="T10" y="T11"/>
              </a:cxn>
              <a:cxn ang="0">
                <a:pos x="T12" y="T13"/>
              </a:cxn>
            </a:cxnLst>
            <a:rect l="0" t="0" r="r" b="b"/>
            <a:pathLst>
              <a:path w="838" h="725">
                <a:moveTo>
                  <a:pt x="838" y="0"/>
                </a:moveTo>
                <a:lnTo>
                  <a:pt x="802" y="36"/>
                </a:lnTo>
                <a:lnTo>
                  <a:pt x="281" y="555"/>
                </a:lnTo>
                <a:lnTo>
                  <a:pt x="110" y="725"/>
                </a:lnTo>
                <a:lnTo>
                  <a:pt x="0" y="725"/>
                </a:lnTo>
                <a:lnTo>
                  <a:pt x="728" y="0"/>
                </a:lnTo>
                <a:lnTo>
                  <a:pt x="838"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a:extLst>
              <a:ext uri="{FF2B5EF4-FFF2-40B4-BE49-F238E27FC236}">
                <a16:creationId xmlns:a16="http://schemas.microsoft.com/office/drawing/2014/main" id="{11AD7E8C-1C35-472F-9B64-E6296C76318F}"/>
              </a:ext>
            </a:extLst>
          </p:cNvPr>
          <p:cNvSpPr>
            <a:spLocks/>
          </p:cNvSpPr>
          <p:nvPr/>
        </p:nvSpPr>
        <p:spPr bwMode="auto">
          <a:xfrm>
            <a:off x="1404766" y="4071494"/>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2">
            <a:extLst>
              <a:ext uri="{FF2B5EF4-FFF2-40B4-BE49-F238E27FC236}">
                <a16:creationId xmlns:a16="http://schemas.microsoft.com/office/drawing/2014/main" id="{5DE5EEA5-5BB2-4326-98C2-6AFC6E5D4807}"/>
              </a:ext>
            </a:extLst>
          </p:cNvPr>
          <p:cNvSpPr>
            <a:spLocks/>
          </p:cNvSpPr>
          <p:nvPr/>
        </p:nvSpPr>
        <p:spPr bwMode="auto">
          <a:xfrm>
            <a:off x="1222960" y="2322758"/>
            <a:ext cx="4873040" cy="4578305"/>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3">
            <a:extLst>
              <a:ext uri="{FF2B5EF4-FFF2-40B4-BE49-F238E27FC236}">
                <a16:creationId xmlns:a16="http://schemas.microsoft.com/office/drawing/2014/main" id="{EFDE4348-FCDC-44BB-8E20-1C2586F3EDE7}"/>
              </a:ext>
            </a:extLst>
          </p:cNvPr>
          <p:cNvSpPr>
            <a:spLocks/>
          </p:cNvSpPr>
          <p:nvPr/>
        </p:nvSpPr>
        <p:spPr bwMode="auto">
          <a:xfrm>
            <a:off x="2298894" y="5265804"/>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
            <a:extLst>
              <a:ext uri="{FF2B5EF4-FFF2-40B4-BE49-F238E27FC236}">
                <a16:creationId xmlns:a16="http://schemas.microsoft.com/office/drawing/2014/main" id="{B58964C3-739A-4084-9817-E6739D8E2AD8}"/>
              </a:ext>
            </a:extLst>
          </p:cNvPr>
          <p:cNvSpPr>
            <a:spLocks/>
          </p:cNvSpPr>
          <p:nvPr/>
        </p:nvSpPr>
        <p:spPr bwMode="auto">
          <a:xfrm>
            <a:off x="1856832" y="2748535"/>
            <a:ext cx="3328468" cy="3142109"/>
          </a:xfrm>
          <a:custGeom>
            <a:avLst/>
            <a:gdLst>
              <a:gd name="T0" fmla="*/ 768 w 768"/>
              <a:gd name="T1" fmla="*/ 0 h 725"/>
              <a:gd name="T2" fmla="*/ 40 w 768"/>
              <a:gd name="T3" fmla="*/ 725 h 725"/>
              <a:gd name="T4" fmla="*/ 0 w 768"/>
              <a:gd name="T5" fmla="*/ 725 h 725"/>
              <a:gd name="T6" fmla="*/ 728 w 768"/>
              <a:gd name="T7" fmla="*/ 0 h 725"/>
              <a:gd name="T8" fmla="*/ 768 w 768"/>
              <a:gd name="T9" fmla="*/ 0 h 725"/>
            </a:gdLst>
            <a:ahLst/>
            <a:cxnLst>
              <a:cxn ang="0">
                <a:pos x="T0" y="T1"/>
              </a:cxn>
              <a:cxn ang="0">
                <a:pos x="T2" y="T3"/>
              </a:cxn>
              <a:cxn ang="0">
                <a:pos x="T4" y="T5"/>
              </a:cxn>
              <a:cxn ang="0">
                <a:pos x="T6" y="T7"/>
              </a:cxn>
              <a:cxn ang="0">
                <a:pos x="T8" y="T9"/>
              </a:cxn>
            </a:cxnLst>
            <a:rect l="0" t="0" r="r" b="b"/>
            <a:pathLst>
              <a:path w="768" h="725">
                <a:moveTo>
                  <a:pt x="768" y="0"/>
                </a:moveTo>
                <a:lnTo>
                  <a:pt x="40" y="725"/>
                </a:lnTo>
                <a:lnTo>
                  <a:pt x="0" y="725"/>
                </a:lnTo>
                <a:lnTo>
                  <a:pt x="728" y="0"/>
                </a:lnTo>
                <a:lnTo>
                  <a:pt x="768"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Rectangle 7">
            <a:extLst>
              <a:ext uri="{FF2B5EF4-FFF2-40B4-BE49-F238E27FC236}">
                <a16:creationId xmlns:a16="http://schemas.microsoft.com/office/drawing/2014/main" id="{56D1BF4C-E788-4712-900A-44AD55E2FE44}"/>
              </a:ext>
            </a:extLst>
          </p:cNvPr>
          <p:cNvSpPr/>
          <p:nvPr/>
        </p:nvSpPr>
        <p:spPr>
          <a:xfrm>
            <a:off x="6310430" y="2023563"/>
            <a:ext cx="5652970" cy="3825343"/>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sz="2400" dirty="0">
                <a:solidFill>
                  <a:schemeClr val="bg1"/>
                </a:solidFill>
              </a:rPr>
              <a:t>To resolve this issue an android application is developed and this application is mainly for our college students to get the notes of all branches.</a:t>
            </a:r>
          </a:p>
          <a:p>
            <a:pPr marL="285750" indent="-285750">
              <a:lnSpc>
                <a:spcPct val="107000"/>
              </a:lnSpc>
              <a:spcAft>
                <a:spcPts val="800"/>
              </a:spcAft>
              <a:buFont typeface="Arial" panose="020B0604020202020204" pitchFamily="34" charset="0"/>
              <a:buChar char="•"/>
            </a:pPr>
            <a:r>
              <a:rPr lang="en-US" sz="2400" dirty="0">
                <a:solidFill>
                  <a:schemeClr val="bg1"/>
                </a:solidFill>
              </a:rPr>
              <a:t>The application offers various operations like viewing note, downloading and uploading notes which can be accessed by others.</a:t>
            </a:r>
          </a:p>
          <a:p>
            <a:pPr>
              <a:lnSpc>
                <a:spcPct val="107000"/>
              </a:lnSpc>
              <a:spcAft>
                <a:spcPts val="800"/>
              </a:spcAft>
            </a:pPr>
            <a:endParaRPr lang="en-US" sz="2400" dirty="0">
              <a:solidFill>
                <a:schemeClr val="bg1"/>
              </a:solidFill>
              <a:latin typeface="Roboto" panose="02000000000000000000" pitchFamily="2" charset="0"/>
              <a:ea typeface="Roboto" panose="02000000000000000000" pitchFamily="2" charset="0"/>
              <a:cs typeface="Times New Roman" panose="02020603050405020304" pitchFamily="18" charset="0"/>
            </a:endParaRPr>
          </a:p>
        </p:txBody>
      </p:sp>
      <p:sp>
        <p:nvSpPr>
          <p:cNvPr id="9" name="TextBox 8">
            <a:extLst>
              <a:ext uri="{FF2B5EF4-FFF2-40B4-BE49-F238E27FC236}">
                <a16:creationId xmlns:a16="http://schemas.microsoft.com/office/drawing/2014/main" id="{A2362C06-4633-49AC-8915-926FA7922E75}"/>
              </a:ext>
            </a:extLst>
          </p:cNvPr>
          <p:cNvSpPr txBox="1"/>
          <p:nvPr/>
        </p:nvSpPr>
        <p:spPr>
          <a:xfrm>
            <a:off x="6310431" y="1122429"/>
            <a:ext cx="5585734" cy="646331"/>
          </a:xfrm>
          <a:prstGeom prst="rect">
            <a:avLst/>
          </a:prstGeom>
          <a:noFill/>
        </p:spPr>
        <p:txBody>
          <a:bodyPr wrap="square" rtlCol="0">
            <a:spAutoFit/>
          </a:bodyPr>
          <a:lstStyle/>
          <a:p>
            <a:r>
              <a:rPr lang="en-US" sz="3600" b="1" dirty="0">
                <a:solidFill>
                  <a:srgbClr val="ED245C"/>
                </a:solidFill>
                <a:latin typeface="Roboto Medium" panose="02000000000000000000" pitchFamily="2" charset="0"/>
                <a:ea typeface="Roboto Medium" panose="02000000000000000000" pitchFamily="2" charset="0"/>
              </a:rPr>
              <a:t>PROPOSED SOLUTION</a:t>
            </a:r>
          </a:p>
        </p:txBody>
      </p:sp>
      <p:pic>
        <p:nvPicPr>
          <p:cNvPr id="10" name="Picture 9">
            <a:extLst>
              <a:ext uri="{FF2B5EF4-FFF2-40B4-BE49-F238E27FC236}">
                <a16:creationId xmlns:a16="http://schemas.microsoft.com/office/drawing/2014/main" id="{07305189-E9D7-4D4F-B541-6755CA2603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7" y="-155404"/>
            <a:ext cx="4357935" cy="4357935"/>
          </a:xfrm>
          <a:prstGeom prst="rect">
            <a:avLst/>
          </a:prstGeom>
        </p:spPr>
      </p:pic>
    </p:spTree>
    <p:extLst>
      <p:ext uri="{BB962C8B-B14F-4D97-AF65-F5344CB8AC3E}">
        <p14:creationId xmlns:p14="http://schemas.microsoft.com/office/powerpoint/2010/main" val="115975455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11">
            <a:extLst>
              <a:ext uri="{FF2B5EF4-FFF2-40B4-BE49-F238E27FC236}">
                <a16:creationId xmlns:a16="http://schemas.microsoft.com/office/drawing/2014/main" id="{AD5E79A3-8B59-47E4-9390-6F7D96A5E67A}"/>
              </a:ext>
            </a:extLst>
          </p:cNvPr>
          <p:cNvSpPr>
            <a:spLocks/>
          </p:cNvSpPr>
          <p:nvPr/>
        </p:nvSpPr>
        <p:spPr bwMode="auto">
          <a:xfrm>
            <a:off x="9904620" y="112591"/>
            <a:ext cx="3328468" cy="3142109"/>
          </a:xfrm>
          <a:custGeom>
            <a:avLst/>
            <a:gdLst>
              <a:gd name="T0" fmla="*/ 768 w 768"/>
              <a:gd name="T1" fmla="*/ 0 h 725"/>
              <a:gd name="T2" fmla="*/ 40 w 768"/>
              <a:gd name="T3" fmla="*/ 725 h 725"/>
              <a:gd name="T4" fmla="*/ 0 w 768"/>
              <a:gd name="T5" fmla="*/ 725 h 725"/>
              <a:gd name="T6" fmla="*/ 728 w 768"/>
              <a:gd name="T7" fmla="*/ 0 h 725"/>
              <a:gd name="T8" fmla="*/ 768 w 768"/>
              <a:gd name="T9" fmla="*/ 0 h 725"/>
            </a:gdLst>
            <a:ahLst/>
            <a:cxnLst>
              <a:cxn ang="0">
                <a:pos x="T0" y="T1"/>
              </a:cxn>
              <a:cxn ang="0">
                <a:pos x="T2" y="T3"/>
              </a:cxn>
              <a:cxn ang="0">
                <a:pos x="T4" y="T5"/>
              </a:cxn>
              <a:cxn ang="0">
                <a:pos x="T6" y="T7"/>
              </a:cxn>
              <a:cxn ang="0">
                <a:pos x="T8" y="T9"/>
              </a:cxn>
            </a:cxnLst>
            <a:rect l="0" t="0" r="r" b="b"/>
            <a:pathLst>
              <a:path w="768" h="725">
                <a:moveTo>
                  <a:pt x="768" y="0"/>
                </a:moveTo>
                <a:lnTo>
                  <a:pt x="40" y="725"/>
                </a:lnTo>
                <a:lnTo>
                  <a:pt x="0" y="725"/>
                </a:lnTo>
                <a:lnTo>
                  <a:pt x="728" y="0"/>
                </a:lnTo>
                <a:lnTo>
                  <a:pt x="768"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12">
            <a:extLst>
              <a:ext uri="{FF2B5EF4-FFF2-40B4-BE49-F238E27FC236}">
                <a16:creationId xmlns:a16="http://schemas.microsoft.com/office/drawing/2014/main" id="{DA1B1A3C-E445-495D-8928-10560B81F761}"/>
              </a:ext>
            </a:extLst>
          </p:cNvPr>
          <p:cNvSpPr>
            <a:spLocks/>
          </p:cNvSpPr>
          <p:nvPr/>
        </p:nvSpPr>
        <p:spPr bwMode="auto">
          <a:xfrm>
            <a:off x="6478286" y="4760372"/>
            <a:ext cx="2279654" cy="2097628"/>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5">
            <a:extLst>
              <a:ext uri="{FF2B5EF4-FFF2-40B4-BE49-F238E27FC236}">
                <a16:creationId xmlns:a16="http://schemas.microsoft.com/office/drawing/2014/main" id="{0092CC59-468A-4E49-A402-05B76E3EE14E}"/>
              </a:ext>
            </a:extLst>
          </p:cNvPr>
          <p:cNvSpPr>
            <a:spLocks/>
          </p:cNvSpPr>
          <p:nvPr/>
        </p:nvSpPr>
        <p:spPr bwMode="auto">
          <a:xfrm>
            <a:off x="10373555" y="765780"/>
            <a:ext cx="3631844" cy="3142109"/>
          </a:xfrm>
          <a:custGeom>
            <a:avLst/>
            <a:gdLst>
              <a:gd name="T0" fmla="*/ 838 w 838"/>
              <a:gd name="T1" fmla="*/ 0 h 725"/>
              <a:gd name="T2" fmla="*/ 802 w 838"/>
              <a:gd name="T3" fmla="*/ 36 h 725"/>
              <a:gd name="T4" fmla="*/ 281 w 838"/>
              <a:gd name="T5" fmla="*/ 555 h 725"/>
              <a:gd name="T6" fmla="*/ 110 w 838"/>
              <a:gd name="T7" fmla="*/ 725 h 725"/>
              <a:gd name="T8" fmla="*/ 0 w 838"/>
              <a:gd name="T9" fmla="*/ 725 h 725"/>
              <a:gd name="T10" fmla="*/ 728 w 838"/>
              <a:gd name="T11" fmla="*/ 0 h 725"/>
              <a:gd name="T12" fmla="*/ 838 w 838"/>
              <a:gd name="T13" fmla="*/ 0 h 725"/>
            </a:gdLst>
            <a:ahLst/>
            <a:cxnLst>
              <a:cxn ang="0">
                <a:pos x="T0" y="T1"/>
              </a:cxn>
              <a:cxn ang="0">
                <a:pos x="T2" y="T3"/>
              </a:cxn>
              <a:cxn ang="0">
                <a:pos x="T4" y="T5"/>
              </a:cxn>
              <a:cxn ang="0">
                <a:pos x="T6" y="T7"/>
              </a:cxn>
              <a:cxn ang="0">
                <a:pos x="T8" y="T9"/>
              </a:cxn>
              <a:cxn ang="0">
                <a:pos x="T10" y="T11"/>
              </a:cxn>
              <a:cxn ang="0">
                <a:pos x="T12" y="T13"/>
              </a:cxn>
            </a:cxnLst>
            <a:rect l="0" t="0" r="r" b="b"/>
            <a:pathLst>
              <a:path w="838" h="725">
                <a:moveTo>
                  <a:pt x="838" y="0"/>
                </a:moveTo>
                <a:lnTo>
                  <a:pt x="802" y="36"/>
                </a:lnTo>
                <a:lnTo>
                  <a:pt x="281" y="555"/>
                </a:lnTo>
                <a:lnTo>
                  <a:pt x="110" y="725"/>
                </a:lnTo>
                <a:lnTo>
                  <a:pt x="0" y="725"/>
                </a:lnTo>
                <a:lnTo>
                  <a:pt x="728" y="0"/>
                </a:lnTo>
                <a:lnTo>
                  <a:pt x="838"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2">
            <a:extLst>
              <a:ext uri="{FF2B5EF4-FFF2-40B4-BE49-F238E27FC236}">
                <a16:creationId xmlns:a16="http://schemas.microsoft.com/office/drawing/2014/main" id="{C8C914F2-8188-4C4B-BCA3-3ECF5E0D258C}"/>
              </a:ext>
            </a:extLst>
          </p:cNvPr>
          <p:cNvSpPr>
            <a:spLocks/>
          </p:cNvSpPr>
          <p:nvPr/>
        </p:nvSpPr>
        <p:spPr bwMode="auto">
          <a:xfrm>
            <a:off x="7937035" y="1139847"/>
            <a:ext cx="4873040" cy="4578305"/>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13">
            <a:extLst>
              <a:ext uri="{FF2B5EF4-FFF2-40B4-BE49-F238E27FC236}">
                <a16:creationId xmlns:a16="http://schemas.microsoft.com/office/drawing/2014/main" id="{2AE15A77-EE45-4867-8D30-45CA2CED6F63}"/>
              </a:ext>
            </a:extLst>
          </p:cNvPr>
          <p:cNvSpPr>
            <a:spLocks/>
          </p:cNvSpPr>
          <p:nvPr/>
        </p:nvSpPr>
        <p:spPr bwMode="auto">
          <a:xfrm>
            <a:off x="8967758" y="4238131"/>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TextBox 12">
            <a:extLst>
              <a:ext uri="{FF2B5EF4-FFF2-40B4-BE49-F238E27FC236}">
                <a16:creationId xmlns:a16="http://schemas.microsoft.com/office/drawing/2014/main" id="{0F280E0B-F078-4B0A-A2B9-5BA25BAB09AC}"/>
              </a:ext>
            </a:extLst>
          </p:cNvPr>
          <p:cNvSpPr txBox="1"/>
          <p:nvPr/>
        </p:nvSpPr>
        <p:spPr>
          <a:xfrm>
            <a:off x="345874" y="236717"/>
            <a:ext cx="6279213" cy="1446550"/>
          </a:xfrm>
          <a:prstGeom prst="rect">
            <a:avLst/>
          </a:prstGeom>
          <a:noFill/>
        </p:spPr>
        <p:txBody>
          <a:bodyPr wrap="square" rtlCol="0">
            <a:spAutoFit/>
          </a:bodyPr>
          <a:lstStyle/>
          <a:p>
            <a:r>
              <a:rPr lang="en-US" sz="4400" b="1" dirty="0">
                <a:solidFill>
                  <a:srgbClr val="ED245C"/>
                </a:solidFill>
                <a:latin typeface="Roboto Medium" panose="02000000000000000000" pitchFamily="2" charset="0"/>
                <a:ea typeface="Roboto Medium" panose="02000000000000000000" pitchFamily="2" charset="0"/>
              </a:rPr>
              <a:t>PROJECT OVERVIEW</a:t>
            </a:r>
            <a:br>
              <a:rPr lang="en-US" sz="4400" b="1" dirty="0">
                <a:solidFill>
                  <a:srgbClr val="ED245C"/>
                </a:solidFill>
                <a:latin typeface="Roboto Medium" panose="02000000000000000000" pitchFamily="2" charset="0"/>
                <a:ea typeface="Roboto Medium" panose="02000000000000000000" pitchFamily="2" charset="0"/>
              </a:rPr>
            </a:br>
            <a:endParaRPr lang="en-US" sz="4400" b="1" dirty="0">
              <a:solidFill>
                <a:srgbClr val="ED245C"/>
              </a:solidFill>
              <a:latin typeface="Roboto Medium" panose="02000000000000000000" pitchFamily="2" charset="0"/>
              <a:ea typeface="Roboto Medium" panose="02000000000000000000" pitchFamily="2" charset="0"/>
            </a:endParaRPr>
          </a:p>
        </p:txBody>
      </p:sp>
      <p:sp>
        <p:nvSpPr>
          <p:cNvPr id="14" name="TextBox 13">
            <a:extLst>
              <a:ext uri="{FF2B5EF4-FFF2-40B4-BE49-F238E27FC236}">
                <a16:creationId xmlns:a16="http://schemas.microsoft.com/office/drawing/2014/main" id="{6049DA33-50D9-44AA-B80C-6717A2E9A463}"/>
              </a:ext>
            </a:extLst>
          </p:cNvPr>
          <p:cNvSpPr txBox="1"/>
          <p:nvPr/>
        </p:nvSpPr>
        <p:spPr>
          <a:xfrm>
            <a:off x="345874" y="1063214"/>
            <a:ext cx="4450244" cy="584775"/>
          </a:xfrm>
          <a:prstGeom prst="rect">
            <a:avLst/>
          </a:prstGeom>
          <a:noFill/>
        </p:spPr>
        <p:txBody>
          <a:bodyPr wrap="square" rtlCol="0">
            <a:spAutoFit/>
          </a:bodyPr>
          <a:lstStyle/>
          <a:p>
            <a:endParaRPr lang="en-US" sz="3200" dirty="0">
              <a:solidFill>
                <a:schemeClr val="bg1"/>
              </a:solidFill>
              <a:latin typeface="Roboto Light" panose="02000000000000000000" pitchFamily="2" charset="0"/>
              <a:ea typeface="Roboto Light" panose="02000000000000000000" pitchFamily="2" charset="0"/>
            </a:endParaRPr>
          </a:p>
        </p:txBody>
      </p:sp>
      <p:sp>
        <p:nvSpPr>
          <p:cNvPr id="18" name="Rectangle 17">
            <a:extLst>
              <a:ext uri="{FF2B5EF4-FFF2-40B4-BE49-F238E27FC236}">
                <a16:creationId xmlns:a16="http://schemas.microsoft.com/office/drawing/2014/main" id="{3F2B57D2-4AE5-487F-B72F-97630492E611}"/>
              </a:ext>
            </a:extLst>
          </p:cNvPr>
          <p:cNvSpPr/>
          <p:nvPr/>
        </p:nvSpPr>
        <p:spPr>
          <a:xfrm>
            <a:off x="97757" y="597134"/>
            <a:ext cx="7651741" cy="7281993"/>
          </a:xfrm>
          <a:prstGeom prst="rect">
            <a:avLst/>
          </a:prstGeom>
        </p:spPr>
        <p:txBody>
          <a:bodyPr wrap="square">
            <a:spAutoFit/>
          </a:bodyPr>
          <a:lstStyle/>
          <a:p>
            <a:pPr>
              <a:lnSpc>
                <a:spcPct val="107000"/>
              </a:lnSpc>
              <a:spcAft>
                <a:spcPts val="800"/>
              </a:spcAft>
            </a:pPr>
            <a:endParaRPr lang="en-US" sz="2800" dirty="0">
              <a:solidFill>
                <a:srgbClr val="D7DFE4"/>
              </a:solidFill>
              <a:latin typeface="Roboto" panose="02000000000000000000" pitchFamily="2" charset="0"/>
              <a:ea typeface="Roboto" panose="02000000000000000000" pitchFamily="2" charset="0"/>
              <a:cs typeface="Times New Roman" panose="02020603050405020304" pitchFamily="18" charset="0"/>
            </a:endParaRPr>
          </a:p>
          <a:p>
            <a:pPr marL="457200" indent="-457200">
              <a:lnSpc>
                <a:spcPct val="107000"/>
              </a:lnSpc>
              <a:spcAft>
                <a:spcPts val="800"/>
              </a:spcAft>
              <a:buFont typeface="Wingdings" panose="05000000000000000000" pitchFamily="2" charset="2"/>
              <a:buChar char="v"/>
            </a:pPr>
            <a:r>
              <a:rPr lang="en-US" sz="2800" dirty="0" err="1">
                <a:solidFill>
                  <a:srgbClr val="D7DFE4"/>
                </a:solidFill>
                <a:latin typeface="Roboto" panose="02000000000000000000" pitchFamily="2" charset="0"/>
                <a:ea typeface="Roboto" panose="02000000000000000000" pitchFamily="2" charset="0"/>
                <a:cs typeface="Times New Roman" panose="02020603050405020304" pitchFamily="18" charset="0"/>
              </a:rPr>
              <a:t>ShareNotes</a:t>
            </a:r>
            <a:r>
              <a:rPr lang="en-US" sz="2800" dirty="0">
                <a:solidFill>
                  <a:srgbClr val="D7DFE4"/>
                </a:solidFill>
                <a:latin typeface="Roboto" panose="02000000000000000000" pitchFamily="2" charset="0"/>
                <a:ea typeface="Roboto" panose="02000000000000000000" pitchFamily="2" charset="0"/>
                <a:cs typeface="Times New Roman" panose="02020603050405020304" pitchFamily="18" charset="0"/>
              </a:rPr>
              <a:t> is an application for our university. The application offers various operations like viewing notes, downloading and uploading notes which can be accessed by others. These specifications are conveniently grouped and developed specifically for use on your device. All the operations can be performed when an internet connection is available. Admin of the application can register prospective university students to fully experience all services provided.</a:t>
            </a:r>
          </a:p>
          <a:p>
            <a:pPr>
              <a:lnSpc>
                <a:spcPct val="107000"/>
              </a:lnSpc>
              <a:spcAft>
                <a:spcPts val="800"/>
              </a:spcAft>
            </a:pPr>
            <a:endParaRPr lang="en-US" sz="2800" dirty="0">
              <a:solidFill>
                <a:srgbClr val="D7DFE4"/>
              </a:solidFill>
              <a:latin typeface="Roboto" panose="02000000000000000000" pitchFamily="2" charset="0"/>
              <a:ea typeface="Roboto" panose="02000000000000000000" pitchFamily="2" charset="0"/>
              <a:cs typeface="Times New Roman" panose="02020603050405020304" pitchFamily="18" charset="0"/>
            </a:endParaRPr>
          </a:p>
          <a:p>
            <a:pPr>
              <a:lnSpc>
                <a:spcPct val="107000"/>
              </a:lnSpc>
              <a:spcAft>
                <a:spcPts val="800"/>
              </a:spcAft>
            </a:pPr>
            <a:endParaRPr lang="en-US" sz="2800" dirty="0">
              <a:solidFill>
                <a:srgbClr val="D7DFE4"/>
              </a:solidFill>
              <a:latin typeface="Roboto" panose="02000000000000000000" pitchFamily="2" charset="0"/>
              <a:ea typeface="Roboto"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2978933942"/>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nodePh="1">
                                  <p:stCondLst>
                                    <p:cond delay="0"/>
                                  </p:stCondLst>
                                  <p:endCondLst>
                                    <p:cond evt="begin" delay="0">
                                      <p:tn val="11"/>
                                    </p:cond>
                                  </p:end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0-#ppt_w/2"/>
                                          </p:val>
                                        </p:tav>
                                        <p:tav tm="100000">
                                          <p:val>
                                            <p:strVal val="#ppt_x"/>
                                          </p:val>
                                        </p:tav>
                                      </p:tavLst>
                                    </p:anim>
                                    <p:anim calcmode="lin" valueType="num">
                                      <p:cBhvr additive="base">
                                        <p:cTn id="14"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0-#ppt_w/2"/>
                                          </p:val>
                                        </p:tav>
                                        <p:tav tm="100000">
                                          <p:val>
                                            <p:strVal val="#ppt_x"/>
                                          </p:val>
                                        </p:tav>
                                      </p:tavLst>
                                    </p:anim>
                                    <p:anim calcmode="lin" valueType="num">
                                      <p:cBhvr additive="base">
                                        <p:cTn id="20"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15">
            <a:extLst>
              <a:ext uri="{FF2B5EF4-FFF2-40B4-BE49-F238E27FC236}">
                <a16:creationId xmlns:a16="http://schemas.microsoft.com/office/drawing/2014/main" id="{91B6F95E-3AB9-4B31-8CD0-689079DF5489}"/>
              </a:ext>
            </a:extLst>
          </p:cNvPr>
          <p:cNvSpPr>
            <a:spLocks/>
          </p:cNvSpPr>
          <p:nvPr/>
        </p:nvSpPr>
        <p:spPr bwMode="auto">
          <a:xfrm>
            <a:off x="1423562" y="975152"/>
            <a:ext cx="3631844" cy="3142109"/>
          </a:xfrm>
          <a:custGeom>
            <a:avLst/>
            <a:gdLst>
              <a:gd name="T0" fmla="*/ 838 w 838"/>
              <a:gd name="T1" fmla="*/ 0 h 725"/>
              <a:gd name="T2" fmla="*/ 802 w 838"/>
              <a:gd name="T3" fmla="*/ 36 h 725"/>
              <a:gd name="T4" fmla="*/ 281 w 838"/>
              <a:gd name="T5" fmla="*/ 555 h 725"/>
              <a:gd name="T6" fmla="*/ 110 w 838"/>
              <a:gd name="T7" fmla="*/ 725 h 725"/>
              <a:gd name="T8" fmla="*/ 0 w 838"/>
              <a:gd name="T9" fmla="*/ 725 h 725"/>
              <a:gd name="T10" fmla="*/ 728 w 838"/>
              <a:gd name="T11" fmla="*/ 0 h 725"/>
              <a:gd name="T12" fmla="*/ 838 w 838"/>
              <a:gd name="T13" fmla="*/ 0 h 725"/>
            </a:gdLst>
            <a:ahLst/>
            <a:cxnLst>
              <a:cxn ang="0">
                <a:pos x="T0" y="T1"/>
              </a:cxn>
              <a:cxn ang="0">
                <a:pos x="T2" y="T3"/>
              </a:cxn>
              <a:cxn ang="0">
                <a:pos x="T4" y="T5"/>
              </a:cxn>
              <a:cxn ang="0">
                <a:pos x="T6" y="T7"/>
              </a:cxn>
              <a:cxn ang="0">
                <a:pos x="T8" y="T9"/>
              </a:cxn>
              <a:cxn ang="0">
                <a:pos x="T10" y="T11"/>
              </a:cxn>
              <a:cxn ang="0">
                <a:pos x="T12" y="T13"/>
              </a:cxn>
            </a:cxnLst>
            <a:rect l="0" t="0" r="r" b="b"/>
            <a:pathLst>
              <a:path w="838" h="725">
                <a:moveTo>
                  <a:pt x="838" y="0"/>
                </a:moveTo>
                <a:lnTo>
                  <a:pt x="802" y="36"/>
                </a:lnTo>
                <a:lnTo>
                  <a:pt x="281" y="555"/>
                </a:lnTo>
                <a:lnTo>
                  <a:pt x="110" y="725"/>
                </a:lnTo>
                <a:lnTo>
                  <a:pt x="0" y="725"/>
                </a:lnTo>
                <a:lnTo>
                  <a:pt x="728" y="0"/>
                </a:lnTo>
                <a:lnTo>
                  <a:pt x="838" y="0"/>
                </a:lnTo>
                <a:close/>
              </a:path>
            </a:pathLst>
          </a:custGeom>
          <a:solidFill>
            <a:srgbClr val="25242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13">
            <a:extLst>
              <a:ext uri="{FF2B5EF4-FFF2-40B4-BE49-F238E27FC236}">
                <a16:creationId xmlns:a16="http://schemas.microsoft.com/office/drawing/2014/main" id="{F0041154-7887-432D-AA9F-CF1DEF01542B}"/>
              </a:ext>
            </a:extLst>
          </p:cNvPr>
          <p:cNvSpPr>
            <a:spLocks/>
          </p:cNvSpPr>
          <p:nvPr/>
        </p:nvSpPr>
        <p:spPr bwMode="auto">
          <a:xfrm>
            <a:off x="2728968" y="1376701"/>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1">
            <a:extLst>
              <a:ext uri="{FF2B5EF4-FFF2-40B4-BE49-F238E27FC236}">
                <a16:creationId xmlns:a16="http://schemas.microsoft.com/office/drawing/2014/main" id="{FCFDDE65-83C7-4E54-B31B-9D62C4BFFA16}"/>
              </a:ext>
            </a:extLst>
          </p:cNvPr>
          <p:cNvSpPr>
            <a:spLocks/>
          </p:cNvSpPr>
          <p:nvPr/>
        </p:nvSpPr>
        <p:spPr bwMode="auto">
          <a:xfrm>
            <a:off x="1179575" y="2094798"/>
            <a:ext cx="3328468" cy="3142109"/>
          </a:xfrm>
          <a:custGeom>
            <a:avLst/>
            <a:gdLst>
              <a:gd name="T0" fmla="*/ 768 w 768"/>
              <a:gd name="T1" fmla="*/ 0 h 725"/>
              <a:gd name="T2" fmla="*/ 40 w 768"/>
              <a:gd name="T3" fmla="*/ 725 h 725"/>
              <a:gd name="T4" fmla="*/ 0 w 768"/>
              <a:gd name="T5" fmla="*/ 725 h 725"/>
              <a:gd name="T6" fmla="*/ 728 w 768"/>
              <a:gd name="T7" fmla="*/ 0 h 725"/>
              <a:gd name="T8" fmla="*/ 768 w 768"/>
              <a:gd name="T9" fmla="*/ 0 h 725"/>
            </a:gdLst>
            <a:ahLst/>
            <a:cxnLst>
              <a:cxn ang="0">
                <a:pos x="T0" y="T1"/>
              </a:cxn>
              <a:cxn ang="0">
                <a:pos x="T2" y="T3"/>
              </a:cxn>
              <a:cxn ang="0">
                <a:pos x="T4" y="T5"/>
              </a:cxn>
              <a:cxn ang="0">
                <a:pos x="T6" y="T7"/>
              </a:cxn>
              <a:cxn ang="0">
                <a:pos x="T8" y="T9"/>
              </a:cxn>
            </a:cxnLst>
            <a:rect l="0" t="0" r="r" b="b"/>
            <a:pathLst>
              <a:path w="768" h="725">
                <a:moveTo>
                  <a:pt x="768" y="0"/>
                </a:moveTo>
                <a:lnTo>
                  <a:pt x="40" y="725"/>
                </a:lnTo>
                <a:lnTo>
                  <a:pt x="0" y="725"/>
                </a:lnTo>
                <a:lnTo>
                  <a:pt x="728" y="0"/>
                </a:lnTo>
                <a:lnTo>
                  <a:pt x="768"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2">
            <a:extLst>
              <a:ext uri="{FF2B5EF4-FFF2-40B4-BE49-F238E27FC236}">
                <a16:creationId xmlns:a16="http://schemas.microsoft.com/office/drawing/2014/main" id="{1292E60A-5B41-4D2C-858E-B31EBBC426CB}"/>
              </a:ext>
            </a:extLst>
          </p:cNvPr>
          <p:cNvSpPr>
            <a:spLocks/>
          </p:cNvSpPr>
          <p:nvPr/>
        </p:nvSpPr>
        <p:spPr bwMode="auto">
          <a:xfrm>
            <a:off x="3019739" y="1732567"/>
            <a:ext cx="2279654" cy="2097628"/>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TextBox 13">
            <a:extLst>
              <a:ext uri="{FF2B5EF4-FFF2-40B4-BE49-F238E27FC236}">
                <a16:creationId xmlns:a16="http://schemas.microsoft.com/office/drawing/2014/main" id="{65A05948-3FC6-4676-A9AE-0C3A0DBA3C84}"/>
              </a:ext>
            </a:extLst>
          </p:cNvPr>
          <p:cNvSpPr txBox="1"/>
          <p:nvPr/>
        </p:nvSpPr>
        <p:spPr>
          <a:xfrm>
            <a:off x="179153" y="674828"/>
            <a:ext cx="4119119" cy="646331"/>
          </a:xfrm>
          <a:prstGeom prst="rect">
            <a:avLst/>
          </a:prstGeom>
          <a:noFill/>
        </p:spPr>
        <p:txBody>
          <a:bodyPr wrap="square" rtlCol="0">
            <a:spAutoFit/>
          </a:bodyPr>
          <a:lstStyle/>
          <a:p>
            <a:r>
              <a:rPr lang="en-US" sz="3600" b="1" dirty="0">
                <a:solidFill>
                  <a:srgbClr val="ED245C"/>
                </a:solidFill>
                <a:latin typeface="Roboto Medium" panose="02000000000000000000" pitchFamily="2" charset="0"/>
                <a:ea typeface="Roboto Medium" panose="02000000000000000000" pitchFamily="2" charset="0"/>
              </a:rPr>
              <a:t>REQUIREMENTS</a:t>
            </a:r>
          </a:p>
        </p:txBody>
      </p:sp>
      <p:sp>
        <p:nvSpPr>
          <p:cNvPr id="25" name="TextBox 24">
            <a:extLst>
              <a:ext uri="{FF2B5EF4-FFF2-40B4-BE49-F238E27FC236}">
                <a16:creationId xmlns:a16="http://schemas.microsoft.com/office/drawing/2014/main" id="{501CA3CF-2D1C-495C-B038-4EB858857B8D}"/>
              </a:ext>
            </a:extLst>
          </p:cNvPr>
          <p:cNvSpPr txBox="1"/>
          <p:nvPr/>
        </p:nvSpPr>
        <p:spPr>
          <a:xfrm>
            <a:off x="7660257" y="1530344"/>
            <a:ext cx="4296217" cy="461665"/>
          </a:xfrm>
          <a:prstGeom prst="rect">
            <a:avLst/>
          </a:prstGeom>
          <a:noFill/>
        </p:spPr>
        <p:txBody>
          <a:bodyPr wrap="square" rtlCol="0">
            <a:spAutoFit/>
          </a:bodyPr>
          <a:lstStyle/>
          <a:p>
            <a:r>
              <a:rPr lang="en-US" sz="2400" dirty="0">
                <a:solidFill>
                  <a:schemeClr val="bg1">
                    <a:lumMod val="75000"/>
                  </a:schemeClr>
                </a:solidFill>
                <a:latin typeface="Roboto Medium" panose="02000000000000000000" pitchFamily="2" charset="0"/>
                <a:ea typeface="Roboto Medium" panose="02000000000000000000" pitchFamily="2" charset="0"/>
              </a:rPr>
              <a:t>HARDWARE REQUIREMENT</a:t>
            </a:r>
          </a:p>
        </p:txBody>
      </p:sp>
      <p:sp>
        <p:nvSpPr>
          <p:cNvPr id="26" name="TextBox 25">
            <a:extLst>
              <a:ext uri="{FF2B5EF4-FFF2-40B4-BE49-F238E27FC236}">
                <a16:creationId xmlns:a16="http://schemas.microsoft.com/office/drawing/2014/main" id="{903B9505-59FC-4D81-AD20-F3FB764FB04E}"/>
              </a:ext>
            </a:extLst>
          </p:cNvPr>
          <p:cNvSpPr txBox="1"/>
          <p:nvPr/>
        </p:nvSpPr>
        <p:spPr>
          <a:xfrm>
            <a:off x="7660257" y="1917987"/>
            <a:ext cx="2671428" cy="369332"/>
          </a:xfrm>
          <a:prstGeom prst="rect">
            <a:avLst/>
          </a:prstGeom>
          <a:noFill/>
        </p:spPr>
        <p:txBody>
          <a:bodyPr wrap="square" rtlCol="0">
            <a:spAutoFit/>
          </a:bodyPr>
          <a:lstStyle/>
          <a:p>
            <a:r>
              <a:rPr lang="en-US" dirty="0">
                <a:solidFill>
                  <a:srgbClr val="ED245C"/>
                </a:solidFill>
                <a:latin typeface="Roboto Light" panose="02000000000000000000" pitchFamily="2" charset="0"/>
                <a:ea typeface="Roboto Light" panose="02000000000000000000" pitchFamily="2" charset="0"/>
              </a:rPr>
              <a:t>ANDROID PHONE</a:t>
            </a:r>
          </a:p>
        </p:txBody>
      </p:sp>
      <p:sp>
        <p:nvSpPr>
          <p:cNvPr id="27" name="TextBox 26">
            <a:extLst>
              <a:ext uri="{FF2B5EF4-FFF2-40B4-BE49-F238E27FC236}">
                <a16:creationId xmlns:a16="http://schemas.microsoft.com/office/drawing/2014/main" id="{54DD9470-5DB4-4979-A571-D14F94186411}"/>
              </a:ext>
            </a:extLst>
          </p:cNvPr>
          <p:cNvSpPr txBox="1"/>
          <p:nvPr/>
        </p:nvSpPr>
        <p:spPr>
          <a:xfrm>
            <a:off x="7772400" y="4162710"/>
            <a:ext cx="4419600" cy="461665"/>
          </a:xfrm>
          <a:prstGeom prst="rect">
            <a:avLst/>
          </a:prstGeom>
          <a:noFill/>
        </p:spPr>
        <p:txBody>
          <a:bodyPr wrap="square" rtlCol="0">
            <a:spAutoFit/>
          </a:bodyPr>
          <a:lstStyle/>
          <a:p>
            <a:r>
              <a:rPr lang="en-US" sz="2400" dirty="0">
                <a:solidFill>
                  <a:schemeClr val="bg1">
                    <a:lumMod val="75000"/>
                  </a:schemeClr>
                </a:solidFill>
                <a:latin typeface="Roboto Medium" panose="02000000000000000000" pitchFamily="2" charset="0"/>
                <a:ea typeface="Roboto Medium" panose="02000000000000000000" pitchFamily="2" charset="0"/>
              </a:rPr>
              <a:t>SOFTWARE REQUIREMENT</a:t>
            </a:r>
          </a:p>
        </p:txBody>
      </p:sp>
      <p:sp>
        <p:nvSpPr>
          <p:cNvPr id="28" name="TextBox 27">
            <a:extLst>
              <a:ext uri="{FF2B5EF4-FFF2-40B4-BE49-F238E27FC236}">
                <a16:creationId xmlns:a16="http://schemas.microsoft.com/office/drawing/2014/main" id="{51A10EB5-99C5-478A-A3E1-59B234FD7197}"/>
              </a:ext>
            </a:extLst>
          </p:cNvPr>
          <p:cNvSpPr txBox="1"/>
          <p:nvPr/>
        </p:nvSpPr>
        <p:spPr>
          <a:xfrm>
            <a:off x="7772400" y="4550353"/>
            <a:ext cx="2559285" cy="369332"/>
          </a:xfrm>
          <a:prstGeom prst="rect">
            <a:avLst/>
          </a:prstGeom>
          <a:noFill/>
        </p:spPr>
        <p:txBody>
          <a:bodyPr wrap="square" rtlCol="0">
            <a:spAutoFit/>
          </a:bodyPr>
          <a:lstStyle/>
          <a:p>
            <a:r>
              <a:rPr lang="en-US" dirty="0">
                <a:solidFill>
                  <a:srgbClr val="ED245C"/>
                </a:solidFill>
                <a:latin typeface="Roboto Light" panose="02000000000000000000" pitchFamily="2" charset="0"/>
                <a:ea typeface="Roboto Light" panose="02000000000000000000" pitchFamily="2" charset="0"/>
              </a:rPr>
              <a:t>ANDROID 9.0 +</a:t>
            </a:r>
          </a:p>
        </p:txBody>
      </p:sp>
      <p:sp>
        <p:nvSpPr>
          <p:cNvPr id="29" name="Rectangle 28">
            <a:extLst>
              <a:ext uri="{FF2B5EF4-FFF2-40B4-BE49-F238E27FC236}">
                <a16:creationId xmlns:a16="http://schemas.microsoft.com/office/drawing/2014/main" id="{95C6D8A6-4CD1-4E10-8094-09D777A19D5B}"/>
              </a:ext>
            </a:extLst>
          </p:cNvPr>
          <p:cNvSpPr/>
          <p:nvPr/>
        </p:nvSpPr>
        <p:spPr>
          <a:xfrm>
            <a:off x="7660257" y="2200196"/>
            <a:ext cx="3658680" cy="1815882"/>
          </a:xfrm>
          <a:prstGeom prst="rect">
            <a:avLst/>
          </a:prstGeom>
        </p:spPr>
        <p:txBody>
          <a:bodyPr wrap="square">
            <a:spAutoFit/>
          </a:bodyPr>
          <a:lstStyle/>
          <a:p>
            <a:r>
              <a:rPr lang="en-US" sz="1600" dirty="0">
                <a:solidFill>
                  <a:srgbClr val="BFBFBF"/>
                </a:solidFill>
                <a:latin typeface="Roboto" panose="02000000000000000000" pitchFamily="2" charset="0"/>
                <a:ea typeface="Roboto" panose="02000000000000000000" pitchFamily="2" charset="0"/>
                <a:cs typeface="Times New Roman" panose="02020603050405020304" pitchFamily="18" charset="0"/>
              </a:rPr>
              <a:t>Since the application doesn’t have any designated hardware, it does not have any direct hardware interfaces. The hardware connection to the database server is managed by the underlying operating system on the device and the web server.</a:t>
            </a:r>
            <a:endParaRPr lang="en-US" sz="1600" dirty="0">
              <a:solidFill>
                <a:srgbClr val="BFBFBF"/>
              </a:solidFill>
            </a:endParaRPr>
          </a:p>
        </p:txBody>
      </p:sp>
      <p:sp>
        <p:nvSpPr>
          <p:cNvPr id="31" name="Rectangle 30">
            <a:extLst>
              <a:ext uri="{FF2B5EF4-FFF2-40B4-BE49-F238E27FC236}">
                <a16:creationId xmlns:a16="http://schemas.microsoft.com/office/drawing/2014/main" id="{F0B13123-F654-42D8-81C1-79B3D27FAF46}"/>
              </a:ext>
            </a:extLst>
          </p:cNvPr>
          <p:cNvSpPr/>
          <p:nvPr/>
        </p:nvSpPr>
        <p:spPr>
          <a:xfrm>
            <a:off x="7772400" y="4924895"/>
            <a:ext cx="3557091" cy="830997"/>
          </a:xfrm>
          <a:prstGeom prst="rect">
            <a:avLst/>
          </a:prstGeom>
        </p:spPr>
        <p:txBody>
          <a:bodyPr wrap="square">
            <a:spAutoFit/>
          </a:bodyPr>
          <a:lstStyle/>
          <a:p>
            <a:r>
              <a:rPr lang="en-US" sz="1600" dirty="0">
                <a:solidFill>
                  <a:srgbClr val="BFBFBF"/>
                </a:solidFill>
                <a:latin typeface="Roboto" panose="02000000000000000000" pitchFamily="2" charset="0"/>
                <a:cs typeface="Times New Roman" panose="02020603050405020304" pitchFamily="18" charset="0"/>
              </a:rPr>
              <a:t>Having an device with Android OS and internet connectivity  is enough to run this app. </a:t>
            </a:r>
            <a:endParaRPr lang="en-US" sz="1600" dirty="0">
              <a:solidFill>
                <a:srgbClr val="BFBFBF"/>
              </a:solidFill>
            </a:endParaRPr>
          </a:p>
        </p:txBody>
      </p:sp>
      <p:pic>
        <p:nvPicPr>
          <p:cNvPr id="37" name="Picture Placeholder 36">
            <a:extLst>
              <a:ext uri="{FF2B5EF4-FFF2-40B4-BE49-F238E27FC236}">
                <a16:creationId xmlns:a16="http://schemas.microsoft.com/office/drawing/2014/main" id="{D8E3E9BF-65C8-45C5-AA9D-C7BA70B1631E}"/>
              </a:ext>
            </a:extLst>
          </p:cNvPr>
          <p:cNvPicPr>
            <a:picLocks noGrp="1" noChangeAspect="1"/>
          </p:cNvPicPr>
          <p:nvPr>
            <p:ph type="pic" sz="quarter" idx="14"/>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t="50" b="50"/>
          <a:stretch>
            <a:fillRect/>
          </a:stretch>
        </p:blipFill>
        <p:spPr>
          <a:xfrm>
            <a:off x="5973763" y="1550988"/>
            <a:ext cx="1590675" cy="1589087"/>
          </a:xfrm>
        </p:spPr>
      </p:pic>
      <p:pic>
        <p:nvPicPr>
          <p:cNvPr id="39" name="Picture Placeholder 38">
            <a:extLst>
              <a:ext uri="{FF2B5EF4-FFF2-40B4-BE49-F238E27FC236}">
                <a16:creationId xmlns:a16="http://schemas.microsoft.com/office/drawing/2014/main" id="{8B6452BF-E9DE-4FB1-8EF5-161DE1EB213A}"/>
              </a:ext>
            </a:extLst>
          </p:cNvPr>
          <p:cNvPicPr>
            <a:picLocks noGrp="1" noChangeAspect="1"/>
          </p:cNvPicPr>
          <p:nvPr>
            <p:ph type="pic" sz="quarter" idx="15"/>
          </p:nvPr>
        </p:nvPicPr>
        <p:blipFill>
          <a:blip r:embed="rId4">
            <a:duotone>
              <a:schemeClr val="bg2">
                <a:shade val="45000"/>
                <a:satMod val="135000"/>
              </a:schemeClr>
              <a:prstClr val="white"/>
            </a:duotone>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rcRect l="15000" r="15000"/>
          <a:stretch>
            <a:fillRect/>
          </a:stretch>
        </p:blipFill>
        <p:spPr>
          <a:xfrm>
            <a:off x="5973763" y="4041775"/>
            <a:ext cx="1590675" cy="1590675"/>
          </a:xfrm>
        </p:spPr>
      </p:pic>
    </p:spTree>
    <p:extLst>
      <p:ext uri="{BB962C8B-B14F-4D97-AF65-F5344CB8AC3E}">
        <p14:creationId xmlns:p14="http://schemas.microsoft.com/office/powerpoint/2010/main" val="42426091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1+#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1+#ppt_w/2"/>
                                          </p:val>
                                        </p:tav>
                                        <p:tav tm="100000">
                                          <p:val>
                                            <p:strVal val="#ppt_x"/>
                                          </p:val>
                                        </p:tav>
                                      </p:tavLst>
                                    </p:anim>
                                    <p:anim calcmode="lin" valueType="num">
                                      <p:cBhvr additive="base">
                                        <p:cTn id="12" dur="500" fill="hold"/>
                                        <p:tgtEl>
                                          <p:spTgt spid="26"/>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1+#ppt_w/2"/>
                                          </p:val>
                                        </p:tav>
                                        <p:tav tm="100000">
                                          <p:val>
                                            <p:strVal val="#ppt_x"/>
                                          </p:val>
                                        </p:tav>
                                      </p:tavLst>
                                    </p:anim>
                                    <p:anim calcmode="lin" valueType="num">
                                      <p:cBhvr additive="base">
                                        <p:cTn id="16"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additive="base">
                                        <p:cTn id="21" dur="500" fill="hold"/>
                                        <p:tgtEl>
                                          <p:spTgt spid="27"/>
                                        </p:tgtEl>
                                        <p:attrNameLst>
                                          <p:attrName>ppt_x</p:attrName>
                                        </p:attrNameLst>
                                      </p:cBhvr>
                                      <p:tavLst>
                                        <p:tav tm="0">
                                          <p:val>
                                            <p:strVal val="1+#ppt_w/2"/>
                                          </p:val>
                                        </p:tav>
                                        <p:tav tm="100000">
                                          <p:val>
                                            <p:strVal val="#ppt_x"/>
                                          </p:val>
                                        </p:tav>
                                      </p:tavLst>
                                    </p:anim>
                                    <p:anim calcmode="lin" valueType="num">
                                      <p:cBhvr additive="base">
                                        <p:cTn id="22" dur="500" fill="hold"/>
                                        <p:tgtEl>
                                          <p:spTgt spid="27"/>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additive="base">
                                        <p:cTn id="25" dur="500" fill="hold"/>
                                        <p:tgtEl>
                                          <p:spTgt spid="28"/>
                                        </p:tgtEl>
                                        <p:attrNameLst>
                                          <p:attrName>ppt_x</p:attrName>
                                        </p:attrNameLst>
                                      </p:cBhvr>
                                      <p:tavLst>
                                        <p:tav tm="0">
                                          <p:val>
                                            <p:strVal val="1+#ppt_w/2"/>
                                          </p:val>
                                        </p:tav>
                                        <p:tav tm="100000">
                                          <p:val>
                                            <p:strVal val="#ppt_x"/>
                                          </p:val>
                                        </p:tav>
                                      </p:tavLst>
                                    </p:anim>
                                    <p:anim calcmode="lin" valueType="num">
                                      <p:cBhvr additive="base">
                                        <p:cTn id="26" dur="500" fill="hold"/>
                                        <p:tgtEl>
                                          <p:spTgt spid="28"/>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additive="base">
                                        <p:cTn id="29" dur="500" fill="hold"/>
                                        <p:tgtEl>
                                          <p:spTgt spid="31"/>
                                        </p:tgtEl>
                                        <p:attrNameLst>
                                          <p:attrName>ppt_x</p:attrName>
                                        </p:attrNameLst>
                                      </p:cBhvr>
                                      <p:tavLst>
                                        <p:tav tm="0">
                                          <p:val>
                                            <p:strVal val="1+#ppt_w/2"/>
                                          </p:val>
                                        </p:tav>
                                        <p:tav tm="100000">
                                          <p:val>
                                            <p:strVal val="#ppt_x"/>
                                          </p:val>
                                        </p:tav>
                                      </p:tavLst>
                                    </p:anim>
                                    <p:anim calcmode="lin" valueType="num">
                                      <p:cBhvr additive="base">
                                        <p:cTn id="30"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29" grpId="0"/>
      <p:bldP spid="3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1635</TotalTime>
  <Words>724</Words>
  <Application>Microsoft Office PowerPoint</Application>
  <PresentationFormat>Widescreen</PresentationFormat>
  <Paragraphs>96</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Calibri Light</vt:lpstr>
      <vt:lpstr>Roboto</vt:lpstr>
      <vt:lpstr>Roboto Black</vt:lpstr>
      <vt:lpstr>Roboto Light</vt:lpstr>
      <vt:lpstr>Roboto Medium</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giant template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admin@gianttemplate.com</dc:creator>
  <cp:lastModifiedBy>Jyoti Ranjan</cp:lastModifiedBy>
  <cp:revision>37</cp:revision>
  <dcterms:created xsi:type="dcterms:W3CDTF">2017-12-26T00:20:37Z</dcterms:created>
  <dcterms:modified xsi:type="dcterms:W3CDTF">2019-12-03T07:26:55Z</dcterms:modified>
</cp:coreProperties>
</file>