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docusign.com/esign-rest-api/guides/authentication/oauth2-code-grant" TargetMode="External"/><Relationship Id="rId2" Type="http://schemas.openxmlformats.org/officeDocument/2006/relationships/hyperlink" Target="https://drive.google.com/open?id=1hLKwxOWIAZMQTd93RisWeO_QFirGC52D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dmindemo.docusign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nintex.com/sdk/Content/01_GetStarted/PRC_01Create_Connector.htm?TocPath=Add%20a%20custom%20connector%20to%20Nintex%20Workflow%20Cloud|_____0" TargetMode="External"/><Relationship Id="rId2" Type="http://schemas.openxmlformats.org/officeDocument/2006/relationships/hyperlink" Target="https://developers.docusign.com/esign-rest-api/guides/authentication/oauth2-code-gran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ditor.swagger.io/" TargetMode="External"/><Relationship Id="rId5" Type="http://schemas.openxmlformats.org/officeDocument/2006/relationships/hyperlink" Target="https://help.nintex.com/sdk/Content/02_BuildOpenAPI/02_Authentication/PRC_03OAuth.htm?TocPath=Authenticate|_____3" TargetMode="External"/><Relationship Id="rId4" Type="http://schemas.openxmlformats.org/officeDocument/2006/relationships/hyperlink" Target="https://help.nintex.com/sdk/Content/01_GetStarted/NAV_Get_Started.htm?TocPath=Build%20your%20first%20connector|_____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44904"/>
            </a:gs>
            <a:gs pos="0">
              <a:schemeClr val="accent6"/>
            </a:gs>
            <a:gs pos="0">
              <a:schemeClr val="accent2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0696" y="447381"/>
            <a:ext cx="5785861" cy="2971801"/>
          </a:xfrm>
        </p:spPr>
        <p:txBody>
          <a:bodyPr/>
          <a:lstStyle/>
          <a:p>
            <a:r>
              <a:rPr lang="en-US" dirty="0" smtClean="0"/>
              <a:t>Nintex-DOCUSIGN Connector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0696" y="3587134"/>
            <a:ext cx="6400800" cy="1947333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Authentication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Connection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Retrieving user Information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04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44904"/>
            </a:gs>
            <a:gs pos="0">
              <a:schemeClr val="accent6"/>
            </a:gs>
            <a:gs pos="0">
              <a:schemeClr val="accent2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958" y="1065607"/>
            <a:ext cx="10510260" cy="5044248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 Must have a DocuSign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andbox  (developer) account.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2. Must have went through this compiled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DocuSign Oauth 2.0 document.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3"/>
              </a:rPr>
              <a:t>(see original)</a:t>
            </a:r>
            <a:endParaRPr lang="en-US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3. Must have good knowledge of DocuSign and Nintex Workflow.</a:t>
            </a:r>
          </a:p>
          <a:p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Note: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DocuSign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Oauth 2.0 document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are about what need to be done to get Oauth 2.0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get connected to any app. These steps are then implemented in 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using open API specification in json format and most of things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automatically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 nintex.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7958" y="394852"/>
            <a:ext cx="8001000" cy="533401"/>
          </a:xfrm>
        </p:spPr>
        <p:txBody>
          <a:bodyPr>
            <a:normAutofit/>
          </a:bodyPr>
          <a:lstStyle/>
          <a:p>
            <a:r>
              <a:rPr lang="en-US" sz="2000" cap="none" dirty="0" smtClean="0"/>
              <a:t>Prerequisites</a:t>
            </a:r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333924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44904"/>
            </a:gs>
            <a:gs pos="0">
              <a:schemeClr val="accent6"/>
            </a:gs>
            <a:gs pos="0">
              <a:schemeClr val="accent2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957" y="1065607"/>
            <a:ext cx="6298479" cy="5362902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Go to </a:t>
            </a:r>
            <a:r>
              <a:rPr 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API and Keys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under</a:t>
            </a:r>
            <a:r>
              <a:rPr 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INTEGRATIONS 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from left side navbar.</a:t>
            </a:r>
          </a:p>
          <a:p>
            <a:endParaRPr lang="en-US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16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16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Next in new view opened on the left</a:t>
            </a:r>
          </a:p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lick </a:t>
            </a:r>
            <a:r>
              <a:rPr 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ADD APP/INTEGRATION KEY</a:t>
            </a:r>
            <a:endParaRPr lang="en-US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16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 next screen configure </a:t>
            </a:r>
          </a:p>
          <a:p>
            <a:endParaRPr lang="en-US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 Under </a:t>
            </a:r>
            <a:r>
              <a:rPr 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General Info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add the </a:t>
            </a:r>
            <a:r>
              <a:rPr 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App Name.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2. Under </a:t>
            </a:r>
            <a:r>
              <a:rPr 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Authentication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Authorization Code Grant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click  </a:t>
            </a:r>
            <a:r>
              <a:rPr 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ADD SECRET KEY.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3.  Copy </a:t>
            </a:r>
            <a:r>
              <a:rPr 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Integration Key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Secret Key.</a:t>
            </a:r>
          </a:p>
          <a:p>
            <a:endParaRPr lang="en-US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7958" y="311725"/>
            <a:ext cx="8001000" cy="533401"/>
          </a:xfrm>
        </p:spPr>
        <p:txBody>
          <a:bodyPr>
            <a:normAutofit/>
          </a:bodyPr>
          <a:lstStyle/>
          <a:p>
            <a:r>
              <a:rPr lang="en-US" sz="2000" cap="none" dirty="0" smtClean="0"/>
              <a:t>Step 1:  go to </a:t>
            </a:r>
            <a:r>
              <a:rPr lang="en-US" sz="2000" cap="none" dirty="0" smtClean="0">
                <a:hlinkClick r:id="rId2"/>
              </a:rPr>
              <a:t>https://admindemo.docusign.com</a:t>
            </a:r>
            <a:r>
              <a:rPr lang="en-US" sz="2000" cap="none" dirty="0" smtClean="0"/>
              <a:t>.</a:t>
            </a:r>
            <a:endParaRPr lang="en-US" sz="2000" cap="none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140036" y="845126"/>
            <a:ext cx="2591348" cy="174567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5140628" y="2762558"/>
            <a:ext cx="2590756" cy="9845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5"/>
          <a:srcRect b="33266"/>
          <a:stretch/>
        </p:blipFill>
        <p:spPr>
          <a:xfrm>
            <a:off x="8354290" y="96985"/>
            <a:ext cx="3555798" cy="66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7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44904"/>
            </a:gs>
            <a:gs pos="0">
              <a:schemeClr val="accent6"/>
            </a:gs>
            <a:gs pos="0">
              <a:schemeClr val="accent2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" r="-376" b="43458"/>
          <a:stretch/>
        </p:blipFill>
        <p:spPr>
          <a:xfrm>
            <a:off x="293448" y="967175"/>
            <a:ext cx="3982076" cy="485255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7957" y="311725"/>
            <a:ext cx="9304915" cy="533401"/>
          </a:xfrm>
        </p:spPr>
        <p:txBody>
          <a:bodyPr>
            <a:noAutofit/>
          </a:bodyPr>
          <a:lstStyle/>
          <a:p>
            <a:r>
              <a:rPr lang="en-US" sz="2000" cap="none" dirty="0" smtClean="0"/>
              <a:t>Step 2:  </a:t>
            </a:r>
            <a:r>
              <a:rPr lang="en-US" sz="2000" cap="none" dirty="0"/>
              <a:t>D</a:t>
            </a:r>
            <a:r>
              <a:rPr lang="en-US" sz="2000" cap="none" dirty="0" smtClean="0"/>
              <a:t>efine Oauth2 authentication (Open -API Specification)</a:t>
            </a:r>
            <a:endParaRPr lang="en-US" sz="2000" cap="non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56545"/>
          <a:stretch/>
        </p:blipFill>
        <p:spPr>
          <a:xfrm>
            <a:off x="4262042" y="967175"/>
            <a:ext cx="4050118" cy="380744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160" y="967175"/>
            <a:ext cx="2394527" cy="234131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060" y="3953285"/>
            <a:ext cx="6027940" cy="268778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2" name="Oval 11"/>
          <p:cNvSpPr/>
          <p:nvPr/>
        </p:nvSpPr>
        <p:spPr>
          <a:xfrm>
            <a:off x="3763278" y="967173"/>
            <a:ext cx="498764" cy="54032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791218" y="967174"/>
            <a:ext cx="498764" cy="54032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0207923" y="967175"/>
            <a:ext cx="498764" cy="54032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693236" y="3953285"/>
            <a:ext cx="498764" cy="54032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0600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44904"/>
            </a:gs>
            <a:gs pos="0">
              <a:schemeClr val="accent6"/>
            </a:gs>
            <a:gs pos="0">
              <a:schemeClr val="accent2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409" y="983070"/>
            <a:ext cx="6298479" cy="5362902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 Go to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intex dashboard.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2. Go to Xtensions.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3. Click Add Xtensions.</a:t>
            </a: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4. Add open Api json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file just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created in step 2.</a:t>
            </a: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5. Next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add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Integrator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key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(Client ID) 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and secret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 Copy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redirect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url.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Go back to 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https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://admindemo.docusign.com. </a:t>
            </a:r>
            <a:endParaRPr lang="en-US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edit the integration key we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just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created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 step 1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add the redirect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url.</a:t>
            </a:r>
          </a:p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7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 Publish the connector.</a:t>
            </a: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4409" y="311724"/>
            <a:ext cx="8001000" cy="533401"/>
          </a:xfrm>
        </p:spPr>
        <p:txBody>
          <a:bodyPr>
            <a:normAutofit/>
          </a:bodyPr>
          <a:lstStyle/>
          <a:p>
            <a:r>
              <a:rPr lang="en-US" sz="2000" cap="none" dirty="0" smtClean="0"/>
              <a:t>Step 3:  Create Custom Connector</a:t>
            </a:r>
            <a:endParaRPr lang="en-US" sz="2000" cap="none" dirty="0"/>
          </a:p>
        </p:txBody>
      </p:sp>
      <p:pic>
        <p:nvPicPr>
          <p:cNvPr id="21" name="Picture 20"/>
          <p:cNvPicPr/>
          <p:nvPr/>
        </p:nvPicPr>
        <p:blipFill>
          <a:blip r:embed="rId2"/>
          <a:stretch>
            <a:fillRect/>
          </a:stretch>
        </p:blipFill>
        <p:spPr>
          <a:xfrm>
            <a:off x="6567054" y="0"/>
            <a:ext cx="5624945" cy="2729345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4793673" y="2618509"/>
            <a:ext cx="7398326" cy="4233144"/>
          </a:xfrm>
          <a:prstGeom prst="rect">
            <a:avLst/>
          </a:prstGeom>
        </p:spPr>
      </p:pic>
      <p:pic>
        <p:nvPicPr>
          <p:cNvPr id="23" name="Picture 22"/>
          <p:cNvPicPr/>
          <p:nvPr/>
        </p:nvPicPr>
        <p:blipFill>
          <a:blip r:embed="rId4"/>
          <a:stretch>
            <a:fillRect/>
          </a:stretch>
        </p:blipFill>
        <p:spPr>
          <a:xfrm>
            <a:off x="1249582" y="5514589"/>
            <a:ext cx="3449782" cy="12278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4" name="Oval 23"/>
          <p:cNvSpPr/>
          <p:nvPr/>
        </p:nvSpPr>
        <p:spPr>
          <a:xfrm>
            <a:off x="11480260" y="41561"/>
            <a:ext cx="498764" cy="54032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11693235" y="2729345"/>
            <a:ext cx="498764" cy="54032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294909" y="5472989"/>
            <a:ext cx="498764" cy="54032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57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44904"/>
            </a:gs>
            <a:gs pos="0">
              <a:schemeClr val="accent6"/>
            </a:gs>
            <a:gs pos="0">
              <a:schemeClr val="accent2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957" y="1065607"/>
            <a:ext cx="6298479" cy="5362902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 Edit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start event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 To be of form type just for testing.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Add any control you like in design form as we only want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to deal with starting the workflow.</a:t>
            </a:r>
          </a:p>
          <a:p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2. Add Get User Info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from action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panel. It is the operation 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mentioned  in Open API json file we created in step 2.</a:t>
            </a:r>
          </a:p>
          <a:p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3. Click this action in workflow and on left menu that opens   </a:t>
            </a:r>
          </a:p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click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add connection. </a:t>
            </a:r>
            <a:endParaRPr lang="en-US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 new window is shown up as 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shown in next slide.</a:t>
            </a:r>
          </a:p>
          <a:p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7958" y="311725"/>
            <a:ext cx="8001000" cy="533401"/>
          </a:xfrm>
        </p:spPr>
        <p:txBody>
          <a:bodyPr>
            <a:normAutofit/>
          </a:bodyPr>
          <a:lstStyle/>
          <a:p>
            <a:r>
              <a:rPr lang="en-US" sz="2000" cap="none" dirty="0" smtClean="0"/>
              <a:t>Step 4: </a:t>
            </a:r>
            <a:r>
              <a:rPr lang="en-US" sz="2000" cap="none" dirty="0"/>
              <a:t>Create </a:t>
            </a:r>
            <a:r>
              <a:rPr lang="en-US" sz="2000" cap="none" dirty="0" smtClean="0"/>
              <a:t>Workflow</a:t>
            </a:r>
            <a:endParaRPr lang="en-US" sz="2000" cap="none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6255327" y="636116"/>
            <a:ext cx="5999018" cy="2937164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052800" y="4045527"/>
            <a:ext cx="3026872" cy="2603463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7592288" y="4552410"/>
            <a:ext cx="4100947" cy="1620982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6587834" y="4045527"/>
            <a:ext cx="498764" cy="54032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11693235" y="636116"/>
            <a:ext cx="498764" cy="54032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11194471" y="4552410"/>
            <a:ext cx="498764" cy="54032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5422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44904"/>
            </a:gs>
            <a:gs pos="0">
              <a:schemeClr val="accent6"/>
            </a:gs>
            <a:gs pos="0">
              <a:schemeClr val="accent2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957" y="721241"/>
            <a:ext cx="6298479" cy="5362902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4.  Add any name. What happens is in back the 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nintex automatically used the credentials we</a:t>
            </a:r>
          </a:p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provided earlier and creates connection.</a:t>
            </a:r>
          </a:p>
          <a:p>
            <a:endParaRPr lang="en-US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5. The specified user whose Docu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ign integrator key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Was supplied is asked for permission. Here I am notified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Straightforward in the flow of work. Accept it.</a:t>
            </a:r>
          </a:p>
          <a:p>
            <a:endParaRPr lang="en-US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6. In next window click save permission to save connection.</a:t>
            </a: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5860474" y="139257"/>
            <a:ext cx="6206834" cy="2216016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3"/>
          <a:stretch>
            <a:fillRect/>
          </a:stretch>
        </p:blipFill>
        <p:spPr>
          <a:xfrm>
            <a:off x="7994073" y="3064301"/>
            <a:ext cx="4073235" cy="3601826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4"/>
          <a:stretch>
            <a:fillRect/>
          </a:stretch>
        </p:blipFill>
        <p:spPr>
          <a:xfrm>
            <a:off x="517957" y="4186873"/>
            <a:ext cx="7240588" cy="2479254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1551513" y="202313"/>
            <a:ext cx="498764" cy="54032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Oval 19"/>
          <p:cNvSpPr/>
          <p:nvPr/>
        </p:nvSpPr>
        <p:spPr>
          <a:xfrm>
            <a:off x="11551513" y="3132528"/>
            <a:ext cx="498764" cy="54032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223556" y="4188388"/>
            <a:ext cx="498764" cy="54032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44904"/>
            </a:gs>
            <a:gs pos="0">
              <a:schemeClr val="accent6"/>
            </a:gs>
            <a:gs pos="0">
              <a:schemeClr val="accent2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957" y="721241"/>
            <a:ext cx="6298479" cy="536290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7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Click the Get User  Info action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 workflow and </a:t>
            </a:r>
            <a:endParaRPr lang="en-US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on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left menu that opens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add to text variables named</a:t>
            </a:r>
          </a:p>
          <a:p>
            <a:r>
              <a:rPr 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sub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Name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 response fields we specified in Open API 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Json in step 2. We will use these return values for testing by 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sending them to a recipient through email.</a:t>
            </a:r>
          </a:p>
          <a:p>
            <a:endParaRPr lang="en-US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8.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Add email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action in workflow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Add recipient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email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nikhilnayyar002@gmail.com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).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Create message with body shown:</a:t>
            </a:r>
          </a:p>
          <a:p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9. Publish the workflow all done. Manual start it. </a:t>
            </a:r>
          </a:p>
          <a:p>
            <a:endParaRPr lang="en-US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2"/>
          <a:srcRect t="3282"/>
          <a:stretch/>
        </p:blipFill>
        <p:spPr>
          <a:xfrm>
            <a:off x="7716982" y="290945"/>
            <a:ext cx="4307176" cy="3242638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 rotWithShape="1">
          <a:blip r:embed="rId3"/>
          <a:srcRect t="5692" b="3382"/>
          <a:stretch/>
        </p:blipFill>
        <p:spPr>
          <a:xfrm>
            <a:off x="5714453" y="3602180"/>
            <a:ext cx="2647315" cy="318654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8492836" y="3886081"/>
            <a:ext cx="3520096" cy="2750245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11525394" y="180914"/>
            <a:ext cx="498764" cy="54032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868343" y="3602180"/>
            <a:ext cx="498764" cy="54032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1525394" y="3886081"/>
            <a:ext cx="498764" cy="54032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0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44904"/>
            </a:gs>
            <a:gs pos="0">
              <a:schemeClr val="accent6"/>
            </a:gs>
            <a:gs pos="0">
              <a:schemeClr val="accent2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409" y="983070"/>
            <a:ext cx="9556173" cy="5362902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developers.docusign.com/esign-rest-api/guides/authentication/oauth2-code-grant</a:t>
            </a:r>
            <a:endParaRPr lang="en-US" sz="1600" dirty="0" smtClean="0"/>
          </a:p>
          <a:p>
            <a:endParaRPr lang="en-US" sz="1600" dirty="0" smtClean="0">
              <a:hlinkClick r:id="rId3"/>
            </a:endParaRPr>
          </a:p>
          <a:p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help.nintex.com/sdk/Content/01_GetStarted/PRC_01Create_Connector.htm?TocPath=Add%20a%20custom%20connector%20to%20Nintex%20Workflow%20Cloud|_____0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>
                <a:hlinkClick r:id="rId4"/>
              </a:rPr>
              <a:t>https://help.nintex.com/sdk/Content/01_GetStarted/NAV_Get_Started.htm?TocPath=Build%20your%20first%20connector|_____</a:t>
            </a:r>
            <a:r>
              <a:rPr lang="en-US" sz="1600" dirty="0" smtClean="0">
                <a:hlinkClick r:id="rId4"/>
              </a:rPr>
              <a:t>0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>
                <a:hlinkClick r:id="rId5"/>
              </a:rPr>
              <a:t>https://help.nintex.com/sdk/Content/02_BuildOpenAPI/02_Authentication/PRC_03OAuth.htm?TocPath=Authenticate|_____</a:t>
            </a:r>
            <a:r>
              <a:rPr lang="en-US" sz="1600" dirty="0" smtClean="0">
                <a:hlinkClick r:id="rId5"/>
              </a:rPr>
              <a:t>3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>
                <a:hlinkClick r:id="rId6"/>
              </a:rPr>
              <a:t>https://editor.swagger.io</a:t>
            </a:r>
            <a:r>
              <a:rPr lang="en-US" sz="1600" dirty="0" smtClean="0">
                <a:hlinkClick r:id="rId6"/>
              </a:rPr>
              <a:t>/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4409" y="311724"/>
            <a:ext cx="8001000" cy="533401"/>
          </a:xfrm>
        </p:spPr>
        <p:txBody>
          <a:bodyPr>
            <a:normAutofit/>
          </a:bodyPr>
          <a:lstStyle/>
          <a:p>
            <a:r>
              <a:rPr lang="en-US" sz="2000" cap="none" dirty="0" smtClean="0"/>
              <a:t>References</a:t>
            </a:r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109164429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109</TotalTime>
  <Words>568</Words>
  <Application>Microsoft Office PowerPoint</Application>
  <PresentationFormat>Widescreen</PresentationFormat>
  <Paragraphs>108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Nintex-DOCUSIGN Connector</vt:lpstr>
      <vt:lpstr>Prerequisites</vt:lpstr>
      <vt:lpstr>Step 1:  go to https://admindemo.docusign.com.</vt:lpstr>
      <vt:lpstr>Step 2:  Define Oauth2 authentication (Open -API Specification)</vt:lpstr>
      <vt:lpstr>Step 3:  Create Custom Connector</vt:lpstr>
      <vt:lpstr>Step 4: Create Workflow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Nintex-DOCUSIGN Connector</dc:title>
  <dc:creator>Nikhil</dc:creator>
  <cp:lastModifiedBy>Nikhil</cp:lastModifiedBy>
  <cp:revision>73</cp:revision>
  <dcterms:created xsi:type="dcterms:W3CDTF">2019-05-24T06:54:02Z</dcterms:created>
  <dcterms:modified xsi:type="dcterms:W3CDTF">2019-05-24T10:08:38Z</dcterms:modified>
</cp:coreProperties>
</file>