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FC09-0BBE-4E17-B830-EE5AB2B3556F}" type="datetimeFigureOut">
              <a:rPr lang="en-IN" smtClean="0"/>
              <a:t>18.5.25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A76F-0E4C-4E22-81DA-9FDEA176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42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FC09-0BBE-4E17-B830-EE5AB2B3556F}" type="datetimeFigureOut">
              <a:rPr lang="en-IN" smtClean="0"/>
              <a:t>18.5.25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A76F-0E4C-4E22-81DA-9FDEA176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988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FC09-0BBE-4E17-B830-EE5AB2B3556F}" type="datetimeFigureOut">
              <a:rPr lang="en-IN" smtClean="0"/>
              <a:t>18.5.25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A76F-0E4C-4E22-81DA-9FDEA176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350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FC09-0BBE-4E17-B830-EE5AB2B3556F}" type="datetimeFigureOut">
              <a:rPr lang="en-IN" smtClean="0"/>
              <a:t>18.5.25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A76F-0E4C-4E22-81DA-9FDEA176F66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3978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FC09-0BBE-4E17-B830-EE5AB2B3556F}" type="datetimeFigureOut">
              <a:rPr lang="en-IN" smtClean="0"/>
              <a:t>18.5.25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A76F-0E4C-4E22-81DA-9FDEA176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821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FC09-0BBE-4E17-B830-EE5AB2B3556F}" type="datetimeFigureOut">
              <a:rPr lang="en-IN" smtClean="0"/>
              <a:t>18.5.25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A76F-0E4C-4E22-81DA-9FDEA176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049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FC09-0BBE-4E17-B830-EE5AB2B3556F}" type="datetimeFigureOut">
              <a:rPr lang="en-IN" smtClean="0"/>
              <a:t>18.5.25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A76F-0E4C-4E22-81DA-9FDEA176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430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FC09-0BBE-4E17-B830-EE5AB2B3556F}" type="datetimeFigureOut">
              <a:rPr lang="en-IN" smtClean="0"/>
              <a:t>18.5.25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A76F-0E4C-4E22-81DA-9FDEA176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7800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FC09-0BBE-4E17-B830-EE5AB2B3556F}" type="datetimeFigureOut">
              <a:rPr lang="en-IN" smtClean="0"/>
              <a:t>18.5.25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A76F-0E4C-4E22-81DA-9FDEA176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05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FC09-0BBE-4E17-B830-EE5AB2B3556F}" type="datetimeFigureOut">
              <a:rPr lang="en-IN" smtClean="0"/>
              <a:t>18.5.25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A76F-0E4C-4E22-81DA-9FDEA176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121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FC09-0BBE-4E17-B830-EE5AB2B3556F}" type="datetimeFigureOut">
              <a:rPr lang="en-IN" smtClean="0"/>
              <a:t>18.5.25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A76F-0E4C-4E22-81DA-9FDEA176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28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FC09-0BBE-4E17-B830-EE5AB2B3556F}" type="datetimeFigureOut">
              <a:rPr lang="en-IN" smtClean="0"/>
              <a:t>18.5.25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A76F-0E4C-4E22-81DA-9FDEA176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014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FC09-0BBE-4E17-B830-EE5AB2B3556F}" type="datetimeFigureOut">
              <a:rPr lang="en-IN" smtClean="0"/>
              <a:t>18.5.25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A76F-0E4C-4E22-81DA-9FDEA176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62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FC09-0BBE-4E17-B830-EE5AB2B3556F}" type="datetimeFigureOut">
              <a:rPr lang="en-IN" smtClean="0"/>
              <a:t>18.5.25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A76F-0E4C-4E22-81DA-9FDEA176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28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FC09-0BBE-4E17-B830-EE5AB2B3556F}" type="datetimeFigureOut">
              <a:rPr lang="en-IN" smtClean="0"/>
              <a:t>18.5.25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A76F-0E4C-4E22-81DA-9FDEA176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76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FC09-0BBE-4E17-B830-EE5AB2B3556F}" type="datetimeFigureOut">
              <a:rPr lang="en-IN" smtClean="0"/>
              <a:t>18.5.25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A76F-0E4C-4E22-81DA-9FDEA176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307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FFC09-0BBE-4E17-B830-EE5AB2B3556F}" type="datetimeFigureOut">
              <a:rPr lang="en-IN" smtClean="0"/>
              <a:t>18.5.25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0A76F-0E4C-4E22-81DA-9FDEA176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68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FFC09-0BBE-4E17-B830-EE5AB2B3556F}" type="datetimeFigureOut">
              <a:rPr lang="en-IN" smtClean="0"/>
              <a:t>18.5.25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0A76F-0E4C-4E22-81DA-9FDEA176F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6663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Airbnb Listings Optimization </a:t>
            </a:r>
            <a:r>
              <a:rPr lang="en-IN" b="1" dirty="0" smtClean="0"/>
              <a:t>Report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Nikhil Kumar Nigam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9474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image8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274628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image1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111711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90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image2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175597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image9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36446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image1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5893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image20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84259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image14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723058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image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006534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image7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67871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image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68757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0</TotalTime>
  <Words>8</Words>
  <Application>Microsoft Office PowerPoint</Application>
  <PresentationFormat>Widescreen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Bookman Old Style</vt:lpstr>
      <vt:lpstr>Rockwell</vt:lpstr>
      <vt:lpstr>Damask</vt:lpstr>
      <vt:lpstr>Airbnb Listings Optimization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Listings Optimization Report</dc:title>
  <dc:creator>Nikhil NIgam</dc:creator>
  <cp:lastModifiedBy>Nikhil NIgam</cp:lastModifiedBy>
  <cp:revision>1</cp:revision>
  <dcterms:created xsi:type="dcterms:W3CDTF">2025-05-18T05:56:12Z</dcterms:created>
  <dcterms:modified xsi:type="dcterms:W3CDTF">2025-05-18T05:56:48Z</dcterms:modified>
</cp:coreProperties>
</file>