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40" d="100"/>
          <a:sy n="40" d="100"/>
        </p:scale>
        <p:origin x="1734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AA52-BCF9-479B-8F56-06FB10371334}" type="datetimeFigureOut">
              <a:rPr lang="en-IN" smtClean="0"/>
              <a:t>25.4.25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9989E-DEA3-477C-B3E4-2E1513701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13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AA52-BCF9-479B-8F56-06FB10371334}" type="datetimeFigureOut">
              <a:rPr lang="en-IN" smtClean="0"/>
              <a:t>25.4.25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9989E-DEA3-477C-B3E4-2E1513701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24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AA52-BCF9-479B-8F56-06FB10371334}" type="datetimeFigureOut">
              <a:rPr lang="en-IN" smtClean="0"/>
              <a:t>25.4.25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9989E-DEA3-477C-B3E4-2E1513701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53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AA52-BCF9-479B-8F56-06FB10371334}" type="datetimeFigureOut">
              <a:rPr lang="en-IN" smtClean="0"/>
              <a:t>25.4.25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9989E-DEA3-477C-B3E4-2E1513701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34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AA52-BCF9-479B-8F56-06FB10371334}" type="datetimeFigureOut">
              <a:rPr lang="en-IN" smtClean="0"/>
              <a:t>25.4.25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9989E-DEA3-477C-B3E4-2E1513701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4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AA52-BCF9-479B-8F56-06FB10371334}" type="datetimeFigureOut">
              <a:rPr lang="en-IN" smtClean="0"/>
              <a:t>25.4.25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9989E-DEA3-477C-B3E4-2E1513701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9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AA52-BCF9-479B-8F56-06FB10371334}" type="datetimeFigureOut">
              <a:rPr lang="en-IN" smtClean="0"/>
              <a:t>25.4.25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9989E-DEA3-477C-B3E4-2E1513701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47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AA52-BCF9-479B-8F56-06FB10371334}" type="datetimeFigureOut">
              <a:rPr lang="en-IN" smtClean="0"/>
              <a:t>25.4.25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9989E-DEA3-477C-B3E4-2E1513701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73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AA52-BCF9-479B-8F56-06FB10371334}" type="datetimeFigureOut">
              <a:rPr lang="en-IN" smtClean="0"/>
              <a:t>25.4.25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9989E-DEA3-477C-B3E4-2E1513701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13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AA52-BCF9-479B-8F56-06FB10371334}" type="datetimeFigureOut">
              <a:rPr lang="en-IN" smtClean="0"/>
              <a:t>25.4.25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9989E-DEA3-477C-B3E4-2E1513701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00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AA52-BCF9-479B-8F56-06FB10371334}" type="datetimeFigureOut">
              <a:rPr lang="en-IN" smtClean="0"/>
              <a:t>25.4.25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9989E-DEA3-477C-B3E4-2E1513701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6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CAA52-BCF9-479B-8F56-06FB10371334}" type="datetimeFigureOut">
              <a:rPr lang="en-IN" smtClean="0"/>
              <a:t>25.4.25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9989E-DEA3-477C-B3E4-2E1513701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04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4 Task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Nikhil Kumar Nigam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138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6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2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73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28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08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74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05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6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3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9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4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92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39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14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23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Day 4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4 Task</dc:title>
  <dc:creator>Nikhil NIgam</dc:creator>
  <cp:lastModifiedBy>Nikhil NIgam</cp:lastModifiedBy>
  <cp:revision>1</cp:revision>
  <dcterms:created xsi:type="dcterms:W3CDTF">2025-04-25T14:43:11Z</dcterms:created>
  <dcterms:modified xsi:type="dcterms:W3CDTF">2025-04-25T14:43:36Z</dcterms:modified>
</cp:coreProperties>
</file>