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Verma" initials="NV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Nikhil Verma" initials="NV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0"/>
  </p:normalViewPr>
  <p:slideViewPr>
    <p:cSldViewPr snapToGrid="0" snapToObjects="1">
      <p:cViewPr>
        <p:scale>
          <a:sx n="93" d="100"/>
          <a:sy n="93" d="100"/>
        </p:scale>
        <p:origin x="30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6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56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453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4554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732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45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875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81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57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7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6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7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04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8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30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  <p:sldLayoutId id="2147484170" r:id="rId14"/>
    <p:sldLayoutId id="2147484171" r:id="rId15"/>
    <p:sldLayoutId id="2147484172" r:id="rId16"/>
    <p:sldLayoutId id="214748417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Timeshift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animation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Decoupling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MVC architecture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Platform independent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Timeline project</a:t>
            </a:r>
          </a:p>
          <a:p>
            <a:r>
              <a:rPr lang="en-US" dirty="0" smtClean="0"/>
              <a:t>Motion project</a:t>
            </a:r>
          </a:p>
          <a:p>
            <a:r>
              <a:rPr lang="en-US" dirty="0" smtClean="0"/>
              <a:t>Animation studio</a:t>
            </a:r>
          </a:p>
          <a:p>
            <a:r>
              <a:rPr lang="en-US" dirty="0" smtClean="0"/>
              <a:t>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code quality</a:t>
            </a:r>
          </a:p>
          <a:p>
            <a:r>
              <a:rPr lang="en-US" dirty="0" smtClean="0"/>
              <a:t>Well documented</a:t>
            </a:r>
          </a:p>
          <a:p>
            <a:r>
              <a:rPr lang="en-US" dirty="0" smtClean="0"/>
              <a:t>Precise object oriented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using </a:t>
            </a:r>
            <a:r>
              <a:rPr lang="en-US" dirty="0" err="1" smtClean="0"/>
              <a:t>JavaFX</a:t>
            </a:r>
            <a:endParaRPr lang="en-US" dirty="0" smtClean="0"/>
          </a:p>
          <a:p>
            <a:r>
              <a:rPr lang="en-US" dirty="0" smtClean="0"/>
              <a:t>Produces an output file that can be platform specific</a:t>
            </a:r>
          </a:p>
          <a:p>
            <a:r>
              <a:rPr lang="en-US" dirty="0" smtClean="0"/>
              <a:t>Also used as a level editor for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Unnamed , still need to come up with a catchy name</a:t>
            </a:r>
          </a:p>
          <a:p>
            <a:r>
              <a:rPr lang="en-US" dirty="0" smtClean="0"/>
              <a:t>Easy to pick up, hard to put down</a:t>
            </a:r>
          </a:p>
          <a:p>
            <a:r>
              <a:rPr lang="en-US" dirty="0" smtClean="0"/>
              <a:t>Based purely on animation and collision detection </a:t>
            </a:r>
          </a:p>
          <a:p>
            <a:r>
              <a:rPr lang="en-US" dirty="0" smtClean="0"/>
              <a:t>Intuitive controls : swipe left or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4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123678" y="1634836"/>
            <a:ext cx="3490232" cy="3595752"/>
          </a:xfrm>
          <a:custGeom>
            <a:avLst/>
            <a:gdLst>
              <a:gd name="connsiteX0" fmla="*/ 2429522 w 3490232"/>
              <a:gd name="connsiteY0" fmla="*/ 138546 h 3595752"/>
              <a:gd name="connsiteX1" fmla="*/ 171231 w 3490232"/>
              <a:gd name="connsiteY1" fmla="*/ 1066800 h 3595752"/>
              <a:gd name="connsiteX2" fmla="*/ 489886 w 3490232"/>
              <a:gd name="connsiteY2" fmla="*/ 3020291 h 3595752"/>
              <a:gd name="connsiteX3" fmla="*/ 3122249 w 3490232"/>
              <a:gd name="connsiteY3" fmla="*/ 3505200 h 3595752"/>
              <a:gd name="connsiteX4" fmla="*/ 3357777 w 3490232"/>
              <a:gd name="connsiteY4" fmla="*/ 1468582 h 3595752"/>
              <a:gd name="connsiteX5" fmla="*/ 2055449 w 3490232"/>
              <a:gd name="connsiteY5" fmla="*/ 484909 h 3595752"/>
              <a:gd name="connsiteX6" fmla="*/ 891667 w 3490232"/>
              <a:gd name="connsiteY6" fmla="*/ 0 h 359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0232" h="3595752">
                <a:moveTo>
                  <a:pt x="2429522" y="138546"/>
                </a:moveTo>
                <a:cubicBezTo>
                  <a:pt x="1462013" y="362527"/>
                  <a:pt x="494504" y="586509"/>
                  <a:pt x="171231" y="1066800"/>
                </a:cubicBezTo>
                <a:cubicBezTo>
                  <a:pt x="-152042" y="1547091"/>
                  <a:pt x="-1950" y="2613891"/>
                  <a:pt x="489886" y="3020291"/>
                </a:cubicBezTo>
                <a:cubicBezTo>
                  <a:pt x="981722" y="3426691"/>
                  <a:pt x="2644267" y="3763818"/>
                  <a:pt x="3122249" y="3505200"/>
                </a:cubicBezTo>
                <a:cubicBezTo>
                  <a:pt x="3600231" y="3246582"/>
                  <a:pt x="3535577" y="1971964"/>
                  <a:pt x="3357777" y="1468582"/>
                </a:cubicBezTo>
                <a:cubicBezTo>
                  <a:pt x="3179977" y="965200"/>
                  <a:pt x="2466467" y="729673"/>
                  <a:pt x="2055449" y="484909"/>
                </a:cubicBezTo>
                <a:cubicBezTo>
                  <a:pt x="1644431" y="240145"/>
                  <a:pt x="891667" y="0"/>
                  <a:pt x="89166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6690" y="2834475"/>
            <a:ext cx="401782" cy="40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42363" y="2834475"/>
            <a:ext cx="401782" cy="40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/>
          <p:cNvSpPr/>
          <p:nvPr/>
        </p:nvSpPr>
        <p:spPr>
          <a:xfrm>
            <a:off x="5626339" y="3151137"/>
            <a:ext cx="484910" cy="7815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098473" y="4225636"/>
            <a:ext cx="1787236" cy="637416"/>
          </a:xfrm>
          <a:custGeom>
            <a:avLst/>
            <a:gdLst>
              <a:gd name="connsiteX0" fmla="*/ 0 w 1787236"/>
              <a:gd name="connsiteY0" fmla="*/ 0 h 637416"/>
              <a:gd name="connsiteX1" fmla="*/ 914400 w 1787236"/>
              <a:gd name="connsiteY1" fmla="*/ 637309 h 637416"/>
              <a:gd name="connsiteX2" fmla="*/ 1787236 w 1787236"/>
              <a:gd name="connsiteY2" fmla="*/ 55419 h 63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7236" h="637416">
                <a:moveTo>
                  <a:pt x="0" y="0"/>
                </a:moveTo>
                <a:cubicBezTo>
                  <a:pt x="308263" y="314036"/>
                  <a:pt x="616527" y="628073"/>
                  <a:pt x="914400" y="637309"/>
                </a:cubicBezTo>
                <a:cubicBezTo>
                  <a:pt x="1212273" y="646545"/>
                  <a:pt x="1787236" y="55419"/>
                  <a:pt x="1787236" y="554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2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628" y="3017241"/>
            <a:ext cx="3303193" cy="7664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96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Timeshift engine</vt:lpstr>
      <vt:lpstr>Extreme Decoupling</vt:lpstr>
      <vt:lpstr>Sub modules</vt:lpstr>
      <vt:lpstr>Library features</vt:lpstr>
      <vt:lpstr>Animation studio</vt:lpstr>
      <vt:lpstr>Game</vt:lpstr>
      <vt:lpstr>Example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Timeshift engine</dc:title>
  <dc:creator>Nikhil Verma</dc:creator>
  <cp:lastModifiedBy>Nikhil Verma</cp:lastModifiedBy>
  <cp:revision>3</cp:revision>
  <dcterms:created xsi:type="dcterms:W3CDTF">2015-08-22T18:41:50Z</dcterms:created>
  <dcterms:modified xsi:type="dcterms:W3CDTF">2015-08-22T19:01:49Z</dcterms:modified>
</cp:coreProperties>
</file>