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10/3/2021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10/3/2021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10/3/2021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649</TotalTime>
  <Words>596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Nikhil Patil</cp:lastModifiedBy>
  <cp:revision>12</cp:revision>
  <dcterms:created xsi:type="dcterms:W3CDTF">2021-08-31T07:31:57Z</dcterms:created>
  <dcterms:modified xsi:type="dcterms:W3CDTF">2021-10-03T09:28:34Z</dcterms:modified>
</cp:coreProperties>
</file>