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74" r:id="rId6"/>
    <p:sldId id="273" r:id="rId7"/>
    <p:sldId id="270" r:id="rId8"/>
    <p:sldId id="271" r:id="rId9"/>
    <p:sldId id="272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1F2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1" y="299847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9812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9280" y="1261948"/>
            <a:ext cx="7965439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3682" y="4111244"/>
            <a:ext cx="8536635" cy="67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F27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F27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F27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97536"/>
                </a:moveTo>
                <a:lnTo>
                  <a:pt x="9144000" y="97536"/>
                </a:lnTo>
                <a:lnTo>
                  <a:pt x="9144000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103" y="69291"/>
            <a:ext cx="8965793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7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9150" y="1075690"/>
            <a:ext cx="7905699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28596" y="1111247"/>
            <a:ext cx="796543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600" b="1" dirty="0" smtClean="0"/>
              <a:t>TRAFFIC MANAGEMENT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US" sz="3600" b="1" dirty="0" smtClean="0"/>
              <a:t>USING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US" sz="3600" b="1" dirty="0" smtClean="0"/>
              <a:t>DEEP LEARNING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3143254"/>
            <a:ext cx="2143140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" pitchFamily="18" charset="0"/>
              </a:rPr>
              <a:t>Guide</a:t>
            </a:r>
            <a:endParaRPr lang="en-IN" sz="1600" b="1" dirty="0" smtClean="0">
              <a:latin typeface="Times" pitchFamily="18" charset="0"/>
            </a:endParaRPr>
          </a:p>
          <a:p>
            <a:r>
              <a:rPr lang="en-US" sz="1600" b="1" dirty="0" smtClean="0">
                <a:latin typeface="Times" pitchFamily="18" charset="0"/>
              </a:rPr>
              <a:t>Mr. J. S. </a:t>
            </a:r>
            <a:r>
              <a:rPr lang="en-US" sz="1600" b="1" dirty="0" err="1" smtClean="0">
                <a:latin typeface="Times" pitchFamily="18" charset="0"/>
              </a:rPr>
              <a:t>Pujari</a:t>
            </a:r>
            <a:r>
              <a:rPr lang="en-US" sz="1600" b="1" dirty="0" smtClean="0">
                <a:latin typeface="Times" pitchFamily="18" charset="0"/>
              </a:rPr>
              <a:t> Sir</a:t>
            </a:r>
            <a:endParaRPr lang="en-IN" sz="1600" dirty="0">
              <a:latin typeface="Times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768" y="3143254"/>
            <a:ext cx="1785950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Prepared by,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Chintamani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Naik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Yash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Mudgal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1400" dirty="0" smtClean="0">
                <a:latin typeface="Arial" pitchFamily="34" charset="0"/>
                <a:cs typeface="Arial" pitchFamily="34" charset="0"/>
              </a:rPr>
              <a:t>Nikhil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Patil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Vivek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Patil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Sandeep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Pandita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44" y="142858"/>
            <a:ext cx="1151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Outl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750" y="1223898"/>
            <a:ext cx="6851015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sz="2400" spc="-5" smtClean="0">
                <a:solidFill>
                  <a:srgbClr val="606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spc="-5" dirty="0" smtClean="0">
              <a:solidFill>
                <a:srgbClr val="606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700" indent="-381000">
              <a:lnSpc>
                <a:spcPct val="100000"/>
              </a:lnSpc>
              <a:buAutoNum type="arabicPeriod"/>
              <a:tabLst>
                <a:tab pos="393065" algn="l"/>
                <a:tab pos="393700" algn="l"/>
              </a:tabLst>
            </a:pPr>
            <a:r>
              <a:rPr lang="en-US" sz="2400" spc="-5" dirty="0" smtClean="0">
                <a:solidFill>
                  <a:srgbClr val="60606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393700" indent="-381000">
              <a:lnSpc>
                <a:spcPct val="100000"/>
              </a:lnSpc>
              <a:buAutoNum type="arabicPeriod"/>
              <a:tabLst>
                <a:tab pos="393065" algn="l"/>
                <a:tab pos="393700" algn="l"/>
              </a:tabLst>
            </a:pPr>
            <a:r>
              <a:rPr lang="en-US" sz="2400" spc="-5" dirty="0" smtClean="0">
                <a:solidFill>
                  <a:srgbClr val="606060"/>
                </a:solidFill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lang="en-US" sz="2400" spc="-5" dirty="0" smtClean="0">
                <a:solidFill>
                  <a:srgbClr val="60606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marL="393700" indent="-381000">
              <a:lnSpc>
                <a:spcPct val="100000"/>
              </a:lnSpc>
              <a:buAutoNum type="arabicPeriod"/>
              <a:tabLst>
                <a:tab pos="393065" algn="l"/>
                <a:tab pos="393700" algn="l"/>
              </a:tabLst>
            </a:pPr>
            <a:r>
              <a:rPr lang="en-US" sz="2400" spc="-5" dirty="0" smtClean="0">
                <a:solidFill>
                  <a:srgbClr val="606060"/>
                </a:solidFill>
                <a:latin typeface="Times New Roman" pitchFamily="18" charset="0"/>
                <a:cs typeface="Times New Roman" pitchFamily="18" charset="0"/>
              </a:rPr>
              <a:t>Methodologies</a:t>
            </a:r>
          </a:p>
          <a:p>
            <a:pPr marL="393700" indent="-381000">
              <a:lnSpc>
                <a:spcPct val="100000"/>
              </a:lnSpc>
              <a:buAutoNum type="arabicPeriod"/>
              <a:tabLst>
                <a:tab pos="393065" algn="l"/>
                <a:tab pos="393700" algn="l"/>
              </a:tabLst>
            </a:pPr>
            <a:r>
              <a:rPr lang="en-US" sz="2400" spc="-5" dirty="0" smtClean="0">
                <a:solidFill>
                  <a:srgbClr val="60606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2400" spc="-5" dirty="0" smtClean="0">
              <a:solidFill>
                <a:srgbClr val="606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700" indent="-381000">
              <a:lnSpc>
                <a:spcPct val="100000"/>
              </a:lnSpc>
              <a:buAutoNum type="arabicPeriod"/>
              <a:tabLst>
                <a:tab pos="393065" algn="l"/>
                <a:tab pos="393700" algn="l"/>
              </a:tabLst>
            </a:pPr>
            <a:endParaRPr lang="en-US" spc="-5" dirty="0">
              <a:solidFill>
                <a:srgbClr val="606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700" indent="-381000">
              <a:lnSpc>
                <a:spcPct val="100000"/>
              </a:lnSpc>
              <a:buAutoNum type="arabicPeriod"/>
              <a:tabLst>
                <a:tab pos="393065" algn="l"/>
                <a:tab pos="393700" algn="l"/>
              </a:tabLst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1071552"/>
            <a:ext cx="8643998" cy="1661993"/>
          </a:xfrm>
        </p:spPr>
        <p:txBody>
          <a:bodyPr/>
          <a:lstStyle/>
          <a:p>
            <a:r>
              <a:rPr lang="en-US" dirty="0" smtClean="0"/>
              <a:t>This project is a concept of dynamic traffic signal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</a:t>
            </a:r>
            <a:r>
              <a:rPr lang="en-US" dirty="0" smtClean="0"/>
              <a:t>roposed </a:t>
            </a:r>
            <a:r>
              <a:rPr lang="en-US" dirty="0" smtClean="0"/>
              <a:t>as a solution to the conventional problem of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</a:t>
            </a:r>
            <a:r>
              <a:rPr lang="en-US" dirty="0" smtClean="0"/>
              <a:t>ixed </a:t>
            </a:r>
            <a:r>
              <a:rPr lang="en-US" dirty="0" smtClean="0"/>
              <a:t>traffic signal regulations </a:t>
            </a:r>
            <a:r>
              <a:rPr lang="en-US" dirty="0" smtClean="0"/>
              <a:t>and time.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problems faced by its manual behavior. 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Int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od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ct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9291"/>
            <a:ext cx="18853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Int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od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ct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8425" y="4488586"/>
            <a:ext cx="18319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one image -&gt; one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label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1330" y="4488586"/>
            <a:ext cx="30740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one image -&gt; labels + bounding</a:t>
            </a:r>
            <a:r>
              <a:rPr sz="1400" spc="-2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boxes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000114"/>
            <a:ext cx="35004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Classification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Car			Truck</a:t>
            </a:r>
            <a:endParaRPr lang="en-IN" dirty="0"/>
          </a:p>
        </p:txBody>
      </p:sp>
      <p:pic>
        <p:nvPicPr>
          <p:cNvPr id="9" name="Picture 8" descr="t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6205" y="1857370"/>
            <a:ext cx="1538539" cy="12146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14876" y="1129435"/>
            <a:ext cx="38576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Detection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 </a:t>
            </a:r>
            <a:r>
              <a:rPr lang="en-US" dirty="0" smtClean="0"/>
              <a:t>              Car			</a:t>
            </a:r>
            <a:endParaRPr lang="en-IN" dirty="0"/>
          </a:p>
        </p:txBody>
      </p:sp>
      <p:pic>
        <p:nvPicPr>
          <p:cNvPr id="12" name="Picture 11" descr="cars.00048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1857370"/>
            <a:ext cx="1688943" cy="1214446"/>
          </a:xfrm>
          <a:prstGeom prst="rect">
            <a:avLst/>
          </a:prstGeom>
        </p:spPr>
      </p:pic>
      <p:pic>
        <p:nvPicPr>
          <p:cNvPr id="13" name="Picture 12" descr="out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8" y="1736047"/>
            <a:ext cx="3143272" cy="1907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3" y="69291"/>
            <a:ext cx="8965793" cy="430887"/>
          </a:xfrm>
        </p:spPr>
        <p:txBody>
          <a:bodyPr/>
          <a:lstStyle/>
          <a:p>
            <a:r>
              <a:rPr lang="en-IN" dirty="0" smtClean="0"/>
              <a:t>CNN Architecture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281" b="10157"/>
          <a:stretch/>
        </p:blipFill>
        <p:spPr>
          <a:xfrm>
            <a:off x="898848" y="819150"/>
            <a:ext cx="7346302" cy="299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586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795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2" y="69291"/>
            <a:ext cx="737849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474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38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84</Words>
  <Application>Microsoft Office PowerPoint</Application>
  <PresentationFormat>On-screen Show (16:9)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TRAFFIC MANAGEMENT USING DEEP LEARNING</vt:lpstr>
      <vt:lpstr>Outline</vt:lpstr>
      <vt:lpstr>Introduction</vt:lpstr>
      <vt:lpstr>Introduction</vt:lpstr>
      <vt:lpstr>CNN Architecture 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object  detection</dc:title>
  <dc:creator>Administrator</dc:creator>
  <cp:lastModifiedBy>Sir</cp:lastModifiedBy>
  <cp:revision>7</cp:revision>
  <dcterms:created xsi:type="dcterms:W3CDTF">2019-09-14T08:14:52Z</dcterms:created>
  <dcterms:modified xsi:type="dcterms:W3CDTF">2019-09-28T04:53:41Z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2019-09-14T00:00:00Z</vt:filetime>
  </property>
</Properties>
</file>