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D1F7A-8015-4681-86C9-A6B5EA80E50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A4314-380A-44A3-B893-DB4F7117843B}">
      <dgm:prSet/>
      <dgm:spPr/>
      <dgm:t>
        <a:bodyPr/>
        <a:lstStyle/>
        <a:p>
          <a:r>
            <a:rPr lang="en-US" dirty="0"/>
            <a:t>Identify and Isolate</a:t>
          </a:r>
        </a:p>
      </dgm:t>
    </dgm:pt>
    <dgm:pt modelId="{CFCDB3B1-FB49-4405-8248-919C0BFC3475}" type="parTrans" cxnId="{3A2035F0-8CCD-4523-A083-253D14753952}">
      <dgm:prSet/>
      <dgm:spPr/>
      <dgm:t>
        <a:bodyPr/>
        <a:lstStyle/>
        <a:p>
          <a:endParaRPr lang="en-US"/>
        </a:p>
      </dgm:t>
    </dgm:pt>
    <dgm:pt modelId="{9392E557-078E-4F6A-9736-611BC101277E}" type="sibTrans" cxnId="{3A2035F0-8CCD-4523-A083-253D14753952}">
      <dgm:prSet/>
      <dgm:spPr/>
      <dgm:t>
        <a:bodyPr/>
        <a:lstStyle/>
        <a:p>
          <a:endParaRPr lang="en-US"/>
        </a:p>
      </dgm:t>
    </dgm:pt>
    <dgm:pt modelId="{AA283C61-4F46-45F5-80CC-19CA260D56C1}">
      <dgm:prSet/>
      <dgm:spPr/>
      <dgm:t>
        <a:bodyPr/>
        <a:lstStyle/>
        <a:p>
          <a:r>
            <a:rPr lang="en-US"/>
            <a:t>Identify and isolate analog clocks from input image</a:t>
          </a:r>
        </a:p>
      </dgm:t>
    </dgm:pt>
    <dgm:pt modelId="{121E57E5-9CAF-4B1B-9318-85D8E9C1C191}" type="parTrans" cxnId="{5972DFE3-E12A-41A8-86FF-EB6F19B6DCD5}">
      <dgm:prSet/>
      <dgm:spPr/>
      <dgm:t>
        <a:bodyPr/>
        <a:lstStyle/>
        <a:p>
          <a:endParaRPr lang="en-US"/>
        </a:p>
      </dgm:t>
    </dgm:pt>
    <dgm:pt modelId="{4FF1A8F1-AF5F-4378-ABF4-C6EC82B339B7}" type="sibTrans" cxnId="{5972DFE3-E12A-41A8-86FF-EB6F19B6DCD5}">
      <dgm:prSet/>
      <dgm:spPr/>
      <dgm:t>
        <a:bodyPr/>
        <a:lstStyle/>
        <a:p>
          <a:endParaRPr lang="en-US"/>
        </a:p>
      </dgm:t>
    </dgm:pt>
    <dgm:pt modelId="{97808991-A653-444B-B64A-1D6312398CC3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213AE9AC-D9EC-413D-AC46-D6EA01F44F04}" type="parTrans" cxnId="{CDF76191-7174-4AAD-B771-5695F3E577EB}">
      <dgm:prSet/>
      <dgm:spPr/>
      <dgm:t>
        <a:bodyPr/>
        <a:lstStyle/>
        <a:p>
          <a:endParaRPr lang="en-US"/>
        </a:p>
      </dgm:t>
    </dgm:pt>
    <dgm:pt modelId="{728BFA9E-E359-4C33-9EDA-8F97367EC4AD}" type="sibTrans" cxnId="{CDF76191-7174-4AAD-B771-5695F3E577EB}">
      <dgm:prSet/>
      <dgm:spPr/>
      <dgm:t>
        <a:bodyPr/>
        <a:lstStyle/>
        <a:p>
          <a:endParaRPr lang="en-US"/>
        </a:p>
      </dgm:t>
    </dgm:pt>
    <dgm:pt modelId="{5812EC17-02F5-4436-BA9E-FEEDFCE60E42}">
      <dgm:prSet/>
      <dgm:spPr/>
      <dgm:t>
        <a:bodyPr/>
        <a:lstStyle/>
        <a:p>
          <a:r>
            <a:rPr lang="en-US"/>
            <a:t>Blur pertinent regions to remove noise/unnecessary clock features</a:t>
          </a:r>
        </a:p>
      </dgm:t>
    </dgm:pt>
    <dgm:pt modelId="{B814EE6D-7362-475D-AB75-AC36E2009249}" type="parTrans" cxnId="{5ADA208F-97E8-4B45-8288-57EC36D9A30F}">
      <dgm:prSet/>
      <dgm:spPr/>
      <dgm:t>
        <a:bodyPr/>
        <a:lstStyle/>
        <a:p>
          <a:endParaRPr lang="en-US"/>
        </a:p>
      </dgm:t>
    </dgm:pt>
    <dgm:pt modelId="{37236BE5-D233-4336-B99A-8E70AA7E02C2}" type="sibTrans" cxnId="{5ADA208F-97E8-4B45-8288-57EC36D9A30F}">
      <dgm:prSet/>
      <dgm:spPr/>
      <dgm:t>
        <a:bodyPr/>
        <a:lstStyle/>
        <a:p>
          <a:endParaRPr lang="en-US"/>
        </a:p>
      </dgm:t>
    </dgm:pt>
    <dgm:pt modelId="{938E2D3D-C5F7-4E97-96DB-C1A8C78C0A0D}">
      <dgm:prSet/>
      <dgm:spPr/>
      <dgm:t>
        <a:bodyPr/>
        <a:lstStyle/>
        <a:p>
          <a:r>
            <a:rPr lang="en-US" dirty="0"/>
            <a:t>Edge Detection</a:t>
          </a:r>
        </a:p>
      </dgm:t>
    </dgm:pt>
    <dgm:pt modelId="{5593D88A-A654-42FE-AFA7-5F60FF1A8FC2}" type="parTrans" cxnId="{51825206-C216-4E6B-9690-EDC0432CD65C}">
      <dgm:prSet/>
      <dgm:spPr/>
      <dgm:t>
        <a:bodyPr/>
        <a:lstStyle/>
        <a:p>
          <a:endParaRPr lang="en-US"/>
        </a:p>
      </dgm:t>
    </dgm:pt>
    <dgm:pt modelId="{832B8380-7AB2-4D04-AEF9-392BDECBCDF6}" type="sibTrans" cxnId="{51825206-C216-4E6B-9690-EDC0432CD65C}">
      <dgm:prSet/>
      <dgm:spPr/>
      <dgm:t>
        <a:bodyPr/>
        <a:lstStyle/>
        <a:p>
          <a:endParaRPr lang="en-US"/>
        </a:p>
      </dgm:t>
    </dgm:pt>
    <dgm:pt modelId="{2B00EF8D-6584-4137-B9F5-404E5B400A60}">
      <dgm:prSet/>
      <dgm:spPr/>
      <dgm:t>
        <a:bodyPr/>
        <a:lstStyle/>
        <a:p>
          <a:r>
            <a:rPr lang="en-US"/>
            <a:t>Perform edge detection</a:t>
          </a:r>
        </a:p>
      </dgm:t>
    </dgm:pt>
    <dgm:pt modelId="{942B2783-5812-4781-9006-F14914A6CA9A}" type="parTrans" cxnId="{CF8E528D-030B-40A8-8825-952DC4B9CB84}">
      <dgm:prSet/>
      <dgm:spPr/>
      <dgm:t>
        <a:bodyPr/>
        <a:lstStyle/>
        <a:p>
          <a:endParaRPr lang="en-US"/>
        </a:p>
      </dgm:t>
    </dgm:pt>
    <dgm:pt modelId="{4EE96B72-9BCB-4A01-BE6D-33C982CCE563}" type="sibTrans" cxnId="{CF8E528D-030B-40A8-8825-952DC4B9CB84}">
      <dgm:prSet/>
      <dgm:spPr/>
      <dgm:t>
        <a:bodyPr/>
        <a:lstStyle/>
        <a:p>
          <a:endParaRPr lang="en-US"/>
        </a:p>
      </dgm:t>
    </dgm:pt>
    <dgm:pt modelId="{2A836F90-9D2A-471A-B4E6-1BF320C99CC1}">
      <dgm:prSet/>
      <dgm:spPr/>
      <dgm:t>
        <a:bodyPr/>
        <a:lstStyle/>
        <a:p>
          <a:r>
            <a:rPr lang="en-US" dirty="0"/>
            <a:t>Line Detection</a:t>
          </a:r>
        </a:p>
      </dgm:t>
    </dgm:pt>
    <dgm:pt modelId="{EEAB2F04-C350-4E72-A822-EF50C23E8438}" type="parTrans" cxnId="{504164C4-E62F-470C-BCB6-A74EF10A65D4}">
      <dgm:prSet/>
      <dgm:spPr/>
      <dgm:t>
        <a:bodyPr/>
        <a:lstStyle/>
        <a:p>
          <a:endParaRPr lang="en-US"/>
        </a:p>
      </dgm:t>
    </dgm:pt>
    <dgm:pt modelId="{B4DCFC2A-65C9-4E3D-800A-79381C30E82C}" type="sibTrans" cxnId="{504164C4-E62F-470C-BCB6-A74EF10A65D4}">
      <dgm:prSet/>
      <dgm:spPr/>
      <dgm:t>
        <a:bodyPr/>
        <a:lstStyle/>
        <a:p>
          <a:endParaRPr lang="en-US"/>
        </a:p>
      </dgm:t>
    </dgm:pt>
    <dgm:pt modelId="{C05A6D3A-021C-4706-B4F4-EADB36E786AE}">
      <dgm:prSet/>
      <dgm:spPr/>
      <dgm:t>
        <a:bodyPr/>
        <a:lstStyle/>
        <a:p>
          <a:r>
            <a:rPr lang="en-US" dirty="0"/>
            <a:t>Perform line detection of edge map, compare line lengths to determine minute/hour hand</a:t>
          </a:r>
        </a:p>
      </dgm:t>
    </dgm:pt>
    <dgm:pt modelId="{A0444338-5C2B-411F-BAFE-36D8ED21B055}" type="parTrans" cxnId="{6BFC3EA0-D197-403C-8911-461816C51351}">
      <dgm:prSet/>
      <dgm:spPr/>
      <dgm:t>
        <a:bodyPr/>
        <a:lstStyle/>
        <a:p>
          <a:endParaRPr lang="en-US"/>
        </a:p>
      </dgm:t>
    </dgm:pt>
    <dgm:pt modelId="{6D265B65-716F-45BB-BEAD-B3759059F5A7}" type="sibTrans" cxnId="{6BFC3EA0-D197-403C-8911-461816C51351}">
      <dgm:prSet/>
      <dgm:spPr/>
      <dgm:t>
        <a:bodyPr/>
        <a:lstStyle/>
        <a:p>
          <a:endParaRPr lang="en-US"/>
        </a:p>
      </dgm:t>
    </dgm:pt>
    <dgm:pt modelId="{D5CC776E-440B-45A4-AB0D-1FFE4DFEAC02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EA7123FF-3EBE-4A1A-A585-3E5BCEA47988}" type="parTrans" cxnId="{C6623433-2314-4AC6-B2EB-EC64CA7536F9}">
      <dgm:prSet/>
      <dgm:spPr/>
      <dgm:t>
        <a:bodyPr/>
        <a:lstStyle/>
        <a:p>
          <a:endParaRPr lang="en-US"/>
        </a:p>
      </dgm:t>
    </dgm:pt>
    <dgm:pt modelId="{4E767830-336C-4CF9-8EC1-C40D3F3B6374}" type="sibTrans" cxnId="{C6623433-2314-4AC6-B2EB-EC64CA7536F9}">
      <dgm:prSet/>
      <dgm:spPr/>
      <dgm:t>
        <a:bodyPr/>
        <a:lstStyle/>
        <a:p>
          <a:endParaRPr lang="en-US"/>
        </a:p>
      </dgm:t>
    </dgm:pt>
    <dgm:pt modelId="{FABD7E94-4B16-4AFB-B72B-FDDA41F7AAED}">
      <dgm:prSet/>
      <dgm:spPr/>
      <dgm:t>
        <a:bodyPr/>
        <a:lstStyle/>
        <a:p>
          <a:r>
            <a:rPr lang="en-US"/>
            <a:t>Determine hour and minute from gradient direction/detected line angles</a:t>
          </a:r>
        </a:p>
      </dgm:t>
    </dgm:pt>
    <dgm:pt modelId="{F4FF18B4-BF0D-4747-99A8-8996073D4991}" type="parTrans" cxnId="{C399424A-3CB1-48E2-8DCF-525383015FF5}">
      <dgm:prSet/>
      <dgm:spPr/>
      <dgm:t>
        <a:bodyPr/>
        <a:lstStyle/>
        <a:p>
          <a:endParaRPr lang="en-US"/>
        </a:p>
      </dgm:t>
    </dgm:pt>
    <dgm:pt modelId="{6BD17B70-74D4-4A57-BC8E-801DE10C913D}" type="sibTrans" cxnId="{C399424A-3CB1-48E2-8DCF-525383015FF5}">
      <dgm:prSet/>
      <dgm:spPr/>
      <dgm:t>
        <a:bodyPr/>
        <a:lstStyle/>
        <a:p>
          <a:endParaRPr lang="en-US"/>
        </a:p>
      </dgm:t>
    </dgm:pt>
    <dgm:pt modelId="{01FEBF2D-D35E-4AAA-B9BD-82E11524613E}" type="pres">
      <dgm:prSet presAssocID="{EBBD1F7A-8015-4681-86C9-A6B5EA80E509}" presName="Name0" presStyleCnt="0">
        <dgm:presLayoutVars>
          <dgm:dir/>
          <dgm:animLvl val="lvl"/>
          <dgm:resizeHandles val="exact"/>
        </dgm:presLayoutVars>
      </dgm:prSet>
      <dgm:spPr/>
    </dgm:pt>
    <dgm:pt modelId="{3FCAD655-F3C2-4313-A8D7-D72502CC48C2}" type="pres">
      <dgm:prSet presAssocID="{D5CC776E-440B-45A4-AB0D-1FFE4DFEAC02}" presName="boxAndChildren" presStyleCnt="0"/>
      <dgm:spPr/>
    </dgm:pt>
    <dgm:pt modelId="{3D9D2F6F-7885-41C8-A9A9-FDBFEDBE7D26}" type="pres">
      <dgm:prSet presAssocID="{D5CC776E-440B-45A4-AB0D-1FFE4DFEAC02}" presName="parentTextBox" presStyleLbl="alignNode1" presStyleIdx="0" presStyleCnt="5"/>
      <dgm:spPr/>
    </dgm:pt>
    <dgm:pt modelId="{CCA245EC-481C-4418-8E0B-3265CF764942}" type="pres">
      <dgm:prSet presAssocID="{D5CC776E-440B-45A4-AB0D-1FFE4DFEAC02}" presName="descendantBox" presStyleLbl="bgAccFollowNode1" presStyleIdx="0" presStyleCnt="5"/>
      <dgm:spPr/>
    </dgm:pt>
    <dgm:pt modelId="{AFB9116B-AAF9-4DD0-A637-253FECF1C366}" type="pres">
      <dgm:prSet presAssocID="{B4DCFC2A-65C9-4E3D-800A-79381C30E82C}" presName="sp" presStyleCnt="0"/>
      <dgm:spPr/>
    </dgm:pt>
    <dgm:pt modelId="{0335A746-526A-4CE0-8DAD-18E520299331}" type="pres">
      <dgm:prSet presAssocID="{2A836F90-9D2A-471A-B4E6-1BF320C99CC1}" presName="arrowAndChildren" presStyleCnt="0"/>
      <dgm:spPr/>
    </dgm:pt>
    <dgm:pt modelId="{CBF0DB78-D632-4248-A620-54D7065FCCDF}" type="pres">
      <dgm:prSet presAssocID="{2A836F90-9D2A-471A-B4E6-1BF320C99CC1}" presName="parentTextArrow" presStyleLbl="node1" presStyleIdx="0" presStyleCnt="0"/>
      <dgm:spPr/>
    </dgm:pt>
    <dgm:pt modelId="{416F730A-CD7A-42CE-B990-54A25E8ADAFE}" type="pres">
      <dgm:prSet presAssocID="{2A836F90-9D2A-471A-B4E6-1BF320C99CC1}" presName="arrow" presStyleLbl="alignNode1" presStyleIdx="1" presStyleCnt="5"/>
      <dgm:spPr/>
    </dgm:pt>
    <dgm:pt modelId="{D7614717-C223-4893-9CCC-1C6F9F5BCDD4}" type="pres">
      <dgm:prSet presAssocID="{2A836F90-9D2A-471A-B4E6-1BF320C99CC1}" presName="descendantArrow" presStyleLbl="bgAccFollowNode1" presStyleIdx="1" presStyleCnt="5"/>
      <dgm:spPr/>
    </dgm:pt>
    <dgm:pt modelId="{FF0DE6AB-2B39-4975-92A1-C66F7754968A}" type="pres">
      <dgm:prSet presAssocID="{832B8380-7AB2-4D04-AEF9-392BDECBCDF6}" presName="sp" presStyleCnt="0"/>
      <dgm:spPr/>
    </dgm:pt>
    <dgm:pt modelId="{BB7E7D1D-8F77-41FE-B7DD-4B9739D6DF13}" type="pres">
      <dgm:prSet presAssocID="{938E2D3D-C5F7-4E97-96DB-C1A8C78C0A0D}" presName="arrowAndChildren" presStyleCnt="0"/>
      <dgm:spPr/>
    </dgm:pt>
    <dgm:pt modelId="{23C883B1-CD53-41D8-BDB0-AEAD27490407}" type="pres">
      <dgm:prSet presAssocID="{938E2D3D-C5F7-4E97-96DB-C1A8C78C0A0D}" presName="parentTextArrow" presStyleLbl="node1" presStyleIdx="0" presStyleCnt="0"/>
      <dgm:spPr/>
    </dgm:pt>
    <dgm:pt modelId="{390299AC-91A1-4E79-B589-AE5B3E380B8C}" type="pres">
      <dgm:prSet presAssocID="{938E2D3D-C5F7-4E97-96DB-C1A8C78C0A0D}" presName="arrow" presStyleLbl="alignNode1" presStyleIdx="2" presStyleCnt="5"/>
      <dgm:spPr/>
    </dgm:pt>
    <dgm:pt modelId="{AC913422-E27C-4650-92A1-2EE22F7C3562}" type="pres">
      <dgm:prSet presAssocID="{938E2D3D-C5F7-4E97-96DB-C1A8C78C0A0D}" presName="descendantArrow" presStyleLbl="bgAccFollowNode1" presStyleIdx="2" presStyleCnt="5"/>
      <dgm:spPr/>
    </dgm:pt>
    <dgm:pt modelId="{5AB4E775-78FF-400E-ADC9-E768C4D917FE}" type="pres">
      <dgm:prSet presAssocID="{728BFA9E-E359-4C33-9EDA-8F97367EC4AD}" presName="sp" presStyleCnt="0"/>
      <dgm:spPr/>
    </dgm:pt>
    <dgm:pt modelId="{22611E96-12BA-403E-934E-D2CD78D34501}" type="pres">
      <dgm:prSet presAssocID="{97808991-A653-444B-B64A-1D6312398CC3}" presName="arrowAndChildren" presStyleCnt="0"/>
      <dgm:spPr/>
    </dgm:pt>
    <dgm:pt modelId="{5C8F08D5-297A-472E-9A56-2298A1127D4A}" type="pres">
      <dgm:prSet presAssocID="{97808991-A653-444B-B64A-1D6312398CC3}" presName="parentTextArrow" presStyleLbl="node1" presStyleIdx="0" presStyleCnt="0"/>
      <dgm:spPr/>
    </dgm:pt>
    <dgm:pt modelId="{FC5D20FF-F45E-4EB0-A7A3-3D2C75B7765E}" type="pres">
      <dgm:prSet presAssocID="{97808991-A653-444B-B64A-1D6312398CC3}" presName="arrow" presStyleLbl="alignNode1" presStyleIdx="3" presStyleCnt="5"/>
      <dgm:spPr/>
    </dgm:pt>
    <dgm:pt modelId="{1EBAE8BF-10B1-4244-8C3C-BBC8802A5BE6}" type="pres">
      <dgm:prSet presAssocID="{97808991-A653-444B-B64A-1D6312398CC3}" presName="descendantArrow" presStyleLbl="bgAccFollowNode1" presStyleIdx="3" presStyleCnt="5"/>
      <dgm:spPr/>
    </dgm:pt>
    <dgm:pt modelId="{9F9AE22B-C806-4521-900D-F57D8B497FD0}" type="pres">
      <dgm:prSet presAssocID="{9392E557-078E-4F6A-9736-611BC101277E}" presName="sp" presStyleCnt="0"/>
      <dgm:spPr/>
    </dgm:pt>
    <dgm:pt modelId="{D1A2856A-4677-435D-BC6F-9EA342488007}" type="pres">
      <dgm:prSet presAssocID="{B28A4314-380A-44A3-B893-DB4F7117843B}" presName="arrowAndChildren" presStyleCnt="0"/>
      <dgm:spPr/>
    </dgm:pt>
    <dgm:pt modelId="{E3E4C50D-0BED-4FE0-8F9D-08BCCE35ED74}" type="pres">
      <dgm:prSet presAssocID="{B28A4314-380A-44A3-B893-DB4F7117843B}" presName="parentTextArrow" presStyleLbl="node1" presStyleIdx="0" presStyleCnt="0"/>
      <dgm:spPr/>
    </dgm:pt>
    <dgm:pt modelId="{73708A01-A73E-4482-89C4-8C455D3BC45A}" type="pres">
      <dgm:prSet presAssocID="{B28A4314-380A-44A3-B893-DB4F7117843B}" presName="arrow" presStyleLbl="alignNode1" presStyleIdx="4" presStyleCnt="5"/>
      <dgm:spPr/>
    </dgm:pt>
    <dgm:pt modelId="{D1516BA3-293C-4255-A43B-D865A45BB4B4}" type="pres">
      <dgm:prSet presAssocID="{B28A4314-380A-44A3-B893-DB4F7117843B}" presName="descendantArrow" presStyleLbl="bgAccFollowNode1" presStyleIdx="4" presStyleCnt="5"/>
      <dgm:spPr/>
    </dgm:pt>
  </dgm:ptLst>
  <dgm:cxnLst>
    <dgm:cxn modelId="{51825206-C216-4E6B-9690-EDC0432CD65C}" srcId="{EBBD1F7A-8015-4681-86C9-A6B5EA80E509}" destId="{938E2D3D-C5F7-4E97-96DB-C1A8C78C0A0D}" srcOrd="2" destOrd="0" parTransId="{5593D88A-A654-42FE-AFA7-5F60FF1A8FC2}" sibTransId="{832B8380-7AB2-4D04-AEF9-392BDECBCDF6}"/>
    <dgm:cxn modelId="{88121A15-702D-478C-BD1A-9C5B238A8C84}" type="presOf" srcId="{2B00EF8D-6584-4137-B9F5-404E5B400A60}" destId="{AC913422-E27C-4650-92A1-2EE22F7C3562}" srcOrd="0" destOrd="0" presId="urn:microsoft.com/office/officeart/2016/7/layout/VerticalDownArrowProcess"/>
    <dgm:cxn modelId="{3E7C2116-E9BE-482F-827F-38A5DE894515}" type="presOf" srcId="{938E2D3D-C5F7-4E97-96DB-C1A8C78C0A0D}" destId="{390299AC-91A1-4E79-B589-AE5B3E380B8C}" srcOrd="1" destOrd="0" presId="urn:microsoft.com/office/officeart/2016/7/layout/VerticalDownArrowProcess"/>
    <dgm:cxn modelId="{C6623433-2314-4AC6-B2EB-EC64CA7536F9}" srcId="{EBBD1F7A-8015-4681-86C9-A6B5EA80E509}" destId="{D5CC776E-440B-45A4-AB0D-1FFE4DFEAC02}" srcOrd="4" destOrd="0" parTransId="{EA7123FF-3EBE-4A1A-A585-3E5BCEA47988}" sibTransId="{4E767830-336C-4CF9-8EC1-C40D3F3B6374}"/>
    <dgm:cxn modelId="{5106DE45-819B-4057-9A83-55BE36A4A760}" type="presOf" srcId="{97808991-A653-444B-B64A-1D6312398CC3}" destId="{FC5D20FF-F45E-4EB0-A7A3-3D2C75B7765E}" srcOrd="1" destOrd="0" presId="urn:microsoft.com/office/officeart/2016/7/layout/VerticalDownArrowProcess"/>
    <dgm:cxn modelId="{55D3EF46-8F99-454D-8097-F6EFFE483DA4}" type="presOf" srcId="{D5CC776E-440B-45A4-AB0D-1FFE4DFEAC02}" destId="{3D9D2F6F-7885-41C8-A9A9-FDBFEDBE7D26}" srcOrd="0" destOrd="0" presId="urn:microsoft.com/office/officeart/2016/7/layout/VerticalDownArrowProcess"/>
    <dgm:cxn modelId="{C399424A-3CB1-48E2-8DCF-525383015FF5}" srcId="{D5CC776E-440B-45A4-AB0D-1FFE4DFEAC02}" destId="{FABD7E94-4B16-4AFB-B72B-FDDA41F7AAED}" srcOrd="0" destOrd="0" parTransId="{F4FF18B4-BF0D-4747-99A8-8996073D4991}" sibTransId="{6BD17B70-74D4-4A57-BC8E-801DE10C913D}"/>
    <dgm:cxn modelId="{97F27070-B115-463D-94C9-4DC4A75B870D}" type="presOf" srcId="{AA283C61-4F46-45F5-80CC-19CA260D56C1}" destId="{D1516BA3-293C-4255-A43B-D865A45BB4B4}" srcOrd="0" destOrd="0" presId="urn:microsoft.com/office/officeart/2016/7/layout/VerticalDownArrowProcess"/>
    <dgm:cxn modelId="{BF540555-3B1A-43DB-B297-1CF658BF39F7}" type="presOf" srcId="{5812EC17-02F5-4436-BA9E-FEEDFCE60E42}" destId="{1EBAE8BF-10B1-4244-8C3C-BBC8802A5BE6}" srcOrd="0" destOrd="0" presId="urn:microsoft.com/office/officeart/2016/7/layout/VerticalDownArrowProcess"/>
    <dgm:cxn modelId="{AE365555-B0E7-455C-A521-3311CF4A1CEC}" type="presOf" srcId="{2A836F90-9D2A-471A-B4E6-1BF320C99CC1}" destId="{CBF0DB78-D632-4248-A620-54D7065FCCDF}" srcOrd="0" destOrd="0" presId="urn:microsoft.com/office/officeart/2016/7/layout/VerticalDownArrowProcess"/>
    <dgm:cxn modelId="{CF8E528D-030B-40A8-8825-952DC4B9CB84}" srcId="{938E2D3D-C5F7-4E97-96DB-C1A8C78C0A0D}" destId="{2B00EF8D-6584-4137-B9F5-404E5B400A60}" srcOrd="0" destOrd="0" parTransId="{942B2783-5812-4781-9006-F14914A6CA9A}" sibTransId="{4EE96B72-9BCB-4A01-BE6D-33C982CCE563}"/>
    <dgm:cxn modelId="{7D13B38D-47EE-4B08-B05B-67A9F81EBB8A}" type="presOf" srcId="{2A836F90-9D2A-471A-B4E6-1BF320C99CC1}" destId="{416F730A-CD7A-42CE-B990-54A25E8ADAFE}" srcOrd="1" destOrd="0" presId="urn:microsoft.com/office/officeart/2016/7/layout/VerticalDownArrowProcess"/>
    <dgm:cxn modelId="{5ADA208F-97E8-4B45-8288-57EC36D9A30F}" srcId="{97808991-A653-444B-B64A-1D6312398CC3}" destId="{5812EC17-02F5-4436-BA9E-FEEDFCE60E42}" srcOrd="0" destOrd="0" parTransId="{B814EE6D-7362-475D-AB75-AC36E2009249}" sibTransId="{37236BE5-D233-4336-B99A-8E70AA7E02C2}"/>
    <dgm:cxn modelId="{CDF76191-7174-4AAD-B771-5695F3E577EB}" srcId="{EBBD1F7A-8015-4681-86C9-A6B5EA80E509}" destId="{97808991-A653-444B-B64A-1D6312398CC3}" srcOrd="1" destOrd="0" parTransId="{213AE9AC-D9EC-413D-AC46-D6EA01F44F04}" sibTransId="{728BFA9E-E359-4C33-9EDA-8F97367EC4AD}"/>
    <dgm:cxn modelId="{A9699E96-E0BF-4A62-941F-10DF218FF34F}" type="presOf" srcId="{C05A6D3A-021C-4706-B4F4-EADB36E786AE}" destId="{D7614717-C223-4893-9CCC-1C6F9F5BCDD4}" srcOrd="0" destOrd="0" presId="urn:microsoft.com/office/officeart/2016/7/layout/VerticalDownArrowProcess"/>
    <dgm:cxn modelId="{4435879C-5699-40E9-B150-A9D2E2E7948D}" type="presOf" srcId="{938E2D3D-C5F7-4E97-96DB-C1A8C78C0A0D}" destId="{23C883B1-CD53-41D8-BDB0-AEAD27490407}" srcOrd="0" destOrd="0" presId="urn:microsoft.com/office/officeart/2016/7/layout/VerticalDownArrowProcess"/>
    <dgm:cxn modelId="{6BFC3EA0-D197-403C-8911-461816C51351}" srcId="{2A836F90-9D2A-471A-B4E6-1BF320C99CC1}" destId="{C05A6D3A-021C-4706-B4F4-EADB36E786AE}" srcOrd="0" destOrd="0" parTransId="{A0444338-5C2B-411F-BAFE-36D8ED21B055}" sibTransId="{6D265B65-716F-45BB-BEAD-B3759059F5A7}"/>
    <dgm:cxn modelId="{084927A6-25D1-4FF3-ACD4-21ADA4307C6A}" type="presOf" srcId="{B28A4314-380A-44A3-B893-DB4F7117843B}" destId="{73708A01-A73E-4482-89C4-8C455D3BC45A}" srcOrd="1" destOrd="0" presId="urn:microsoft.com/office/officeart/2016/7/layout/VerticalDownArrowProcess"/>
    <dgm:cxn modelId="{6E13AFAC-7FC0-44F8-BAF7-BCA241056D42}" type="presOf" srcId="{FABD7E94-4B16-4AFB-B72B-FDDA41F7AAED}" destId="{CCA245EC-481C-4418-8E0B-3265CF764942}" srcOrd="0" destOrd="0" presId="urn:microsoft.com/office/officeart/2016/7/layout/VerticalDownArrowProcess"/>
    <dgm:cxn modelId="{63309EB2-87E6-469E-81A1-5BC293B7BC9F}" type="presOf" srcId="{97808991-A653-444B-B64A-1D6312398CC3}" destId="{5C8F08D5-297A-472E-9A56-2298A1127D4A}" srcOrd="0" destOrd="0" presId="urn:microsoft.com/office/officeart/2016/7/layout/VerticalDownArrowProcess"/>
    <dgm:cxn modelId="{05C784BA-5406-4366-A862-6F9C6314074B}" type="presOf" srcId="{B28A4314-380A-44A3-B893-DB4F7117843B}" destId="{E3E4C50D-0BED-4FE0-8F9D-08BCCE35ED74}" srcOrd="0" destOrd="0" presId="urn:microsoft.com/office/officeart/2016/7/layout/VerticalDownArrowProcess"/>
    <dgm:cxn modelId="{504164C4-E62F-470C-BCB6-A74EF10A65D4}" srcId="{EBBD1F7A-8015-4681-86C9-A6B5EA80E509}" destId="{2A836F90-9D2A-471A-B4E6-1BF320C99CC1}" srcOrd="3" destOrd="0" parTransId="{EEAB2F04-C350-4E72-A822-EF50C23E8438}" sibTransId="{B4DCFC2A-65C9-4E3D-800A-79381C30E82C}"/>
    <dgm:cxn modelId="{AA05ECD5-DE59-48D1-A9EA-F1F0ED2AF3A7}" type="presOf" srcId="{EBBD1F7A-8015-4681-86C9-A6B5EA80E509}" destId="{01FEBF2D-D35E-4AAA-B9BD-82E11524613E}" srcOrd="0" destOrd="0" presId="urn:microsoft.com/office/officeart/2016/7/layout/VerticalDownArrowProcess"/>
    <dgm:cxn modelId="{5972DFE3-E12A-41A8-86FF-EB6F19B6DCD5}" srcId="{B28A4314-380A-44A3-B893-DB4F7117843B}" destId="{AA283C61-4F46-45F5-80CC-19CA260D56C1}" srcOrd="0" destOrd="0" parTransId="{121E57E5-9CAF-4B1B-9318-85D8E9C1C191}" sibTransId="{4FF1A8F1-AF5F-4378-ABF4-C6EC82B339B7}"/>
    <dgm:cxn modelId="{3A2035F0-8CCD-4523-A083-253D14753952}" srcId="{EBBD1F7A-8015-4681-86C9-A6B5EA80E509}" destId="{B28A4314-380A-44A3-B893-DB4F7117843B}" srcOrd="0" destOrd="0" parTransId="{CFCDB3B1-FB49-4405-8248-919C0BFC3475}" sibTransId="{9392E557-078E-4F6A-9736-611BC101277E}"/>
    <dgm:cxn modelId="{E44F1B79-06F9-4A68-AB59-CFB08383A6DC}" type="presParOf" srcId="{01FEBF2D-D35E-4AAA-B9BD-82E11524613E}" destId="{3FCAD655-F3C2-4313-A8D7-D72502CC48C2}" srcOrd="0" destOrd="0" presId="urn:microsoft.com/office/officeart/2016/7/layout/VerticalDownArrowProcess"/>
    <dgm:cxn modelId="{EF9144A6-B9C0-46A0-8C37-3555F3CDC692}" type="presParOf" srcId="{3FCAD655-F3C2-4313-A8D7-D72502CC48C2}" destId="{3D9D2F6F-7885-41C8-A9A9-FDBFEDBE7D26}" srcOrd="0" destOrd="0" presId="urn:microsoft.com/office/officeart/2016/7/layout/VerticalDownArrowProcess"/>
    <dgm:cxn modelId="{09C76953-FAD0-4566-989F-9C7FA110E5B6}" type="presParOf" srcId="{3FCAD655-F3C2-4313-A8D7-D72502CC48C2}" destId="{CCA245EC-481C-4418-8E0B-3265CF764942}" srcOrd="1" destOrd="0" presId="urn:microsoft.com/office/officeart/2016/7/layout/VerticalDownArrowProcess"/>
    <dgm:cxn modelId="{68013938-EEEB-419F-BCBC-276BA66CDF1E}" type="presParOf" srcId="{01FEBF2D-D35E-4AAA-B9BD-82E11524613E}" destId="{AFB9116B-AAF9-4DD0-A637-253FECF1C366}" srcOrd="1" destOrd="0" presId="urn:microsoft.com/office/officeart/2016/7/layout/VerticalDownArrowProcess"/>
    <dgm:cxn modelId="{A1F397E8-4D8C-49CD-8C83-4D53D871D7BD}" type="presParOf" srcId="{01FEBF2D-D35E-4AAA-B9BD-82E11524613E}" destId="{0335A746-526A-4CE0-8DAD-18E520299331}" srcOrd="2" destOrd="0" presId="urn:microsoft.com/office/officeart/2016/7/layout/VerticalDownArrowProcess"/>
    <dgm:cxn modelId="{3957F029-2941-4B1B-AC66-904D43F5D006}" type="presParOf" srcId="{0335A746-526A-4CE0-8DAD-18E520299331}" destId="{CBF0DB78-D632-4248-A620-54D7065FCCDF}" srcOrd="0" destOrd="0" presId="urn:microsoft.com/office/officeart/2016/7/layout/VerticalDownArrowProcess"/>
    <dgm:cxn modelId="{BD56E79C-1356-44A2-B76D-6D29DBE32373}" type="presParOf" srcId="{0335A746-526A-4CE0-8DAD-18E520299331}" destId="{416F730A-CD7A-42CE-B990-54A25E8ADAFE}" srcOrd="1" destOrd="0" presId="urn:microsoft.com/office/officeart/2016/7/layout/VerticalDownArrowProcess"/>
    <dgm:cxn modelId="{8C1E71D7-6E32-4116-964B-BEF5790A8B40}" type="presParOf" srcId="{0335A746-526A-4CE0-8DAD-18E520299331}" destId="{D7614717-C223-4893-9CCC-1C6F9F5BCDD4}" srcOrd="2" destOrd="0" presId="urn:microsoft.com/office/officeart/2016/7/layout/VerticalDownArrowProcess"/>
    <dgm:cxn modelId="{01296395-114B-444A-BABF-2E7AD1C27FAC}" type="presParOf" srcId="{01FEBF2D-D35E-4AAA-B9BD-82E11524613E}" destId="{FF0DE6AB-2B39-4975-92A1-C66F7754968A}" srcOrd="3" destOrd="0" presId="urn:microsoft.com/office/officeart/2016/7/layout/VerticalDownArrowProcess"/>
    <dgm:cxn modelId="{20A4E86E-1304-4126-B2E6-0BCD6FA730DB}" type="presParOf" srcId="{01FEBF2D-D35E-4AAA-B9BD-82E11524613E}" destId="{BB7E7D1D-8F77-41FE-B7DD-4B9739D6DF13}" srcOrd="4" destOrd="0" presId="urn:microsoft.com/office/officeart/2016/7/layout/VerticalDownArrowProcess"/>
    <dgm:cxn modelId="{EC9F53A0-0701-4EB7-AEF2-75E12BAF4515}" type="presParOf" srcId="{BB7E7D1D-8F77-41FE-B7DD-4B9739D6DF13}" destId="{23C883B1-CD53-41D8-BDB0-AEAD27490407}" srcOrd="0" destOrd="0" presId="urn:microsoft.com/office/officeart/2016/7/layout/VerticalDownArrowProcess"/>
    <dgm:cxn modelId="{438960B2-E1D6-4FB1-B754-7BFEAC4FB28F}" type="presParOf" srcId="{BB7E7D1D-8F77-41FE-B7DD-4B9739D6DF13}" destId="{390299AC-91A1-4E79-B589-AE5B3E380B8C}" srcOrd="1" destOrd="0" presId="urn:microsoft.com/office/officeart/2016/7/layout/VerticalDownArrowProcess"/>
    <dgm:cxn modelId="{397E5C07-D9F8-4648-AFDC-2EDB6F93D049}" type="presParOf" srcId="{BB7E7D1D-8F77-41FE-B7DD-4B9739D6DF13}" destId="{AC913422-E27C-4650-92A1-2EE22F7C3562}" srcOrd="2" destOrd="0" presId="urn:microsoft.com/office/officeart/2016/7/layout/VerticalDownArrowProcess"/>
    <dgm:cxn modelId="{B5EC8A41-0329-4F20-96FD-9DCB1935A3D4}" type="presParOf" srcId="{01FEBF2D-D35E-4AAA-B9BD-82E11524613E}" destId="{5AB4E775-78FF-400E-ADC9-E768C4D917FE}" srcOrd="5" destOrd="0" presId="urn:microsoft.com/office/officeart/2016/7/layout/VerticalDownArrowProcess"/>
    <dgm:cxn modelId="{416558A6-EEB5-4437-B3B5-290BDE2EAD68}" type="presParOf" srcId="{01FEBF2D-D35E-4AAA-B9BD-82E11524613E}" destId="{22611E96-12BA-403E-934E-D2CD78D34501}" srcOrd="6" destOrd="0" presId="urn:microsoft.com/office/officeart/2016/7/layout/VerticalDownArrowProcess"/>
    <dgm:cxn modelId="{827E3230-0CFB-4FFD-8954-805CB8C74840}" type="presParOf" srcId="{22611E96-12BA-403E-934E-D2CD78D34501}" destId="{5C8F08D5-297A-472E-9A56-2298A1127D4A}" srcOrd="0" destOrd="0" presId="urn:microsoft.com/office/officeart/2016/7/layout/VerticalDownArrowProcess"/>
    <dgm:cxn modelId="{AF9F7CA2-5E12-43B0-8506-AA50DB483A73}" type="presParOf" srcId="{22611E96-12BA-403E-934E-D2CD78D34501}" destId="{FC5D20FF-F45E-4EB0-A7A3-3D2C75B7765E}" srcOrd="1" destOrd="0" presId="urn:microsoft.com/office/officeart/2016/7/layout/VerticalDownArrowProcess"/>
    <dgm:cxn modelId="{3ED20E29-0027-4843-B58B-09DE5B0C30C6}" type="presParOf" srcId="{22611E96-12BA-403E-934E-D2CD78D34501}" destId="{1EBAE8BF-10B1-4244-8C3C-BBC8802A5BE6}" srcOrd="2" destOrd="0" presId="urn:microsoft.com/office/officeart/2016/7/layout/VerticalDownArrowProcess"/>
    <dgm:cxn modelId="{3CE47FCA-AD66-4247-A127-758ACE1C4D65}" type="presParOf" srcId="{01FEBF2D-D35E-4AAA-B9BD-82E11524613E}" destId="{9F9AE22B-C806-4521-900D-F57D8B497FD0}" srcOrd="7" destOrd="0" presId="urn:microsoft.com/office/officeart/2016/7/layout/VerticalDownArrowProcess"/>
    <dgm:cxn modelId="{8C8AEF3E-D8FB-4C73-84DD-6148F6080C76}" type="presParOf" srcId="{01FEBF2D-D35E-4AAA-B9BD-82E11524613E}" destId="{D1A2856A-4677-435D-BC6F-9EA342488007}" srcOrd="8" destOrd="0" presId="urn:microsoft.com/office/officeart/2016/7/layout/VerticalDownArrowProcess"/>
    <dgm:cxn modelId="{C5168C5A-E854-4962-8166-F6CBE2178469}" type="presParOf" srcId="{D1A2856A-4677-435D-BC6F-9EA342488007}" destId="{E3E4C50D-0BED-4FE0-8F9D-08BCCE35ED74}" srcOrd="0" destOrd="0" presId="urn:microsoft.com/office/officeart/2016/7/layout/VerticalDownArrowProcess"/>
    <dgm:cxn modelId="{5F0F0DEF-B3D3-4FA5-AAC9-891C986330BE}" type="presParOf" srcId="{D1A2856A-4677-435D-BC6F-9EA342488007}" destId="{73708A01-A73E-4482-89C4-8C455D3BC45A}" srcOrd="1" destOrd="0" presId="urn:microsoft.com/office/officeart/2016/7/layout/VerticalDownArrowProcess"/>
    <dgm:cxn modelId="{0D388E0F-05B8-4864-8EFC-59E375BFFDDF}" type="presParOf" srcId="{D1A2856A-4677-435D-BC6F-9EA342488007}" destId="{D1516BA3-293C-4255-A43B-D865A45BB4B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D2F6F-7885-41C8-A9A9-FDBFEDBE7D26}">
      <dsp:nvSpPr>
        <dsp:cNvPr id="0" name=""/>
        <dsp:cNvSpPr/>
      </dsp:nvSpPr>
      <dsp:spPr>
        <a:xfrm>
          <a:off x="0" y="4240826"/>
          <a:ext cx="1304888" cy="695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04" tIns="113792" rIns="92804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0" y="4240826"/>
        <a:ext cx="1304888" cy="695742"/>
      </dsp:txXfrm>
    </dsp:sp>
    <dsp:sp modelId="{CCA245EC-481C-4418-8E0B-3265CF764942}">
      <dsp:nvSpPr>
        <dsp:cNvPr id="0" name=""/>
        <dsp:cNvSpPr/>
      </dsp:nvSpPr>
      <dsp:spPr>
        <a:xfrm>
          <a:off x="1304888" y="4240826"/>
          <a:ext cx="3914664" cy="6957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8" tIns="165100" rIns="794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Determine hour and minute from gradient direction/detected line angles</a:t>
          </a:r>
        </a:p>
      </dsp:txBody>
      <dsp:txXfrm>
        <a:off x="1304888" y="4240826"/>
        <a:ext cx="3914664" cy="695742"/>
      </dsp:txXfrm>
    </dsp:sp>
    <dsp:sp modelId="{416F730A-CD7A-42CE-B990-54A25E8ADAFE}">
      <dsp:nvSpPr>
        <dsp:cNvPr id="0" name=""/>
        <dsp:cNvSpPr/>
      </dsp:nvSpPr>
      <dsp:spPr>
        <a:xfrm rot="10800000">
          <a:off x="0" y="3181209"/>
          <a:ext cx="1304888" cy="1070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04" tIns="113792" rIns="92804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 Detection</a:t>
          </a:r>
        </a:p>
      </dsp:txBody>
      <dsp:txXfrm rot="-10800000">
        <a:off x="0" y="3181209"/>
        <a:ext cx="1304888" cy="695534"/>
      </dsp:txXfrm>
    </dsp:sp>
    <dsp:sp modelId="{D7614717-C223-4893-9CCC-1C6F9F5BCDD4}">
      <dsp:nvSpPr>
        <dsp:cNvPr id="0" name=""/>
        <dsp:cNvSpPr/>
      </dsp:nvSpPr>
      <dsp:spPr>
        <a:xfrm>
          <a:off x="1304888" y="3181209"/>
          <a:ext cx="3914664" cy="6955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8" tIns="165100" rIns="794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Perform line detection of edge map, compare line lengths to determine minute/hour hand</a:t>
          </a:r>
        </a:p>
      </dsp:txBody>
      <dsp:txXfrm>
        <a:off x="1304888" y="3181209"/>
        <a:ext cx="3914664" cy="695534"/>
      </dsp:txXfrm>
    </dsp:sp>
    <dsp:sp modelId="{390299AC-91A1-4E79-B589-AE5B3E380B8C}">
      <dsp:nvSpPr>
        <dsp:cNvPr id="0" name=""/>
        <dsp:cNvSpPr/>
      </dsp:nvSpPr>
      <dsp:spPr>
        <a:xfrm rot="10800000">
          <a:off x="0" y="2121593"/>
          <a:ext cx="1304888" cy="1070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04" tIns="113792" rIns="92804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Edge Detection</a:t>
          </a:r>
        </a:p>
      </dsp:txBody>
      <dsp:txXfrm rot="-10800000">
        <a:off x="0" y="2121593"/>
        <a:ext cx="1304888" cy="695534"/>
      </dsp:txXfrm>
    </dsp:sp>
    <dsp:sp modelId="{AC913422-E27C-4650-92A1-2EE22F7C3562}">
      <dsp:nvSpPr>
        <dsp:cNvPr id="0" name=""/>
        <dsp:cNvSpPr/>
      </dsp:nvSpPr>
      <dsp:spPr>
        <a:xfrm>
          <a:off x="1304888" y="2121593"/>
          <a:ext cx="3914664" cy="6955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8" tIns="165100" rIns="794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edge detection</a:t>
          </a:r>
        </a:p>
      </dsp:txBody>
      <dsp:txXfrm>
        <a:off x="1304888" y="2121593"/>
        <a:ext cx="3914664" cy="695534"/>
      </dsp:txXfrm>
    </dsp:sp>
    <dsp:sp modelId="{FC5D20FF-F45E-4EB0-A7A3-3D2C75B7765E}">
      <dsp:nvSpPr>
        <dsp:cNvPr id="0" name=""/>
        <dsp:cNvSpPr/>
      </dsp:nvSpPr>
      <dsp:spPr>
        <a:xfrm rot="10800000">
          <a:off x="0" y="1061977"/>
          <a:ext cx="1304888" cy="1070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04" tIns="113792" rIns="92804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 rot="-10800000">
        <a:off x="0" y="1061977"/>
        <a:ext cx="1304888" cy="695534"/>
      </dsp:txXfrm>
    </dsp:sp>
    <dsp:sp modelId="{1EBAE8BF-10B1-4244-8C3C-BBC8802A5BE6}">
      <dsp:nvSpPr>
        <dsp:cNvPr id="0" name=""/>
        <dsp:cNvSpPr/>
      </dsp:nvSpPr>
      <dsp:spPr>
        <a:xfrm>
          <a:off x="1304888" y="1061977"/>
          <a:ext cx="3914664" cy="6955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8" tIns="165100" rIns="794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Blur pertinent regions to remove noise/unnecessary clock features</a:t>
          </a:r>
        </a:p>
      </dsp:txBody>
      <dsp:txXfrm>
        <a:off x="1304888" y="1061977"/>
        <a:ext cx="3914664" cy="695534"/>
      </dsp:txXfrm>
    </dsp:sp>
    <dsp:sp modelId="{73708A01-A73E-4482-89C4-8C455D3BC45A}">
      <dsp:nvSpPr>
        <dsp:cNvPr id="0" name=""/>
        <dsp:cNvSpPr/>
      </dsp:nvSpPr>
      <dsp:spPr>
        <a:xfrm rot="10800000">
          <a:off x="0" y="2360"/>
          <a:ext cx="1304888" cy="1070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04" tIns="113792" rIns="92804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and Isolate</a:t>
          </a:r>
        </a:p>
      </dsp:txBody>
      <dsp:txXfrm rot="-10800000">
        <a:off x="0" y="2360"/>
        <a:ext cx="1304888" cy="695534"/>
      </dsp:txXfrm>
    </dsp:sp>
    <dsp:sp modelId="{D1516BA3-293C-4255-A43B-D865A45BB4B4}">
      <dsp:nvSpPr>
        <dsp:cNvPr id="0" name=""/>
        <dsp:cNvSpPr/>
      </dsp:nvSpPr>
      <dsp:spPr>
        <a:xfrm>
          <a:off x="1304888" y="2360"/>
          <a:ext cx="3914664" cy="69553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8" tIns="165100" rIns="7940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and isolate analog clocks from input image</a:t>
          </a:r>
        </a:p>
      </dsp:txBody>
      <dsp:txXfrm>
        <a:off x="1304888" y="2360"/>
        <a:ext cx="3914664" cy="69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59FF-C746-4EE3-9BEE-BBC54CE79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B7B35-D176-4F27-B1AD-B02859306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5795-9CFF-4E57-B84F-549C24B8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9ABE-87B0-45BC-835C-E8185258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4491-E218-4070-A0CF-2A1B5A2A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EF31-470C-4A85-B05D-9DA6E406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419A-976F-4C53-8885-3649F0FB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CE10-A7B9-401D-91FB-8C229435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F0EF-1D1A-4499-8E70-4CCBD736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5137-928F-429D-890E-85B6535A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A9265-C750-45EC-BF1A-1C2395F4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F104-CCA7-4DB1-B004-B6C30776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7895-9C6A-4100-A0DF-C8F30F23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ECF5-6B30-417F-86A0-60A12D4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275B-DBE7-4BCC-8D1F-298A45F6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E625-FFC4-4785-B9FB-B7D4BE48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FBDA-CE91-4D9D-A2C3-8C9F9F26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AF18-1D05-4D59-90AB-D26F85E7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00F8-5117-4328-B373-5A6840A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63DD-7CA2-4719-8AED-60027ED8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181-3371-4AD5-A65D-0B7AC2C2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6616-0AA1-4FFB-942C-DFB0A630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A439-771E-4BF6-B981-FD400A29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FEE5-9CE9-4A61-822E-1A8258B9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22AB-B84D-40BB-810B-51CD458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8901-2359-4338-BC18-CA3A6946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AECD-CF54-493E-AE38-CC706F10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A8201-6A19-4138-B857-80A1A429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7719-58C2-4345-BBBF-6AC4072C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C4606-BC85-432A-BCD5-98928F1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5B38-64E3-4EC5-9F94-F4CB3408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3E3-D2C8-4BF0-A065-DF486236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4035-0CE2-45A5-959B-47D1AE15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1CEB-53A5-46E6-9A66-CF191636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BA252-27EC-40BD-AA75-4817DC80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FBF7D-DB70-4329-87B6-ECE11D750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A467B-77C3-4D18-93EF-33304B33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D1332-1936-40B2-90D5-EAF9293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EB0D0-11BC-4001-A976-646B8E77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BB9F-20A9-433A-A63D-4BD7E823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9806E-71F1-49CF-8036-68AA3E74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B028-4D26-454D-BF01-AE119147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B26C-E98E-4AA8-AA92-87052ABE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C6619-6AC7-4AD5-950F-4427D027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F7A58-DC58-4BCF-97BD-18611441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923A-487F-4B05-A0D9-C31D6E45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177-9AF6-451F-A5AA-55D8064F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D89F-E9F1-47FB-AC32-65234BF4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DFEB-6F79-4771-9B8C-F9D5973E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FD0FE-EFF5-4687-9C2B-F4B17A51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5376-49ED-4341-A6FB-06826D2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E1E4-0369-4123-A5D2-D9B9C7B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1C5-CA30-40A2-BD19-4B8858B6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E9579-7C8A-4258-B878-D8FF8F046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4AA92-45BA-4BFE-AC15-BF476B85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1DF6-4EF2-478A-BE58-356AD5FC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032F-E1F6-409D-9555-4DC7D5F2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79E-DB1B-4A41-BEE1-C2A5391B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F102A-D555-4CA9-A06E-27303E54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6854-EF4B-4DDB-A91D-267279B7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39D4-3B40-4A05-BBF8-12FB096E3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BB5B-C590-4E63-9CBE-D19A6F08DA5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43FC-1BE0-4F74-8241-F6A3348E8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B615-4560-4310-9F84-217D61F60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EA61-203D-4720-AA1C-47BA6871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B5260-1A29-40A8-BF06-10584E90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Edit the one that’s on OneDrive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9F99-F990-408D-BF47-C75F0185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Not this one</a:t>
            </a:r>
          </a:p>
        </p:txBody>
      </p:sp>
    </p:spTree>
    <p:extLst>
      <p:ext uri="{BB962C8B-B14F-4D97-AF65-F5344CB8AC3E}">
        <p14:creationId xmlns:p14="http://schemas.microsoft.com/office/powerpoint/2010/main" val="42675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2D217-3FA7-46FC-9D7F-D85777A4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A5A2-C4BD-41BE-8072-056A5460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Image and video analysis software must use computer vision techniques to identify times shown on analog clocks</a:t>
            </a:r>
          </a:p>
          <a:p>
            <a:r>
              <a:rPr lang="en-US" sz="2000" dirty="0"/>
              <a:t>Modern implementations of image analysis use complicated computer learning/artificial-intelligence techniques</a:t>
            </a:r>
          </a:p>
          <a:p>
            <a:r>
              <a:rPr lang="en-US" sz="2000" dirty="0"/>
              <a:t>Classical computer vision techniques can be used to simplify process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CFC8D-1907-40CE-976E-65E853D5F689}"/>
              </a:ext>
            </a:extLst>
          </p:cNvPr>
          <p:cNvSpPr txBox="1"/>
          <p:nvPr/>
        </p:nvSpPr>
        <p:spPr>
          <a:xfrm>
            <a:off x="9292468" y="486486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nsolas" panose="020B0609020204030204" pitchFamily="49" charset="0"/>
              </a:rPr>
              <a:t>10:10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98B217-FB1B-46B1-8380-E048EC48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21" y="4370701"/>
            <a:ext cx="1985760" cy="1511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A7042-B591-4C11-8671-69C522E0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85" y="697553"/>
            <a:ext cx="5162550" cy="34194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5312CE8-6E1E-46AE-99E9-64CFA4A55958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D23F6B-9C6A-4010-B13C-40A9ED86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3BD96-24AF-4A92-980C-F75BC24D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7"/>
            <a:ext cx="5306209" cy="4922555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D67DF-16F6-4DB8-B6FE-78FDC5ED9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A4CFC5-1FCE-40BA-ADD7-CE58A8735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11CE9-1001-49DC-9798-AA45EC075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8CA80-AB1F-4907-8EDA-524A96FD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CFF3FB-FA1E-429F-9240-A4ECDC878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F7587E-8847-4988-8FE7-7C816BEB2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858DE-38A6-4840-AFE0-261D36C2B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899072"/>
              </p:ext>
            </p:extLst>
          </p:nvPr>
        </p:nvGraphicFramePr>
        <p:xfrm>
          <a:off x="6458472" y="1238033"/>
          <a:ext cx="5219552" cy="493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8CC4A55-A05F-4FA4-A746-9F909642DA4F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DF7F4-7671-4A2F-ABBA-3D16B89D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Pre-Processing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33C8-10BC-4815-9C7C-E89A9ACE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Provided image matrix of interest region, some clock faces have branding/writing which must be ignored</a:t>
            </a:r>
          </a:p>
          <a:p>
            <a:r>
              <a:rPr lang="en-US" sz="2000" dirty="0"/>
              <a:t>Second hand on some clocks may be same length as minute hand; only distinguishable by watching clock in real-time.  Try to remove second hand using strong Gaussian blur.</a:t>
            </a:r>
          </a:p>
          <a:p>
            <a:r>
              <a:rPr lang="en-US" sz="2000" dirty="0"/>
              <a:t>Gaussian smoothing can remove unnecessary features, making edge and line detection easier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96AF8EE0-9CFB-4914-B1E0-DA60D325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" r="4" b="2073"/>
          <a:stretch/>
        </p:blipFill>
        <p:spPr>
          <a:xfrm>
            <a:off x="5770268" y="255623"/>
            <a:ext cx="2218914" cy="2150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E2C98-C7F6-41AD-A206-CD4668C0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52" y="2104285"/>
            <a:ext cx="2362391" cy="2378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7F915-6337-4A52-9FA5-E749FA77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036" y="4260506"/>
            <a:ext cx="2342392" cy="234239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3C7FC5E-5D68-427E-B8F8-E602628B4D09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1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8F96E-E5D6-47D0-B991-E9F1255B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Edge and Line Detection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5D59-4128-4178-B33F-A4D8FD08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3450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Provided binary input image, edges must be detected so that line section can take place. </a:t>
            </a:r>
          </a:p>
          <a:p>
            <a:endParaRPr lang="en-US" sz="2000" dirty="0"/>
          </a:p>
          <a:p>
            <a:r>
              <a:rPr lang="en-US" sz="2000" dirty="0"/>
              <a:t>Canny Edge Detector used with threshold = 0.5</a:t>
            </a:r>
          </a:p>
          <a:p>
            <a:endParaRPr lang="en-US" sz="2000" dirty="0"/>
          </a:p>
          <a:p>
            <a:r>
              <a:rPr lang="en-US" sz="2000" dirty="0"/>
              <a:t>Hough Transform performed on edge map from Canny Edge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BE7B7-077A-4ED5-AEB5-D217F807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42" y="3255143"/>
            <a:ext cx="3427732" cy="3084960"/>
          </a:xfrm>
          <a:prstGeom prst="rect">
            <a:avLst/>
          </a:prstGeom>
        </p:spPr>
      </p:pic>
      <p:pic>
        <p:nvPicPr>
          <p:cNvPr id="4" name="Picture 3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5A672C92-7348-4DDA-9516-AB6184365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308"/>
          <a:stretch/>
        </p:blipFill>
        <p:spPr>
          <a:xfrm>
            <a:off x="7809877" y="112712"/>
            <a:ext cx="3325097" cy="3223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C8CD8FF-925D-4267-B1EE-97A50AEFF420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DF7B1-A5BE-49AF-8E1F-CB94B76F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Hough Transform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9B17-A52F-4409-AF66-C2B975E2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Hough Transform will identify lines from hour/minute hands, as well as other not-important lines </a:t>
            </a:r>
          </a:p>
          <a:p>
            <a:endParaRPr lang="en-US" sz="2000" dirty="0"/>
          </a:p>
          <a:p>
            <a:r>
              <a:rPr lang="en-US" sz="2000" dirty="0"/>
              <a:t>Hough parameters needed to be hand-tuned</a:t>
            </a:r>
          </a:p>
          <a:p>
            <a:pPr lvl="1"/>
            <a:r>
              <a:rPr lang="en-US" sz="2000" dirty="0"/>
              <a:t>Number of peaks = 5</a:t>
            </a:r>
          </a:p>
          <a:p>
            <a:pPr lvl="1"/>
            <a:r>
              <a:rPr lang="en-US" sz="2000" dirty="0"/>
              <a:t>Minimum Line Length = 100</a:t>
            </a:r>
          </a:p>
          <a:p>
            <a:pPr lvl="1"/>
            <a:r>
              <a:rPr lang="en-US" sz="2000" dirty="0"/>
              <a:t>Hough Threshold = 1% of H max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A9564-A539-4D52-BE5A-3B9B677C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7" r="4" b="170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A0100C6-8E1C-4681-A15C-4B3FB61C2586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15C7-A509-4ACC-B662-26D43E2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BDBE-8469-4CDA-B33A-21D16947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41BA2A-5BC8-4FC6-BB6E-50F8B11C1F9A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Edit the one that’s on OneDrive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Edit the one that’s on OneDrive</vt:lpstr>
      <vt:lpstr>Introduction</vt:lpstr>
      <vt:lpstr>Theory</vt:lpstr>
      <vt:lpstr>Pre-Processing</vt:lpstr>
      <vt:lpstr>Edge and Line Detection</vt:lpstr>
      <vt:lpstr>Hough Transform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Time Conversion</dc:title>
  <dc:creator>Alec Hardy</dc:creator>
  <cp:lastModifiedBy>Alec Hardy</cp:lastModifiedBy>
  <cp:revision>5</cp:revision>
  <dcterms:created xsi:type="dcterms:W3CDTF">2020-03-11T04:27:54Z</dcterms:created>
  <dcterms:modified xsi:type="dcterms:W3CDTF">2020-03-12T02:19:09Z</dcterms:modified>
</cp:coreProperties>
</file>