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8"/>
  </p:notesMasterIdLst>
  <p:sldIdLst>
    <p:sldId id="284" r:id="rId5"/>
    <p:sldId id="286" r:id="rId6"/>
    <p:sldId id="287" r:id="rId7"/>
    <p:sldId id="297" r:id="rId8"/>
    <p:sldId id="298" r:id="rId9"/>
    <p:sldId id="299" r:id="rId10"/>
    <p:sldId id="300" r:id="rId11"/>
    <p:sldId id="301" r:id="rId12"/>
    <p:sldId id="302" r:id="rId13"/>
    <p:sldId id="304" r:id="rId14"/>
    <p:sldId id="303" r:id="rId15"/>
    <p:sldId id="305" r:id="rId16"/>
    <p:sldId id="306" r:id="rId17"/>
    <p:sldId id="307" r:id="rId18"/>
    <p:sldId id="308" r:id="rId19"/>
    <p:sldId id="309" r:id="rId20"/>
    <p:sldId id="310" r:id="rId21"/>
    <p:sldId id="311" r:id="rId22"/>
    <p:sldId id="312" r:id="rId23"/>
    <p:sldId id="313" r:id="rId24"/>
    <p:sldId id="314" r:id="rId25"/>
    <p:sldId id="315" r:id="rId26"/>
    <p:sldId id="316" r:id="rId27"/>
    <p:sldId id="318" r:id="rId28"/>
    <p:sldId id="317" r:id="rId29"/>
    <p:sldId id="319" r:id="rId30"/>
    <p:sldId id="320" r:id="rId31"/>
    <p:sldId id="321" r:id="rId32"/>
    <p:sldId id="322" r:id="rId33"/>
    <p:sldId id="323" r:id="rId34"/>
    <p:sldId id="324" r:id="rId35"/>
    <p:sldId id="325" r:id="rId36"/>
    <p:sldId id="32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16CCD2-4888-4E5A-BBCE-B98310D35E4D}" v="30" dt="2024-12-20T07:22:46.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5223" autoAdjust="0"/>
  </p:normalViewPr>
  <p:slideViewPr>
    <p:cSldViewPr snapToGrid="0" snapToObjects="1" showGuides="1">
      <p:cViewPr varScale="1">
        <p:scale>
          <a:sx n="84" d="100"/>
          <a:sy n="84" d="100"/>
        </p:scale>
        <p:origin x="339" y="42"/>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KARAKA" userId="1509fe4f3172f10f" providerId="LiveId" clId="{4216CCD2-4888-4E5A-BBCE-B98310D35E4D}"/>
    <pc:docChg chg="undo custSel addSld delSld modSld modMainMaster">
      <pc:chgData name="Nikhil KARAKA" userId="1509fe4f3172f10f" providerId="LiveId" clId="{4216CCD2-4888-4E5A-BBCE-B98310D35E4D}" dt="2024-12-21T09:30:48.476" v="989" actId="20577"/>
      <pc:docMkLst>
        <pc:docMk/>
      </pc:docMkLst>
      <pc:sldChg chg="del">
        <pc:chgData name="Nikhil KARAKA" userId="1509fe4f3172f10f" providerId="LiveId" clId="{4216CCD2-4888-4E5A-BBCE-B98310D35E4D}" dt="2024-12-20T07:19:38.835" v="844" actId="2696"/>
        <pc:sldMkLst>
          <pc:docMk/>
          <pc:sldMk cId="2831084956" sldId="261"/>
        </pc:sldMkLst>
      </pc:sldChg>
      <pc:sldChg chg="del">
        <pc:chgData name="Nikhil KARAKA" userId="1509fe4f3172f10f" providerId="LiveId" clId="{4216CCD2-4888-4E5A-BBCE-B98310D35E4D}" dt="2024-12-20T07:19:32.551" v="843" actId="2696"/>
        <pc:sldMkLst>
          <pc:docMk/>
          <pc:sldMk cId="2011023441" sldId="262"/>
        </pc:sldMkLst>
      </pc:sldChg>
      <pc:sldChg chg="modSp mod modTransition">
        <pc:chgData name="Nikhil KARAKA" userId="1509fe4f3172f10f" providerId="LiveId" clId="{4216CCD2-4888-4E5A-BBCE-B98310D35E4D}" dt="2024-12-21T06:57:59.761" v="909" actId="20577"/>
        <pc:sldMkLst>
          <pc:docMk/>
          <pc:sldMk cId="4097023305" sldId="284"/>
        </pc:sldMkLst>
        <pc:spChg chg="mod">
          <ac:chgData name="Nikhil KARAKA" userId="1509fe4f3172f10f" providerId="LiveId" clId="{4216CCD2-4888-4E5A-BBCE-B98310D35E4D}" dt="2024-12-21T06:57:59.761" v="909" actId="20577"/>
          <ac:spMkLst>
            <pc:docMk/>
            <pc:sldMk cId="4097023305" sldId="284"/>
            <ac:spMk id="4" creationId="{B539FB4C-305C-0ABF-BA23-00E523D29271}"/>
          </ac:spMkLst>
        </pc:spChg>
      </pc:sldChg>
      <pc:sldChg chg="add del">
        <pc:chgData name="Nikhil KARAKA" userId="1509fe4f3172f10f" providerId="LiveId" clId="{4216CCD2-4888-4E5A-BBCE-B98310D35E4D}" dt="2024-12-20T07:19:51.443" v="845" actId="2696"/>
        <pc:sldMkLst>
          <pc:docMk/>
          <pc:sldMk cId="375226397" sldId="285"/>
        </pc:sldMkLst>
      </pc:sldChg>
      <pc:sldChg chg="modSp mod modTransition">
        <pc:chgData name="Nikhil KARAKA" userId="1509fe4f3172f10f" providerId="LiveId" clId="{4216CCD2-4888-4E5A-BBCE-B98310D35E4D}" dt="2024-12-21T09:30:48.476" v="989" actId="20577"/>
        <pc:sldMkLst>
          <pc:docMk/>
          <pc:sldMk cId="681978606" sldId="286"/>
        </pc:sldMkLst>
        <pc:spChg chg="mod">
          <ac:chgData name="Nikhil KARAKA" userId="1509fe4f3172f10f" providerId="LiveId" clId="{4216CCD2-4888-4E5A-BBCE-B98310D35E4D}" dt="2024-12-21T09:30:32.945" v="976" actId="20577"/>
          <ac:spMkLst>
            <pc:docMk/>
            <pc:sldMk cId="681978606" sldId="286"/>
            <ac:spMk id="11" creationId="{64977FAA-28B8-34BB-09CE-CCE6C8C73D62}"/>
          </ac:spMkLst>
        </pc:spChg>
        <pc:spChg chg="mod">
          <ac:chgData name="Nikhil KARAKA" userId="1509fe4f3172f10f" providerId="LiveId" clId="{4216CCD2-4888-4E5A-BBCE-B98310D35E4D}" dt="2024-12-21T09:30:48.476" v="989" actId="20577"/>
          <ac:spMkLst>
            <pc:docMk/>
            <pc:sldMk cId="681978606" sldId="286"/>
            <ac:spMk id="12" creationId="{8B9D1FB0-0B3C-DCCA-CB4F-4FEAE1317B81}"/>
          </ac:spMkLst>
        </pc:spChg>
        <pc:spChg chg="mod">
          <ac:chgData name="Nikhil KARAKA" userId="1509fe4f3172f10f" providerId="LiveId" clId="{4216CCD2-4888-4E5A-BBCE-B98310D35E4D}" dt="2024-12-20T04:41:03.760" v="8" actId="20577"/>
          <ac:spMkLst>
            <pc:docMk/>
            <pc:sldMk cId="681978606" sldId="286"/>
            <ac:spMk id="14" creationId="{DE3B97B2-F540-9F02-5569-597A7E7B6E59}"/>
          </ac:spMkLst>
        </pc:spChg>
      </pc:sldChg>
      <pc:sldChg chg="addSp delSp modSp mod modTransition">
        <pc:chgData name="Nikhil KARAKA" userId="1509fe4f3172f10f" providerId="LiveId" clId="{4216CCD2-4888-4E5A-BBCE-B98310D35E4D}" dt="2024-12-21T06:17:59.982" v="898" actId="21"/>
        <pc:sldMkLst>
          <pc:docMk/>
          <pc:sldMk cId="3780002892" sldId="287"/>
        </pc:sldMkLst>
        <pc:spChg chg="mod">
          <ac:chgData name="Nikhil KARAKA" userId="1509fe4f3172f10f" providerId="LiveId" clId="{4216CCD2-4888-4E5A-BBCE-B98310D35E4D}" dt="2024-12-20T07:28:51.575" v="868" actId="20577"/>
          <ac:spMkLst>
            <pc:docMk/>
            <pc:sldMk cId="3780002892" sldId="287"/>
            <ac:spMk id="4" creationId="{F7F72EA7-7448-EA7A-DE1C-33CD1331CDA4}"/>
          </ac:spMkLst>
        </pc:spChg>
        <pc:spChg chg="add del mod">
          <ac:chgData name="Nikhil KARAKA" userId="1509fe4f3172f10f" providerId="LiveId" clId="{4216CCD2-4888-4E5A-BBCE-B98310D35E4D}" dt="2024-12-21T06:17:59.982" v="898" actId="21"/>
          <ac:spMkLst>
            <pc:docMk/>
            <pc:sldMk cId="3780002892" sldId="287"/>
            <ac:spMk id="7" creationId="{7F735697-996D-C433-1C7A-DD097ECC9A02}"/>
          </ac:spMkLst>
        </pc:spChg>
        <pc:picChg chg="del">
          <ac:chgData name="Nikhil KARAKA" userId="1509fe4f3172f10f" providerId="LiveId" clId="{4216CCD2-4888-4E5A-BBCE-B98310D35E4D}" dt="2024-12-21T06:17:53.293" v="897" actId="21"/>
          <ac:picMkLst>
            <pc:docMk/>
            <pc:sldMk cId="3780002892" sldId="287"/>
            <ac:picMk id="6" creationId="{4E814E97-AF39-125E-0B54-4E4128D34B6C}"/>
          </ac:picMkLst>
        </pc:picChg>
      </pc:sldChg>
      <pc:sldChg chg="del">
        <pc:chgData name="Nikhil KARAKA" userId="1509fe4f3172f10f" providerId="LiveId" clId="{4216CCD2-4888-4E5A-BBCE-B98310D35E4D}" dt="2024-12-20T07:19:27.918" v="842" actId="2696"/>
        <pc:sldMkLst>
          <pc:docMk/>
          <pc:sldMk cId="613288997" sldId="288"/>
        </pc:sldMkLst>
      </pc:sldChg>
      <pc:sldChg chg="del">
        <pc:chgData name="Nikhil KARAKA" userId="1509fe4f3172f10f" providerId="LiveId" clId="{4216CCD2-4888-4E5A-BBCE-B98310D35E4D}" dt="2024-12-20T07:19:07.437" v="838" actId="2696"/>
        <pc:sldMkLst>
          <pc:docMk/>
          <pc:sldMk cId="559354457" sldId="289"/>
        </pc:sldMkLst>
      </pc:sldChg>
      <pc:sldChg chg="del">
        <pc:chgData name="Nikhil KARAKA" userId="1509fe4f3172f10f" providerId="LiveId" clId="{4216CCD2-4888-4E5A-BBCE-B98310D35E4D}" dt="2024-12-20T07:19:23.961" v="841" actId="2696"/>
        <pc:sldMkLst>
          <pc:docMk/>
          <pc:sldMk cId="3251802089" sldId="290"/>
        </pc:sldMkLst>
      </pc:sldChg>
      <pc:sldChg chg="del">
        <pc:chgData name="Nikhil KARAKA" userId="1509fe4f3172f10f" providerId="LiveId" clId="{4216CCD2-4888-4E5A-BBCE-B98310D35E4D}" dt="2024-12-20T07:19:18.818" v="840" actId="2696"/>
        <pc:sldMkLst>
          <pc:docMk/>
          <pc:sldMk cId="3917619153" sldId="291"/>
        </pc:sldMkLst>
      </pc:sldChg>
      <pc:sldChg chg="del">
        <pc:chgData name="Nikhil KARAKA" userId="1509fe4f3172f10f" providerId="LiveId" clId="{4216CCD2-4888-4E5A-BBCE-B98310D35E4D}" dt="2024-12-20T07:19:04.313" v="837" actId="2696"/>
        <pc:sldMkLst>
          <pc:docMk/>
          <pc:sldMk cId="1646725871" sldId="292"/>
        </pc:sldMkLst>
      </pc:sldChg>
      <pc:sldChg chg="del">
        <pc:chgData name="Nikhil KARAKA" userId="1509fe4f3172f10f" providerId="LiveId" clId="{4216CCD2-4888-4E5A-BBCE-B98310D35E4D}" dt="2024-12-20T07:19:00.684" v="836" actId="2696"/>
        <pc:sldMkLst>
          <pc:docMk/>
          <pc:sldMk cId="3095245344" sldId="293"/>
        </pc:sldMkLst>
      </pc:sldChg>
      <pc:sldChg chg="del">
        <pc:chgData name="Nikhil KARAKA" userId="1509fe4f3172f10f" providerId="LiveId" clId="{4216CCD2-4888-4E5A-BBCE-B98310D35E4D}" dt="2024-12-20T07:18:56.805" v="835" actId="2696"/>
        <pc:sldMkLst>
          <pc:docMk/>
          <pc:sldMk cId="591722392" sldId="294"/>
        </pc:sldMkLst>
      </pc:sldChg>
      <pc:sldChg chg="del">
        <pc:chgData name="Nikhil KARAKA" userId="1509fe4f3172f10f" providerId="LiveId" clId="{4216CCD2-4888-4E5A-BBCE-B98310D35E4D}" dt="2024-12-20T07:21:05.152" v="847" actId="2696"/>
        <pc:sldMkLst>
          <pc:docMk/>
          <pc:sldMk cId="2397583386" sldId="295"/>
        </pc:sldMkLst>
      </pc:sldChg>
      <pc:sldChg chg="del">
        <pc:chgData name="Nikhil KARAKA" userId="1509fe4f3172f10f" providerId="LiveId" clId="{4216CCD2-4888-4E5A-BBCE-B98310D35E4D}" dt="2024-12-20T07:19:11.348" v="839" actId="2696"/>
        <pc:sldMkLst>
          <pc:docMk/>
          <pc:sldMk cId="866533554" sldId="296"/>
        </pc:sldMkLst>
      </pc:sldChg>
      <pc:sldChg chg="addSp delSp modSp mod modTransition">
        <pc:chgData name="Nikhil KARAKA" userId="1509fe4f3172f10f" providerId="LiveId" clId="{4216CCD2-4888-4E5A-BBCE-B98310D35E4D}" dt="2024-12-20T07:22:46.920" v="864"/>
        <pc:sldMkLst>
          <pc:docMk/>
          <pc:sldMk cId="3457067500" sldId="297"/>
        </pc:sldMkLst>
        <pc:spChg chg="mod">
          <ac:chgData name="Nikhil KARAKA" userId="1509fe4f3172f10f" providerId="LiveId" clId="{4216CCD2-4888-4E5A-BBCE-B98310D35E4D}" dt="2024-12-20T04:46:52.354" v="49" actId="1076"/>
          <ac:spMkLst>
            <pc:docMk/>
            <pc:sldMk cId="3457067500" sldId="297"/>
            <ac:spMk id="6" creationId="{228FFC5F-5792-0018-C6A1-372AE2A09ECC}"/>
          </ac:spMkLst>
        </pc:spChg>
        <pc:spChg chg="mod">
          <ac:chgData name="Nikhil KARAKA" userId="1509fe4f3172f10f" providerId="LiveId" clId="{4216CCD2-4888-4E5A-BBCE-B98310D35E4D}" dt="2024-12-20T04:43:48.494" v="39" actId="1076"/>
          <ac:spMkLst>
            <pc:docMk/>
            <pc:sldMk cId="3457067500" sldId="297"/>
            <ac:spMk id="17" creationId="{135DEC17-7793-A28F-6420-878EDB94ED9C}"/>
          </ac:spMkLst>
        </pc:spChg>
        <pc:picChg chg="add mod">
          <ac:chgData name="Nikhil KARAKA" userId="1509fe4f3172f10f" providerId="LiveId" clId="{4216CCD2-4888-4E5A-BBCE-B98310D35E4D}" dt="2024-12-20T04:47:08.477" v="52" actId="14100"/>
          <ac:picMkLst>
            <pc:docMk/>
            <pc:sldMk cId="3457067500" sldId="297"/>
            <ac:picMk id="7" creationId="{B994A526-9AC6-99CA-DFE0-3296AF0BB27B}"/>
          </ac:picMkLst>
        </pc:picChg>
        <pc:picChg chg="del">
          <ac:chgData name="Nikhil KARAKA" userId="1509fe4f3172f10f" providerId="LiveId" clId="{4216CCD2-4888-4E5A-BBCE-B98310D35E4D}" dt="2024-12-20T04:40:50.327" v="1" actId="478"/>
          <ac:picMkLst>
            <pc:docMk/>
            <pc:sldMk cId="3457067500" sldId="297"/>
            <ac:picMk id="9" creationId="{004AAE44-F5D7-972C-443B-5A1258D6A210}"/>
          </ac:picMkLst>
        </pc:picChg>
        <pc:picChg chg="del">
          <ac:chgData name="Nikhil KARAKA" userId="1509fe4f3172f10f" providerId="LiveId" clId="{4216CCD2-4888-4E5A-BBCE-B98310D35E4D}" dt="2024-12-20T04:40:51.510" v="2" actId="478"/>
          <ac:picMkLst>
            <pc:docMk/>
            <pc:sldMk cId="3457067500" sldId="297"/>
            <ac:picMk id="11" creationId="{9F8AB2D5-82A7-97AE-70C2-36DAF5C80AFB}"/>
          </ac:picMkLst>
        </pc:picChg>
      </pc:sldChg>
      <pc:sldChg chg="addSp delSp modSp new mod modTransition">
        <pc:chgData name="Nikhil KARAKA" userId="1509fe4f3172f10f" providerId="LiveId" clId="{4216CCD2-4888-4E5A-BBCE-B98310D35E4D}" dt="2024-12-20T07:22:46.920" v="864"/>
        <pc:sldMkLst>
          <pc:docMk/>
          <pc:sldMk cId="1736208274" sldId="298"/>
        </pc:sldMkLst>
        <pc:spChg chg="del">
          <ac:chgData name="Nikhil KARAKA" userId="1509fe4f3172f10f" providerId="LiveId" clId="{4216CCD2-4888-4E5A-BBCE-B98310D35E4D}" dt="2024-12-20T04:48:13.812" v="92" actId="21"/>
          <ac:spMkLst>
            <pc:docMk/>
            <pc:sldMk cId="1736208274" sldId="298"/>
            <ac:spMk id="2" creationId="{2A34187A-E064-2874-C339-AE878329D8E7}"/>
          </ac:spMkLst>
        </pc:spChg>
        <pc:spChg chg="mod">
          <ac:chgData name="Nikhil KARAKA" userId="1509fe4f3172f10f" providerId="LiveId" clId="{4216CCD2-4888-4E5A-BBCE-B98310D35E4D}" dt="2024-12-20T04:48:27.056" v="93" actId="1076"/>
          <ac:spMkLst>
            <pc:docMk/>
            <pc:sldMk cId="1736208274" sldId="298"/>
            <ac:spMk id="3" creationId="{89FDBA51-1256-A576-0062-0EDA3D534041}"/>
          </ac:spMkLst>
        </pc:spChg>
        <pc:picChg chg="add mod">
          <ac:chgData name="Nikhil KARAKA" userId="1509fe4f3172f10f" providerId="LiveId" clId="{4216CCD2-4888-4E5A-BBCE-B98310D35E4D}" dt="2024-12-20T04:50:05.478" v="100" actId="14100"/>
          <ac:picMkLst>
            <pc:docMk/>
            <pc:sldMk cId="1736208274" sldId="298"/>
            <ac:picMk id="8" creationId="{CBD5A5DF-B643-E74B-D2CA-5F9275B228F2}"/>
          </ac:picMkLst>
        </pc:picChg>
      </pc:sldChg>
      <pc:sldChg chg="addSp delSp modSp new mod modTransition">
        <pc:chgData name="Nikhil KARAKA" userId="1509fe4f3172f10f" providerId="LiveId" clId="{4216CCD2-4888-4E5A-BBCE-B98310D35E4D}" dt="2024-12-20T07:22:46.920" v="864"/>
        <pc:sldMkLst>
          <pc:docMk/>
          <pc:sldMk cId="1393599806" sldId="299"/>
        </pc:sldMkLst>
        <pc:spChg chg="del">
          <ac:chgData name="Nikhil KARAKA" userId="1509fe4f3172f10f" providerId="LiveId" clId="{4216CCD2-4888-4E5A-BBCE-B98310D35E4D}" dt="2024-12-20T04:52:16.936" v="102" actId="21"/>
          <ac:spMkLst>
            <pc:docMk/>
            <pc:sldMk cId="1393599806" sldId="299"/>
            <ac:spMk id="2" creationId="{29917533-4C2E-CC88-A29E-E95039B518E2}"/>
          </ac:spMkLst>
        </pc:spChg>
        <pc:spChg chg="add del">
          <ac:chgData name="Nikhil KARAKA" userId="1509fe4f3172f10f" providerId="LiveId" clId="{4216CCD2-4888-4E5A-BBCE-B98310D35E4D}" dt="2024-12-20T04:52:31.116" v="105" actId="21"/>
          <ac:spMkLst>
            <pc:docMk/>
            <pc:sldMk cId="1393599806" sldId="299"/>
            <ac:spMk id="3" creationId="{319388B8-8D60-C569-2989-4BEDFF476442}"/>
          </ac:spMkLst>
        </pc:spChg>
        <pc:spChg chg="add mod">
          <ac:chgData name="Nikhil KARAKA" userId="1509fe4f3172f10f" providerId="LiveId" clId="{4216CCD2-4888-4E5A-BBCE-B98310D35E4D}" dt="2024-12-20T04:52:21.489" v="104"/>
          <ac:spMkLst>
            <pc:docMk/>
            <pc:sldMk cId="1393599806" sldId="299"/>
            <ac:spMk id="7" creationId="{29917533-4C2E-CC88-A29E-E95039B518E2}"/>
          </ac:spMkLst>
        </pc:spChg>
        <pc:spChg chg="add mod">
          <ac:chgData name="Nikhil KARAKA" userId="1509fe4f3172f10f" providerId="LiveId" clId="{4216CCD2-4888-4E5A-BBCE-B98310D35E4D}" dt="2024-12-20T04:52:32.759" v="106"/>
          <ac:spMkLst>
            <pc:docMk/>
            <pc:sldMk cId="1393599806" sldId="299"/>
            <ac:spMk id="8" creationId="{319388B8-8D60-C569-2989-4BEDFF476442}"/>
          </ac:spMkLst>
        </pc:spChg>
        <pc:spChg chg="add mod">
          <ac:chgData name="Nikhil KARAKA" userId="1509fe4f3172f10f" providerId="LiveId" clId="{4216CCD2-4888-4E5A-BBCE-B98310D35E4D}" dt="2024-12-20T04:54:55.787" v="125" actId="1076"/>
          <ac:spMkLst>
            <pc:docMk/>
            <pc:sldMk cId="1393599806" sldId="299"/>
            <ac:spMk id="11" creationId="{F7D60FCC-4AD2-7F25-BDF3-4605AD5EA65D}"/>
          </ac:spMkLst>
        </pc:spChg>
        <pc:picChg chg="add mod">
          <ac:chgData name="Nikhil KARAKA" userId="1509fe4f3172f10f" providerId="LiveId" clId="{4216CCD2-4888-4E5A-BBCE-B98310D35E4D}" dt="2024-12-20T04:54:25.728" v="120" actId="1076"/>
          <ac:picMkLst>
            <pc:docMk/>
            <pc:sldMk cId="1393599806" sldId="299"/>
            <ac:picMk id="10" creationId="{2D5060A9-E339-0238-4F8B-C09A1D063892}"/>
          </ac:picMkLst>
        </pc:picChg>
      </pc:sldChg>
      <pc:sldChg chg="addSp delSp modSp new mod modTransition">
        <pc:chgData name="Nikhil KARAKA" userId="1509fe4f3172f10f" providerId="LiveId" clId="{4216CCD2-4888-4E5A-BBCE-B98310D35E4D}" dt="2024-12-20T07:22:46.920" v="864"/>
        <pc:sldMkLst>
          <pc:docMk/>
          <pc:sldMk cId="4234668680" sldId="300"/>
        </pc:sldMkLst>
        <pc:spChg chg="mod">
          <ac:chgData name="Nikhil KARAKA" userId="1509fe4f3172f10f" providerId="LiveId" clId="{4216CCD2-4888-4E5A-BBCE-B98310D35E4D}" dt="2024-12-20T04:55:30.810" v="149" actId="115"/>
          <ac:spMkLst>
            <pc:docMk/>
            <pc:sldMk cId="4234668680" sldId="300"/>
            <ac:spMk id="2" creationId="{6A9B5F47-1A00-C54C-0A69-7CAB59C91154}"/>
          </ac:spMkLst>
        </pc:spChg>
        <pc:spChg chg="del">
          <ac:chgData name="Nikhil KARAKA" userId="1509fe4f3172f10f" providerId="LiveId" clId="{4216CCD2-4888-4E5A-BBCE-B98310D35E4D}" dt="2024-12-20T04:58:24.647" v="150" actId="22"/>
          <ac:spMkLst>
            <pc:docMk/>
            <pc:sldMk cId="4234668680" sldId="300"/>
            <ac:spMk id="3" creationId="{08C87F2F-8DA8-67ED-FCFF-6AC5644B4D83}"/>
          </ac:spMkLst>
        </pc:spChg>
        <pc:picChg chg="add mod ord">
          <ac:chgData name="Nikhil KARAKA" userId="1509fe4f3172f10f" providerId="LiveId" clId="{4216CCD2-4888-4E5A-BBCE-B98310D35E4D}" dt="2024-12-20T04:58:32.620" v="152" actId="14100"/>
          <ac:picMkLst>
            <pc:docMk/>
            <pc:sldMk cId="4234668680" sldId="300"/>
            <ac:picMk id="8" creationId="{AE432429-4B2A-C69D-B94E-E111EB3C07F4}"/>
          </ac:picMkLst>
        </pc:picChg>
      </pc:sldChg>
      <pc:sldChg chg="addSp delSp modSp new mod modTransition">
        <pc:chgData name="Nikhil KARAKA" userId="1509fe4f3172f10f" providerId="LiveId" clId="{4216CCD2-4888-4E5A-BBCE-B98310D35E4D}" dt="2024-12-20T07:22:46.920" v="864"/>
        <pc:sldMkLst>
          <pc:docMk/>
          <pc:sldMk cId="3231591396" sldId="301"/>
        </pc:sldMkLst>
        <pc:spChg chg="del">
          <ac:chgData name="Nikhil KARAKA" userId="1509fe4f3172f10f" providerId="LiveId" clId="{4216CCD2-4888-4E5A-BBCE-B98310D35E4D}" dt="2024-12-20T04:59:56.997" v="156" actId="21"/>
          <ac:spMkLst>
            <pc:docMk/>
            <pc:sldMk cId="3231591396" sldId="301"/>
            <ac:spMk id="2" creationId="{F352FA05-CABD-38AC-9DCD-D5179175A4A3}"/>
          </ac:spMkLst>
        </pc:spChg>
        <pc:spChg chg="del">
          <ac:chgData name="Nikhil KARAKA" userId="1509fe4f3172f10f" providerId="LiveId" clId="{4216CCD2-4888-4E5A-BBCE-B98310D35E4D}" dt="2024-12-20T05:00:00.907" v="157" actId="21"/>
          <ac:spMkLst>
            <pc:docMk/>
            <pc:sldMk cId="3231591396" sldId="301"/>
            <ac:spMk id="3" creationId="{333A4E23-1C46-12DE-CD0C-15649B48B02A}"/>
          </ac:spMkLst>
        </pc:spChg>
        <pc:picChg chg="add mod">
          <ac:chgData name="Nikhil KARAKA" userId="1509fe4f3172f10f" providerId="LiveId" clId="{4216CCD2-4888-4E5A-BBCE-B98310D35E4D}" dt="2024-12-20T05:00:40.844" v="165" actId="1076"/>
          <ac:picMkLst>
            <pc:docMk/>
            <pc:sldMk cId="3231591396" sldId="301"/>
            <ac:picMk id="8" creationId="{D49F2A4C-AEDB-E2A3-B0B3-63CD39A0AA06}"/>
          </ac:picMkLst>
        </pc:picChg>
      </pc:sldChg>
      <pc:sldChg chg="addSp delSp modSp new mod modTransition">
        <pc:chgData name="Nikhil KARAKA" userId="1509fe4f3172f10f" providerId="LiveId" clId="{4216CCD2-4888-4E5A-BBCE-B98310D35E4D}" dt="2024-12-20T07:22:46.920" v="864"/>
        <pc:sldMkLst>
          <pc:docMk/>
          <pc:sldMk cId="3951190246" sldId="302"/>
        </pc:sldMkLst>
        <pc:spChg chg="del">
          <ac:chgData name="Nikhil KARAKA" userId="1509fe4f3172f10f" providerId="LiveId" clId="{4216CCD2-4888-4E5A-BBCE-B98310D35E4D}" dt="2024-12-20T05:01:53.699" v="168" actId="21"/>
          <ac:spMkLst>
            <pc:docMk/>
            <pc:sldMk cId="3951190246" sldId="302"/>
            <ac:spMk id="2" creationId="{D5879940-3CB0-F2F9-CFE3-B8EC79D6277B}"/>
          </ac:spMkLst>
        </pc:spChg>
        <pc:spChg chg="del">
          <ac:chgData name="Nikhil KARAKA" userId="1509fe4f3172f10f" providerId="LiveId" clId="{4216CCD2-4888-4E5A-BBCE-B98310D35E4D}" dt="2024-12-20T05:01:56.956" v="169" actId="21"/>
          <ac:spMkLst>
            <pc:docMk/>
            <pc:sldMk cId="3951190246" sldId="302"/>
            <ac:spMk id="3" creationId="{1A0F0627-986B-6885-C714-A5904EF337A7}"/>
          </ac:spMkLst>
        </pc:spChg>
        <pc:picChg chg="add mod">
          <ac:chgData name="Nikhil KARAKA" userId="1509fe4f3172f10f" providerId="LiveId" clId="{4216CCD2-4888-4E5A-BBCE-B98310D35E4D}" dt="2024-12-20T05:02:07.682" v="173" actId="1076"/>
          <ac:picMkLst>
            <pc:docMk/>
            <pc:sldMk cId="3951190246" sldId="302"/>
            <ac:picMk id="8" creationId="{13AA8B48-5269-290F-010C-5051E3AF75D1}"/>
          </ac:picMkLst>
        </pc:picChg>
      </pc:sldChg>
      <pc:sldChg chg="addSp delSp modSp new mod modTransition">
        <pc:chgData name="Nikhil KARAKA" userId="1509fe4f3172f10f" providerId="LiveId" clId="{4216CCD2-4888-4E5A-BBCE-B98310D35E4D}" dt="2024-12-20T07:22:46.920" v="864"/>
        <pc:sldMkLst>
          <pc:docMk/>
          <pc:sldMk cId="2295796409" sldId="303"/>
        </pc:sldMkLst>
        <pc:spChg chg="mod">
          <ac:chgData name="Nikhil KARAKA" userId="1509fe4f3172f10f" providerId="LiveId" clId="{4216CCD2-4888-4E5A-BBCE-B98310D35E4D}" dt="2024-12-20T05:08:17.850" v="217" actId="1076"/>
          <ac:spMkLst>
            <pc:docMk/>
            <pc:sldMk cId="2295796409" sldId="303"/>
            <ac:spMk id="2" creationId="{969CDCF3-720F-4B89-E1C8-098FA1BCC470}"/>
          </ac:spMkLst>
        </pc:spChg>
        <pc:spChg chg="del">
          <ac:chgData name="Nikhil KARAKA" userId="1509fe4f3172f10f" providerId="LiveId" clId="{4216CCD2-4888-4E5A-BBCE-B98310D35E4D}" dt="2024-12-20T05:08:24.873" v="218" actId="21"/>
          <ac:spMkLst>
            <pc:docMk/>
            <pc:sldMk cId="2295796409" sldId="303"/>
            <ac:spMk id="3" creationId="{70FDA1AE-B62C-AF99-981E-B191CCCEB0DD}"/>
          </ac:spMkLst>
        </pc:spChg>
        <pc:picChg chg="add mod">
          <ac:chgData name="Nikhil KARAKA" userId="1509fe4f3172f10f" providerId="LiveId" clId="{4216CCD2-4888-4E5A-BBCE-B98310D35E4D}" dt="2024-12-20T05:11:14.093" v="223" actId="1076"/>
          <ac:picMkLst>
            <pc:docMk/>
            <pc:sldMk cId="2295796409" sldId="303"/>
            <ac:picMk id="8" creationId="{76A475F6-6F2D-E36A-EAF2-F7A88394D241}"/>
          </ac:picMkLst>
        </pc:picChg>
        <pc:picChg chg="add mod">
          <ac:chgData name="Nikhil KARAKA" userId="1509fe4f3172f10f" providerId="LiveId" clId="{4216CCD2-4888-4E5A-BBCE-B98310D35E4D}" dt="2024-12-20T05:12:52.650" v="230" actId="1076"/>
          <ac:picMkLst>
            <pc:docMk/>
            <pc:sldMk cId="2295796409" sldId="303"/>
            <ac:picMk id="10" creationId="{300C81AD-F61A-F39C-3958-A7E095573B11}"/>
          </ac:picMkLst>
        </pc:picChg>
      </pc:sldChg>
      <pc:sldChg chg="addSp delSp modSp new mod modTransition">
        <pc:chgData name="Nikhil KARAKA" userId="1509fe4f3172f10f" providerId="LiveId" clId="{4216CCD2-4888-4E5A-BBCE-B98310D35E4D}" dt="2024-12-20T07:22:46.920" v="864"/>
        <pc:sldMkLst>
          <pc:docMk/>
          <pc:sldMk cId="1831698312" sldId="304"/>
        </pc:sldMkLst>
        <pc:spChg chg="del">
          <ac:chgData name="Nikhil KARAKA" userId="1509fe4f3172f10f" providerId="LiveId" clId="{4216CCD2-4888-4E5A-BBCE-B98310D35E4D}" dt="2024-12-20T05:06:34.818" v="176" actId="21"/>
          <ac:spMkLst>
            <pc:docMk/>
            <pc:sldMk cId="1831698312" sldId="304"/>
            <ac:spMk id="2" creationId="{DBD4A220-0F60-7617-4D15-7C9E2D56295B}"/>
          </ac:spMkLst>
        </pc:spChg>
        <pc:spChg chg="del">
          <ac:chgData name="Nikhil KARAKA" userId="1509fe4f3172f10f" providerId="LiveId" clId="{4216CCD2-4888-4E5A-BBCE-B98310D35E4D}" dt="2024-12-20T05:06:38.721" v="177" actId="21"/>
          <ac:spMkLst>
            <pc:docMk/>
            <pc:sldMk cId="1831698312" sldId="304"/>
            <ac:spMk id="3" creationId="{A9AAD02E-67BD-DFD8-277A-B504B53C9CA6}"/>
          </ac:spMkLst>
        </pc:spChg>
        <pc:picChg chg="add mod">
          <ac:chgData name="Nikhil KARAKA" userId="1509fe4f3172f10f" providerId="LiveId" clId="{4216CCD2-4888-4E5A-BBCE-B98310D35E4D}" dt="2024-12-20T05:06:52.791" v="180" actId="1076"/>
          <ac:picMkLst>
            <pc:docMk/>
            <pc:sldMk cId="1831698312" sldId="304"/>
            <ac:picMk id="8" creationId="{EC8631F6-D6F8-48DE-F6CB-82D3C70CF395}"/>
          </ac:picMkLst>
        </pc:picChg>
      </pc:sldChg>
      <pc:sldChg chg="addSp delSp modSp new mod modTransition">
        <pc:chgData name="Nikhil KARAKA" userId="1509fe4f3172f10f" providerId="LiveId" clId="{4216CCD2-4888-4E5A-BBCE-B98310D35E4D}" dt="2024-12-20T07:22:46.920" v="864"/>
        <pc:sldMkLst>
          <pc:docMk/>
          <pc:sldMk cId="2816136166" sldId="305"/>
        </pc:sldMkLst>
        <pc:spChg chg="del">
          <ac:chgData name="Nikhil KARAKA" userId="1509fe4f3172f10f" providerId="LiveId" clId="{4216CCD2-4888-4E5A-BBCE-B98310D35E4D}" dt="2024-12-20T05:17:45.842" v="232" actId="21"/>
          <ac:spMkLst>
            <pc:docMk/>
            <pc:sldMk cId="2816136166" sldId="305"/>
            <ac:spMk id="2" creationId="{7DF36A5B-F8E9-13F7-5007-64807C5EA5B6}"/>
          </ac:spMkLst>
        </pc:spChg>
        <pc:spChg chg="del">
          <ac:chgData name="Nikhil KARAKA" userId="1509fe4f3172f10f" providerId="LiveId" clId="{4216CCD2-4888-4E5A-BBCE-B98310D35E4D}" dt="2024-12-20T05:17:49.618" v="233" actId="21"/>
          <ac:spMkLst>
            <pc:docMk/>
            <pc:sldMk cId="2816136166" sldId="305"/>
            <ac:spMk id="3" creationId="{FD1CAF29-ABFB-1600-B359-1B3CE2C71E20}"/>
          </ac:spMkLst>
        </pc:spChg>
        <pc:picChg chg="add mod">
          <ac:chgData name="Nikhil KARAKA" userId="1509fe4f3172f10f" providerId="LiveId" clId="{4216CCD2-4888-4E5A-BBCE-B98310D35E4D}" dt="2024-12-20T05:18:29.435" v="239" actId="1076"/>
          <ac:picMkLst>
            <pc:docMk/>
            <pc:sldMk cId="2816136166" sldId="305"/>
            <ac:picMk id="7" creationId="{E177F643-16C5-8EA4-CB76-8C11CFCB59C4}"/>
          </ac:picMkLst>
        </pc:picChg>
        <pc:picChg chg="add mod">
          <ac:chgData name="Nikhil KARAKA" userId="1509fe4f3172f10f" providerId="LiveId" clId="{4216CCD2-4888-4E5A-BBCE-B98310D35E4D}" dt="2024-12-20T05:19:57.509" v="244" actId="1076"/>
          <ac:picMkLst>
            <pc:docMk/>
            <pc:sldMk cId="2816136166" sldId="305"/>
            <ac:picMk id="9" creationId="{DE26A590-98E4-AE77-CE93-132745F0C526}"/>
          </ac:picMkLst>
        </pc:picChg>
      </pc:sldChg>
      <pc:sldChg chg="addSp modSp new mod modTransition">
        <pc:chgData name="Nikhil KARAKA" userId="1509fe4f3172f10f" providerId="LiveId" clId="{4216CCD2-4888-4E5A-BBCE-B98310D35E4D}" dt="2024-12-20T07:22:46.920" v="864"/>
        <pc:sldMkLst>
          <pc:docMk/>
          <pc:sldMk cId="1025016660" sldId="306"/>
        </pc:sldMkLst>
        <pc:picChg chg="add mod">
          <ac:chgData name="Nikhil KARAKA" userId="1509fe4f3172f10f" providerId="LiveId" clId="{4216CCD2-4888-4E5A-BBCE-B98310D35E4D}" dt="2024-12-20T05:21:22.685" v="257" actId="1076"/>
          <ac:picMkLst>
            <pc:docMk/>
            <pc:sldMk cId="1025016660" sldId="306"/>
            <ac:picMk id="7" creationId="{5EEDAD1C-6FA5-BCC9-08D0-6FBB1EAFB805}"/>
          </ac:picMkLst>
        </pc:picChg>
        <pc:picChg chg="add mod">
          <ac:chgData name="Nikhil KARAKA" userId="1509fe4f3172f10f" providerId="LiveId" clId="{4216CCD2-4888-4E5A-BBCE-B98310D35E4D}" dt="2024-12-20T05:22:47.705" v="264" actId="14100"/>
          <ac:picMkLst>
            <pc:docMk/>
            <pc:sldMk cId="1025016660" sldId="306"/>
            <ac:picMk id="9" creationId="{EFE84036-6C58-D272-5B1E-3F1CF31F85D9}"/>
          </ac:picMkLst>
        </pc:picChg>
      </pc:sldChg>
      <pc:sldChg chg="addSp modSp new mod modTransition">
        <pc:chgData name="Nikhil KARAKA" userId="1509fe4f3172f10f" providerId="LiveId" clId="{4216CCD2-4888-4E5A-BBCE-B98310D35E4D}" dt="2024-12-20T07:22:46.920" v="864"/>
        <pc:sldMkLst>
          <pc:docMk/>
          <pc:sldMk cId="2183058279" sldId="307"/>
        </pc:sldMkLst>
        <pc:picChg chg="add mod">
          <ac:chgData name="Nikhil KARAKA" userId="1509fe4f3172f10f" providerId="LiveId" clId="{4216CCD2-4888-4E5A-BBCE-B98310D35E4D}" dt="2024-12-20T05:23:35.612" v="270" actId="14100"/>
          <ac:picMkLst>
            <pc:docMk/>
            <pc:sldMk cId="2183058279" sldId="307"/>
            <ac:picMk id="7" creationId="{447CC9C7-FEF4-2ACB-9AB1-9282B1CED669}"/>
          </ac:picMkLst>
        </pc:picChg>
        <pc:picChg chg="add mod">
          <ac:chgData name="Nikhil KARAKA" userId="1509fe4f3172f10f" providerId="LiveId" clId="{4216CCD2-4888-4E5A-BBCE-B98310D35E4D}" dt="2024-12-20T05:24:41.575" v="278" actId="1076"/>
          <ac:picMkLst>
            <pc:docMk/>
            <pc:sldMk cId="2183058279" sldId="307"/>
            <ac:picMk id="9" creationId="{8DD4B8FF-C2FA-2FC2-2E5D-1D22D0012E08}"/>
          </ac:picMkLst>
        </pc:picChg>
      </pc:sldChg>
      <pc:sldChg chg="addSp modSp new mod modTransition">
        <pc:chgData name="Nikhil KARAKA" userId="1509fe4f3172f10f" providerId="LiveId" clId="{4216CCD2-4888-4E5A-BBCE-B98310D35E4D}" dt="2024-12-21T08:34:23.128" v="912" actId="1036"/>
        <pc:sldMkLst>
          <pc:docMk/>
          <pc:sldMk cId="1035933650" sldId="308"/>
        </pc:sldMkLst>
        <pc:picChg chg="add mod">
          <ac:chgData name="Nikhil KARAKA" userId="1509fe4f3172f10f" providerId="LiveId" clId="{4216CCD2-4888-4E5A-BBCE-B98310D35E4D}" dt="2024-12-21T08:34:23.128" v="912" actId="1036"/>
          <ac:picMkLst>
            <pc:docMk/>
            <pc:sldMk cId="1035933650" sldId="308"/>
            <ac:picMk id="7" creationId="{4D005F52-3844-0B97-F272-E2F8FD386144}"/>
          </ac:picMkLst>
        </pc:picChg>
        <pc:picChg chg="add mod">
          <ac:chgData name="Nikhil KARAKA" userId="1509fe4f3172f10f" providerId="LiveId" clId="{4216CCD2-4888-4E5A-BBCE-B98310D35E4D}" dt="2024-12-20T05:26:40.075" v="296" actId="1076"/>
          <ac:picMkLst>
            <pc:docMk/>
            <pc:sldMk cId="1035933650" sldId="308"/>
            <ac:picMk id="9" creationId="{851E44FE-CC8F-92ED-39C8-F4A607AFB4CA}"/>
          </ac:picMkLst>
        </pc:picChg>
      </pc:sldChg>
      <pc:sldChg chg="addSp modSp new mod modTransition">
        <pc:chgData name="Nikhil KARAKA" userId="1509fe4f3172f10f" providerId="LiveId" clId="{4216CCD2-4888-4E5A-BBCE-B98310D35E4D}" dt="2024-12-20T07:22:46.920" v="864"/>
        <pc:sldMkLst>
          <pc:docMk/>
          <pc:sldMk cId="669519883" sldId="309"/>
        </pc:sldMkLst>
        <pc:picChg chg="add mod">
          <ac:chgData name="Nikhil KARAKA" userId="1509fe4f3172f10f" providerId="LiveId" clId="{4216CCD2-4888-4E5A-BBCE-B98310D35E4D}" dt="2024-12-20T05:28:39.207" v="302" actId="14100"/>
          <ac:picMkLst>
            <pc:docMk/>
            <pc:sldMk cId="669519883" sldId="309"/>
            <ac:picMk id="7" creationId="{52B5444E-18F4-B817-2EDB-9B67722BAF33}"/>
          </ac:picMkLst>
        </pc:picChg>
        <pc:picChg chg="add mod">
          <ac:chgData name="Nikhil KARAKA" userId="1509fe4f3172f10f" providerId="LiveId" clId="{4216CCD2-4888-4E5A-BBCE-B98310D35E4D}" dt="2024-12-20T05:30:11.749" v="307" actId="1076"/>
          <ac:picMkLst>
            <pc:docMk/>
            <pc:sldMk cId="669519883" sldId="309"/>
            <ac:picMk id="9" creationId="{113A68BA-371E-79C0-3552-E168EBFAC9DA}"/>
          </ac:picMkLst>
        </pc:picChg>
      </pc:sldChg>
      <pc:sldChg chg="addSp modSp new mod modTransition">
        <pc:chgData name="Nikhil KARAKA" userId="1509fe4f3172f10f" providerId="LiveId" clId="{4216CCD2-4888-4E5A-BBCE-B98310D35E4D}" dt="2024-12-20T07:22:46.920" v="864"/>
        <pc:sldMkLst>
          <pc:docMk/>
          <pc:sldMk cId="3899102418" sldId="310"/>
        </pc:sldMkLst>
        <pc:picChg chg="add mod">
          <ac:chgData name="Nikhil KARAKA" userId="1509fe4f3172f10f" providerId="LiveId" clId="{4216CCD2-4888-4E5A-BBCE-B98310D35E4D}" dt="2024-12-20T05:32:06.106" v="319" actId="14100"/>
          <ac:picMkLst>
            <pc:docMk/>
            <pc:sldMk cId="3899102418" sldId="310"/>
            <ac:picMk id="7" creationId="{74630637-FF8D-A32C-E272-3C60ABD16175}"/>
          </ac:picMkLst>
        </pc:picChg>
        <pc:picChg chg="add mod">
          <ac:chgData name="Nikhil KARAKA" userId="1509fe4f3172f10f" providerId="LiveId" clId="{4216CCD2-4888-4E5A-BBCE-B98310D35E4D}" dt="2024-12-20T05:32:11.223" v="320" actId="1076"/>
          <ac:picMkLst>
            <pc:docMk/>
            <pc:sldMk cId="3899102418" sldId="310"/>
            <ac:picMk id="9" creationId="{0ADCCC4C-3A40-DD7A-1C40-0622C335614D}"/>
          </ac:picMkLst>
        </pc:picChg>
      </pc:sldChg>
      <pc:sldChg chg="addSp modSp new mod modTransition">
        <pc:chgData name="Nikhil KARAKA" userId="1509fe4f3172f10f" providerId="LiveId" clId="{4216CCD2-4888-4E5A-BBCE-B98310D35E4D}" dt="2024-12-20T07:22:46.920" v="864"/>
        <pc:sldMkLst>
          <pc:docMk/>
          <pc:sldMk cId="2017525618" sldId="311"/>
        </pc:sldMkLst>
        <pc:picChg chg="add mod">
          <ac:chgData name="Nikhil KARAKA" userId="1509fe4f3172f10f" providerId="LiveId" clId="{4216CCD2-4888-4E5A-BBCE-B98310D35E4D}" dt="2024-12-20T05:35:01.468" v="324" actId="1076"/>
          <ac:picMkLst>
            <pc:docMk/>
            <pc:sldMk cId="2017525618" sldId="311"/>
            <ac:picMk id="7" creationId="{A972D2D8-5921-6F32-17A1-F804661DA315}"/>
          </ac:picMkLst>
        </pc:picChg>
      </pc:sldChg>
      <pc:sldChg chg="addSp modSp new mod modTransition">
        <pc:chgData name="Nikhil KARAKA" userId="1509fe4f3172f10f" providerId="LiveId" clId="{4216CCD2-4888-4E5A-BBCE-B98310D35E4D}" dt="2024-12-20T07:22:46.920" v="864"/>
        <pc:sldMkLst>
          <pc:docMk/>
          <pc:sldMk cId="1456316797" sldId="312"/>
        </pc:sldMkLst>
        <pc:picChg chg="add mod">
          <ac:chgData name="Nikhil KARAKA" userId="1509fe4f3172f10f" providerId="LiveId" clId="{4216CCD2-4888-4E5A-BBCE-B98310D35E4D}" dt="2024-12-20T05:36:02.514" v="334" actId="14100"/>
          <ac:picMkLst>
            <pc:docMk/>
            <pc:sldMk cId="1456316797" sldId="312"/>
            <ac:picMk id="7" creationId="{B40A36BD-2032-6FB0-E19D-0E5BC83C3BBD}"/>
          </ac:picMkLst>
        </pc:picChg>
        <pc:picChg chg="add mod">
          <ac:chgData name="Nikhil KARAKA" userId="1509fe4f3172f10f" providerId="LiveId" clId="{4216CCD2-4888-4E5A-BBCE-B98310D35E4D}" dt="2024-12-20T05:36:49.248" v="340" actId="14100"/>
          <ac:picMkLst>
            <pc:docMk/>
            <pc:sldMk cId="1456316797" sldId="312"/>
            <ac:picMk id="9" creationId="{70B21A3D-B8F8-CE90-4031-E4D5FD4FDE28}"/>
          </ac:picMkLst>
        </pc:picChg>
      </pc:sldChg>
      <pc:sldChg chg="addSp modSp new mod modTransition">
        <pc:chgData name="Nikhil KARAKA" userId="1509fe4f3172f10f" providerId="LiveId" clId="{4216CCD2-4888-4E5A-BBCE-B98310D35E4D}" dt="2024-12-20T07:22:46.920" v="864"/>
        <pc:sldMkLst>
          <pc:docMk/>
          <pc:sldMk cId="2281365074" sldId="313"/>
        </pc:sldMkLst>
        <pc:picChg chg="add mod">
          <ac:chgData name="Nikhil KARAKA" userId="1509fe4f3172f10f" providerId="LiveId" clId="{4216CCD2-4888-4E5A-BBCE-B98310D35E4D}" dt="2024-12-20T05:37:32.152" v="346" actId="14100"/>
          <ac:picMkLst>
            <pc:docMk/>
            <pc:sldMk cId="2281365074" sldId="313"/>
            <ac:picMk id="7" creationId="{7C92B43C-B5CA-BEF7-194F-BC7097940BA2}"/>
          </ac:picMkLst>
        </pc:picChg>
        <pc:picChg chg="add mod">
          <ac:chgData name="Nikhil KARAKA" userId="1509fe4f3172f10f" providerId="LiveId" clId="{4216CCD2-4888-4E5A-BBCE-B98310D35E4D}" dt="2024-12-20T05:38:05.838" v="350" actId="14100"/>
          <ac:picMkLst>
            <pc:docMk/>
            <pc:sldMk cId="2281365074" sldId="313"/>
            <ac:picMk id="9" creationId="{255EAC56-C987-0AD3-6C60-114C20F1DB89}"/>
          </ac:picMkLst>
        </pc:picChg>
      </pc:sldChg>
      <pc:sldChg chg="addSp modSp new mod modTransition">
        <pc:chgData name="Nikhil KARAKA" userId="1509fe4f3172f10f" providerId="LiveId" clId="{4216CCD2-4888-4E5A-BBCE-B98310D35E4D}" dt="2024-12-20T07:22:46.920" v="864"/>
        <pc:sldMkLst>
          <pc:docMk/>
          <pc:sldMk cId="2546147320" sldId="314"/>
        </pc:sldMkLst>
        <pc:picChg chg="add mod">
          <ac:chgData name="Nikhil KARAKA" userId="1509fe4f3172f10f" providerId="LiveId" clId="{4216CCD2-4888-4E5A-BBCE-B98310D35E4D}" dt="2024-12-20T05:38:49.074" v="354" actId="1076"/>
          <ac:picMkLst>
            <pc:docMk/>
            <pc:sldMk cId="2546147320" sldId="314"/>
            <ac:picMk id="7" creationId="{97CA9B89-6AED-C24C-2049-B8E2D5630604}"/>
          </ac:picMkLst>
        </pc:picChg>
        <pc:picChg chg="add mod">
          <ac:chgData name="Nikhil KARAKA" userId="1509fe4f3172f10f" providerId="LiveId" clId="{4216CCD2-4888-4E5A-BBCE-B98310D35E4D}" dt="2024-12-20T05:39:21.605" v="360" actId="14100"/>
          <ac:picMkLst>
            <pc:docMk/>
            <pc:sldMk cId="2546147320" sldId="314"/>
            <ac:picMk id="9" creationId="{67C0F4CA-3000-4B99-094C-4017BE1E722C}"/>
          </ac:picMkLst>
        </pc:picChg>
      </pc:sldChg>
      <pc:sldChg chg="addSp modSp new mod modTransition">
        <pc:chgData name="Nikhil KARAKA" userId="1509fe4f3172f10f" providerId="LiveId" clId="{4216CCD2-4888-4E5A-BBCE-B98310D35E4D}" dt="2024-12-20T07:22:46.920" v="864"/>
        <pc:sldMkLst>
          <pc:docMk/>
          <pc:sldMk cId="1553036283" sldId="315"/>
        </pc:sldMkLst>
        <pc:picChg chg="add mod">
          <ac:chgData name="Nikhil KARAKA" userId="1509fe4f3172f10f" providerId="LiveId" clId="{4216CCD2-4888-4E5A-BBCE-B98310D35E4D}" dt="2024-12-20T05:40:29.309" v="368" actId="14100"/>
          <ac:picMkLst>
            <pc:docMk/>
            <pc:sldMk cId="1553036283" sldId="315"/>
            <ac:picMk id="7" creationId="{9E0CCF80-7410-6C9A-5B5F-4218174B92D0}"/>
          </ac:picMkLst>
        </pc:picChg>
        <pc:picChg chg="add mod">
          <ac:chgData name="Nikhil KARAKA" userId="1509fe4f3172f10f" providerId="LiveId" clId="{4216CCD2-4888-4E5A-BBCE-B98310D35E4D}" dt="2024-12-20T05:40:44.723" v="372" actId="14100"/>
          <ac:picMkLst>
            <pc:docMk/>
            <pc:sldMk cId="1553036283" sldId="315"/>
            <ac:picMk id="9" creationId="{78EE636A-EA07-E50C-2F61-D58E16176527}"/>
          </ac:picMkLst>
        </pc:picChg>
      </pc:sldChg>
      <pc:sldChg chg="addSp modSp new mod modTransition">
        <pc:chgData name="Nikhil KARAKA" userId="1509fe4f3172f10f" providerId="LiveId" clId="{4216CCD2-4888-4E5A-BBCE-B98310D35E4D}" dt="2024-12-20T07:22:46.920" v="864"/>
        <pc:sldMkLst>
          <pc:docMk/>
          <pc:sldMk cId="563127080" sldId="316"/>
        </pc:sldMkLst>
        <pc:picChg chg="add mod">
          <ac:chgData name="Nikhil KARAKA" userId="1509fe4f3172f10f" providerId="LiveId" clId="{4216CCD2-4888-4E5A-BBCE-B98310D35E4D}" dt="2024-12-20T05:41:41.098" v="380" actId="1076"/>
          <ac:picMkLst>
            <pc:docMk/>
            <pc:sldMk cId="563127080" sldId="316"/>
            <ac:picMk id="7" creationId="{88B758A2-5981-05B1-719E-ED5CDDD8DF02}"/>
          </ac:picMkLst>
        </pc:picChg>
        <pc:picChg chg="add mod">
          <ac:chgData name="Nikhil KARAKA" userId="1509fe4f3172f10f" providerId="LiveId" clId="{4216CCD2-4888-4E5A-BBCE-B98310D35E4D}" dt="2024-12-20T05:42:19.878" v="386" actId="1076"/>
          <ac:picMkLst>
            <pc:docMk/>
            <pc:sldMk cId="563127080" sldId="316"/>
            <ac:picMk id="9" creationId="{7FD85685-44E2-AD40-8A2F-79B30796999C}"/>
          </ac:picMkLst>
        </pc:picChg>
      </pc:sldChg>
      <pc:sldChg chg="addSp modSp new mod modTransition">
        <pc:chgData name="Nikhil KARAKA" userId="1509fe4f3172f10f" providerId="LiveId" clId="{4216CCD2-4888-4E5A-BBCE-B98310D35E4D}" dt="2024-12-20T07:22:46.920" v="864"/>
        <pc:sldMkLst>
          <pc:docMk/>
          <pc:sldMk cId="2466133153" sldId="317"/>
        </pc:sldMkLst>
        <pc:picChg chg="add mod">
          <ac:chgData name="Nikhil KARAKA" userId="1509fe4f3172f10f" providerId="LiveId" clId="{4216CCD2-4888-4E5A-BBCE-B98310D35E4D}" dt="2024-12-20T05:45:42.201" v="398" actId="14100"/>
          <ac:picMkLst>
            <pc:docMk/>
            <pc:sldMk cId="2466133153" sldId="317"/>
            <ac:picMk id="7" creationId="{5DB889E5-1DBA-0141-02C1-88462EC66C75}"/>
          </ac:picMkLst>
        </pc:picChg>
      </pc:sldChg>
      <pc:sldChg chg="addSp modSp new mod modTransition">
        <pc:chgData name="Nikhil KARAKA" userId="1509fe4f3172f10f" providerId="LiveId" clId="{4216CCD2-4888-4E5A-BBCE-B98310D35E4D}" dt="2024-12-20T07:22:46.920" v="864"/>
        <pc:sldMkLst>
          <pc:docMk/>
          <pc:sldMk cId="1494017247" sldId="318"/>
        </pc:sldMkLst>
        <pc:picChg chg="add mod">
          <ac:chgData name="Nikhil KARAKA" userId="1509fe4f3172f10f" providerId="LiveId" clId="{4216CCD2-4888-4E5A-BBCE-B98310D35E4D}" dt="2024-12-20T05:43:32.158" v="389" actId="14100"/>
          <ac:picMkLst>
            <pc:docMk/>
            <pc:sldMk cId="1494017247" sldId="318"/>
            <ac:picMk id="7" creationId="{2FD81DB7-6E42-6637-6386-5BC8FBD8E80A}"/>
          </ac:picMkLst>
        </pc:picChg>
      </pc:sldChg>
      <pc:sldChg chg="addSp modSp new mod modTransition">
        <pc:chgData name="Nikhil KARAKA" userId="1509fe4f3172f10f" providerId="LiveId" clId="{4216CCD2-4888-4E5A-BBCE-B98310D35E4D}" dt="2024-12-20T07:22:46.920" v="864"/>
        <pc:sldMkLst>
          <pc:docMk/>
          <pc:sldMk cId="2770475495" sldId="319"/>
        </pc:sldMkLst>
        <pc:picChg chg="add mod">
          <ac:chgData name="Nikhil KARAKA" userId="1509fe4f3172f10f" providerId="LiveId" clId="{4216CCD2-4888-4E5A-BBCE-B98310D35E4D}" dt="2024-12-20T05:46:12.788" v="407" actId="1076"/>
          <ac:picMkLst>
            <pc:docMk/>
            <pc:sldMk cId="2770475495" sldId="319"/>
            <ac:picMk id="7" creationId="{5BF112B4-705A-1755-6837-3E7992E90906}"/>
          </ac:picMkLst>
        </pc:picChg>
      </pc:sldChg>
      <pc:sldChg chg="addSp modSp new mod modTransition">
        <pc:chgData name="Nikhil KARAKA" userId="1509fe4f3172f10f" providerId="LiveId" clId="{4216CCD2-4888-4E5A-BBCE-B98310D35E4D}" dt="2024-12-20T07:22:46.920" v="864"/>
        <pc:sldMkLst>
          <pc:docMk/>
          <pc:sldMk cId="1638363025" sldId="320"/>
        </pc:sldMkLst>
        <pc:spChg chg="mod">
          <ac:chgData name="Nikhil KARAKA" userId="1509fe4f3172f10f" providerId="LiveId" clId="{4216CCD2-4888-4E5A-BBCE-B98310D35E4D}" dt="2024-12-20T06:14:45.909" v="427" actId="1076"/>
          <ac:spMkLst>
            <pc:docMk/>
            <pc:sldMk cId="1638363025" sldId="320"/>
            <ac:spMk id="2" creationId="{85074AFF-AE3F-5101-59E2-AF40ECC872C8}"/>
          </ac:spMkLst>
        </pc:spChg>
        <pc:spChg chg="mod">
          <ac:chgData name="Nikhil KARAKA" userId="1509fe4f3172f10f" providerId="LiveId" clId="{4216CCD2-4888-4E5A-BBCE-B98310D35E4D}" dt="2024-12-20T06:24:21.538" v="490" actId="14100"/>
          <ac:spMkLst>
            <pc:docMk/>
            <pc:sldMk cId="1638363025" sldId="320"/>
            <ac:spMk id="3" creationId="{9687351A-D2BC-A6BB-8277-AB6F773588E6}"/>
          </ac:spMkLst>
        </pc:spChg>
        <pc:picChg chg="add mod">
          <ac:chgData name="Nikhil KARAKA" userId="1509fe4f3172f10f" providerId="LiveId" clId="{4216CCD2-4888-4E5A-BBCE-B98310D35E4D}" dt="2024-12-20T06:24:24.992" v="491" actId="1076"/>
          <ac:picMkLst>
            <pc:docMk/>
            <pc:sldMk cId="1638363025" sldId="320"/>
            <ac:picMk id="7" creationId="{CE057376-9BF1-FBE2-5BF0-DD2B9010CB0A}"/>
          </ac:picMkLst>
        </pc:picChg>
      </pc:sldChg>
      <pc:sldChg chg="addSp delSp modSp new mod modTransition">
        <pc:chgData name="Nikhil KARAKA" userId="1509fe4f3172f10f" providerId="LiveId" clId="{4216CCD2-4888-4E5A-BBCE-B98310D35E4D}" dt="2024-12-20T07:22:46.920" v="864"/>
        <pc:sldMkLst>
          <pc:docMk/>
          <pc:sldMk cId="2954880288" sldId="321"/>
        </pc:sldMkLst>
        <pc:picChg chg="add del">
          <ac:chgData name="Nikhil KARAKA" userId="1509fe4f3172f10f" providerId="LiveId" clId="{4216CCD2-4888-4E5A-BBCE-B98310D35E4D}" dt="2024-12-20T06:22:10.104" v="465" actId="22"/>
          <ac:picMkLst>
            <pc:docMk/>
            <pc:sldMk cId="2954880288" sldId="321"/>
            <ac:picMk id="7" creationId="{97787F25-1F08-38F5-828B-E1AED40EC3A4}"/>
          </ac:picMkLst>
        </pc:picChg>
        <pc:picChg chg="add mod">
          <ac:chgData name="Nikhil KARAKA" userId="1509fe4f3172f10f" providerId="LiveId" clId="{4216CCD2-4888-4E5A-BBCE-B98310D35E4D}" dt="2024-12-20T06:22:47.507" v="470" actId="14100"/>
          <ac:picMkLst>
            <pc:docMk/>
            <pc:sldMk cId="2954880288" sldId="321"/>
            <ac:picMk id="9" creationId="{722D97E8-5CB8-CCAF-F51C-20307ACA4CD3}"/>
          </ac:picMkLst>
        </pc:picChg>
      </pc:sldChg>
      <pc:sldChg chg="addSp delSp modSp new mod modTransition">
        <pc:chgData name="Nikhil KARAKA" userId="1509fe4f3172f10f" providerId="LiveId" clId="{4216CCD2-4888-4E5A-BBCE-B98310D35E4D}" dt="2024-12-20T07:22:46.920" v="864"/>
        <pc:sldMkLst>
          <pc:docMk/>
          <pc:sldMk cId="4113642618" sldId="322"/>
        </pc:sldMkLst>
        <pc:spChg chg="del mod">
          <ac:chgData name="Nikhil KARAKA" userId="1509fe4f3172f10f" providerId="LiveId" clId="{4216CCD2-4888-4E5A-BBCE-B98310D35E4D}" dt="2024-12-20T06:25:02.465" v="512" actId="21"/>
          <ac:spMkLst>
            <pc:docMk/>
            <pc:sldMk cId="4113642618" sldId="322"/>
            <ac:spMk id="2" creationId="{00046136-4F6C-388B-73E8-BE806C41E884}"/>
          </ac:spMkLst>
        </pc:spChg>
        <pc:spChg chg="mod">
          <ac:chgData name="Nikhil KARAKA" userId="1509fe4f3172f10f" providerId="LiveId" clId="{4216CCD2-4888-4E5A-BBCE-B98310D35E4D}" dt="2024-12-20T06:25:44.552" v="536" actId="1076"/>
          <ac:spMkLst>
            <pc:docMk/>
            <pc:sldMk cId="4113642618" sldId="322"/>
            <ac:spMk id="3" creationId="{7E36368D-F677-230D-6581-1CACA0131177}"/>
          </ac:spMkLst>
        </pc:spChg>
        <pc:picChg chg="add mod">
          <ac:chgData name="Nikhil KARAKA" userId="1509fe4f3172f10f" providerId="LiveId" clId="{4216CCD2-4888-4E5A-BBCE-B98310D35E4D}" dt="2024-12-20T06:35:43.554" v="552" actId="1076"/>
          <ac:picMkLst>
            <pc:docMk/>
            <pc:sldMk cId="4113642618" sldId="322"/>
            <ac:picMk id="7" creationId="{EDFD542C-2253-F256-5A7D-992A4C622AEB}"/>
          </ac:picMkLst>
        </pc:picChg>
        <pc:picChg chg="add mod">
          <ac:chgData name="Nikhil KARAKA" userId="1509fe4f3172f10f" providerId="LiveId" clId="{4216CCD2-4888-4E5A-BBCE-B98310D35E4D}" dt="2024-12-20T06:35:47.049" v="553" actId="1076"/>
          <ac:picMkLst>
            <pc:docMk/>
            <pc:sldMk cId="4113642618" sldId="322"/>
            <ac:picMk id="9" creationId="{36D13F10-A83F-53A1-FF06-487FC186ED77}"/>
          </ac:picMkLst>
        </pc:picChg>
      </pc:sldChg>
      <pc:sldChg chg="addSp modSp new mod modTransition">
        <pc:chgData name="Nikhil KARAKA" userId="1509fe4f3172f10f" providerId="LiveId" clId="{4216CCD2-4888-4E5A-BBCE-B98310D35E4D}" dt="2024-12-20T07:22:46.920" v="864"/>
        <pc:sldMkLst>
          <pc:docMk/>
          <pc:sldMk cId="1722018170" sldId="323"/>
        </pc:sldMkLst>
        <pc:picChg chg="add mod">
          <ac:chgData name="Nikhil KARAKA" userId="1509fe4f3172f10f" providerId="LiveId" clId="{4216CCD2-4888-4E5A-BBCE-B98310D35E4D}" dt="2024-12-20T06:38:48.791" v="559" actId="14100"/>
          <ac:picMkLst>
            <pc:docMk/>
            <pc:sldMk cId="1722018170" sldId="323"/>
            <ac:picMk id="7" creationId="{FC756359-8082-9F0D-F0CC-E1E2FE084ABF}"/>
          </ac:picMkLst>
        </pc:picChg>
      </pc:sldChg>
      <pc:sldChg chg="addSp delSp modSp new mod modTransition">
        <pc:chgData name="Nikhil KARAKA" userId="1509fe4f3172f10f" providerId="LiveId" clId="{4216CCD2-4888-4E5A-BBCE-B98310D35E4D}" dt="2024-12-21T06:24:39.380" v="907" actId="1076"/>
        <pc:sldMkLst>
          <pc:docMk/>
          <pc:sldMk cId="2212936152" sldId="324"/>
        </pc:sldMkLst>
        <pc:spChg chg="del">
          <ac:chgData name="Nikhil KARAKA" userId="1509fe4f3172f10f" providerId="LiveId" clId="{4216CCD2-4888-4E5A-BBCE-B98310D35E4D}" dt="2024-12-20T06:39:28.194" v="580" actId="21"/>
          <ac:spMkLst>
            <pc:docMk/>
            <pc:sldMk cId="2212936152" sldId="324"/>
            <ac:spMk id="2" creationId="{FD8F6EEC-A8E9-167A-29D6-B082A2D869E8}"/>
          </ac:spMkLst>
        </pc:spChg>
        <pc:spChg chg="mod">
          <ac:chgData name="Nikhil KARAKA" userId="1509fe4f3172f10f" providerId="LiveId" clId="{4216CCD2-4888-4E5A-BBCE-B98310D35E4D}" dt="2024-12-20T06:46:29.334" v="587" actId="1076"/>
          <ac:spMkLst>
            <pc:docMk/>
            <pc:sldMk cId="2212936152" sldId="324"/>
            <ac:spMk id="3" creationId="{39384A51-F7E5-348D-4F29-114DCE8853DE}"/>
          </ac:spMkLst>
        </pc:spChg>
        <pc:picChg chg="add mod">
          <ac:chgData name="Nikhil KARAKA" userId="1509fe4f3172f10f" providerId="LiveId" clId="{4216CCD2-4888-4E5A-BBCE-B98310D35E4D}" dt="2024-12-21T06:24:39.380" v="907" actId="1076"/>
          <ac:picMkLst>
            <pc:docMk/>
            <pc:sldMk cId="2212936152" sldId="324"/>
            <ac:picMk id="6" creationId="{3F72198F-A1D8-308B-45BC-CDFDDE4AD3E7}"/>
          </ac:picMkLst>
        </pc:picChg>
        <pc:picChg chg="add mod">
          <ac:chgData name="Nikhil KARAKA" userId="1509fe4f3172f10f" providerId="LiveId" clId="{4216CCD2-4888-4E5A-BBCE-B98310D35E4D}" dt="2024-12-20T06:46:31.714" v="588" actId="1076"/>
          <ac:picMkLst>
            <pc:docMk/>
            <pc:sldMk cId="2212936152" sldId="324"/>
            <ac:picMk id="7" creationId="{7F480C74-CE30-56B7-CFCC-6D5C17EE7492}"/>
          </ac:picMkLst>
        </pc:picChg>
        <pc:picChg chg="add del mod">
          <ac:chgData name="Nikhil KARAKA" userId="1509fe4f3172f10f" providerId="LiveId" clId="{4216CCD2-4888-4E5A-BBCE-B98310D35E4D}" dt="2024-12-21T06:23:52.002" v="899" actId="478"/>
          <ac:picMkLst>
            <pc:docMk/>
            <pc:sldMk cId="2212936152" sldId="324"/>
            <ac:picMk id="9" creationId="{737B53D1-E8C6-E6BA-27DF-71B1888C3AA7}"/>
          </ac:picMkLst>
        </pc:picChg>
      </pc:sldChg>
      <pc:sldChg chg="addSp delSp modSp new mod modTransition">
        <pc:chgData name="Nikhil KARAKA" userId="1509fe4f3172f10f" providerId="LiveId" clId="{4216CCD2-4888-4E5A-BBCE-B98310D35E4D}" dt="2024-12-21T09:26:21.342" v="964" actId="20577"/>
        <pc:sldMkLst>
          <pc:docMk/>
          <pc:sldMk cId="611931432" sldId="325"/>
        </pc:sldMkLst>
        <pc:spChg chg="mod">
          <ac:chgData name="Nikhil KARAKA" userId="1509fe4f3172f10f" providerId="LiveId" clId="{4216CCD2-4888-4E5A-BBCE-B98310D35E4D}" dt="2024-12-21T09:26:21.342" v="964" actId="20577"/>
          <ac:spMkLst>
            <pc:docMk/>
            <pc:sldMk cId="611931432" sldId="325"/>
            <ac:spMk id="2" creationId="{F5383806-4B14-EEAC-A38B-39DEBE92A62E}"/>
          </ac:spMkLst>
        </pc:spChg>
        <pc:spChg chg="mod">
          <ac:chgData name="Nikhil KARAKA" userId="1509fe4f3172f10f" providerId="LiveId" clId="{4216CCD2-4888-4E5A-BBCE-B98310D35E4D}" dt="2024-12-21T09:13:45.836" v="947" actId="20577"/>
          <ac:spMkLst>
            <pc:docMk/>
            <pc:sldMk cId="611931432" sldId="325"/>
            <ac:spMk id="3" creationId="{35A34254-4AF8-C340-A7A9-750E2E4E44CE}"/>
          </ac:spMkLst>
        </pc:spChg>
        <pc:spChg chg="add del mod">
          <ac:chgData name="Nikhil KARAKA" userId="1509fe4f3172f10f" providerId="LiveId" clId="{4216CCD2-4888-4E5A-BBCE-B98310D35E4D}" dt="2024-12-20T07:12:00.489" v="767"/>
          <ac:spMkLst>
            <pc:docMk/>
            <pc:sldMk cId="611931432" sldId="325"/>
            <ac:spMk id="6" creationId="{40581D8A-3A15-BDA5-B916-9DCFEB9BA12F}"/>
          </ac:spMkLst>
        </pc:spChg>
        <pc:spChg chg="add mod">
          <ac:chgData name="Nikhil KARAKA" userId="1509fe4f3172f10f" providerId="LiveId" clId="{4216CCD2-4888-4E5A-BBCE-B98310D35E4D}" dt="2024-12-21T05:04:34.969" v="896" actId="20577"/>
          <ac:spMkLst>
            <pc:docMk/>
            <pc:sldMk cId="611931432" sldId="325"/>
            <ac:spMk id="7" creationId="{78FEDE69-BE3E-BFAA-CF33-A91D4D62EFB4}"/>
          </ac:spMkLst>
        </pc:spChg>
      </pc:sldChg>
      <pc:sldChg chg="modSp add mod modTransition">
        <pc:chgData name="Nikhil KARAKA" userId="1509fe4f3172f10f" providerId="LiveId" clId="{4216CCD2-4888-4E5A-BBCE-B98310D35E4D}" dt="2024-12-20T07:22:46.920" v="864"/>
        <pc:sldMkLst>
          <pc:docMk/>
          <pc:sldMk cId="2058257610" sldId="326"/>
        </pc:sldMkLst>
        <pc:spChg chg="mod">
          <ac:chgData name="Nikhil KARAKA" userId="1509fe4f3172f10f" providerId="LiveId" clId="{4216CCD2-4888-4E5A-BBCE-B98310D35E4D}" dt="2024-12-20T07:21:21.115" v="850" actId="1076"/>
          <ac:spMkLst>
            <pc:docMk/>
            <pc:sldMk cId="2058257610" sldId="326"/>
            <ac:spMk id="25" creationId="{518B68B6-5284-F036-E87F-9BC3A435A7B3}"/>
          </ac:spMkLst>
        </pc:spChg>
      </pc:sldChg>
      <pc:sldMasterChg chg="modTransition modSldLayout">
        <pc:chgData name="Nikhil KARAKA" userId="1509fe4f3172f10f" providerId="LiveId" clId="{4216CCD2-4888-4E5A-BBCE-B98310D35E4D}" dt="2024-12-20T07:22:46.920" v="864"/>
        <pc:sldMasterMkLst>
          <pc:docMk/>
          <pc:sldMasterMk cId="3054252815" sldId="2147483648"/>
        </pc:sldMasterMkLst>
        <pc:sldLayoutChg chg="modTransition">
          <pc:chgData name="Nikhil KARAKA" userId="1509fe4f3172f10f" providerId="LiveId" clId="{4216CCD2-4888-4E5A-BBCE-B98310D35E4D}" dt="2024-12-20T07:22:46.920" v="864"/>
          <pc:sldLayoutMkLst>
            <pc:docMk/>
            <pc:sldMasterMk cId="3054252815" sldId="2147483648"/>
            <pc:sldLayoutMk cId="3797591456" sldId="2147483649"/>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791168720" sldId="2147483651"/>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4278057648" sldId="2147483653"/>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415434355" sldId="2147483654"/>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3916245888" sldId="2147483655"/>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1201349291" sldId="2147483658"/>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748925606" sldId="2147483659"/>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388208483" sldId="2147483660"/>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2884380138" sldId="2147483661"/>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2266006856" sldId="2147483662"/>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3939377238" sldId="2147483663"/>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222061796" sldId="2147483664"/>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4248316883" sldId="2147483665"/>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2427231208" sldId="2147483666"/>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70235617" sldId="2147483667"/>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1274941928" sldId="2147483668"/>
          </pc:sldLayoutMkLst>
        </pc:sldLayoutChg>
        <pc:sldLayoutChg chg="modTransition">
          <pc:chgData name="Nikhil KARAKA" userId="1509fe4f3172f10f" providerId="LiveId" clId="{4216CCD2-4888-4E5A-BBCE-B98310D35E4D}" dt="2024-12-20T07:22:46.920" v="864"/>
          <pc:sldLayoutMkLst>
            <pc:docMk/>
            <pc:sldMasterMk cId="3054252815" sldId="2147483648"/>
            <pc:sldLayoutMk cId="4189090766"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7/22/2025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3797591456"/>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meline">
    <p:bg>
      <p:bgPr>
        <a:solidFill>
          <a:schemeClr val="accent3"/>
        </a:solidFill>
        <a:effectLst/>
      </p:bgPr>
    </p:bg>
    <p:spTree>
      <p:nvGrpSpPr>
        <p:cNvPr id="1" name=""/>
        <p:cNvGrpSpPr/>
        <p:nvPr/>
      </p:nvGrpSpPr>
      <p:grpSpPr>
        <a:xfrm>
          <a:off x="0" y="0"/>
          <a:ext cx="0" cy="0"/>
          <a:chOff x="0" y="0"/>
          <a:chExt cx="0" cy="0"/>
        </a:xfrm>
      </p:grpSpPr>
      <p:sp>
        <p:nvSpPr>
          <p:cNvPr id="8" name="Google Shape;1251;p56">
            <a:extLst>
              <a:ext uri="{FF2B5EF4-FFF2-40B4-BE49-F238E27FC236}">
                <a16:creationId xmlns:a16="http://schemas.microsoft.com/office/drawing/2014/main" id="{5240ABBF-9F6E-51C2-3600-798F3A8C4868}"/>
              </a:ext>
            </a:extLst>
          </p:cNvPr>
          <p:cNvSpPr/>
          <p:nvPr userDrawn="1"/>
        </p:nvSpPr>
        <p:spPr>
          <a:xfrm>
            <a:off x="547230" y="194408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724FD7F3-2232-7463-6613-3EF2344BD063}"/>
              </a:ext>
            </a:extLst>
          </p:cNvPr>
          <p:cNvSpPr/>
          <p:nvPr userDrawn="1"/>
        </p:nvSpPr>
        <p:spPr>
          <a:xfrm>
            <a:off x="4922989" y="194696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234E24BE-6EC9-C62B-1B5F-EBE5C279EF38}"/>
              </a:ext>
            </a:extLst>
          </p:cNvPr>
          <p:cNvSpPr/>
          <p:nvPr userDrawn="1"/>
        </p:nvSpPr>
        <p:spPr>
          <a:xfrm>
            <a:off x="9225456" y="1924776"/>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F4987345-5BC3-6B09-35D1-118625B93B26}"/>
              </a:ext>
            </a:extLst>
          </p:cNvPr>
          <p:cNvSpPr/>
          <p:nvPr userDrawn="1"/>
        </p:nvSpPr>
        <p:spPr>
          <a:xfrm>
            <a:off x="2798649" y="3902220"/>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D24F97D8-E25C-583D-72FF-A9AD2A77A71F}"/>
              </a:ext>
            </a:extLst>
          </p:cNvPr>
          <p:cNvSpPr/>
          <p:nvPr userDrawn="1"/>
        </p:nvSpPr>
        <p:spPr>
          <a:xfrm>
            <a:off x="7156227" y="3880033"/>
            <a:ext cx="2529083" cy="2529083"/>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36" name="Text Placeholder 35">
            <a:extLst>
              <a:ext uri="{FF2B5EF4-FFF2-40B4-BE49-F238E27FC236}">
                <a16:creationId xmlns:a16="http://schemas.microsoft.com/office/drawing/2014/main" id="{C96B6B23-01AB-14E3-6F7D-14E56C8F7FB4}"/>
              </a:ext>
            </a:extLst>
          </p:cNvPr>
          <p:cNvSpPr>
            <a:spLocks noGrp="1"/>
          </p:cNvSpPr>
          <p:nvPr>
            <p:ph type="body" sz="quarter" idx="13"/>
          </p:nvPr>
        </p:nvSpPr>
        <p:spPr>
          <a:xfrm>
            <a:off x="458788"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0" name="Text Placeholder 35">
            <a:extLst>
              <a:ext uri="{FF2B5EF4-FFF2-40B4-BE49-F238E27FC236}">
                <a16:creationId xmlns:a16="http://schemas.microsoft.com/office/drawing/2014/main" id="{B5D9C006-6816-1398-2752-53296B2275E9}"/>
              </a:ext>
            </a:extLst>
          </p:cNvPr>
          <p:cNvSpPr>
            <a:spLocks noGrp="1"/>
          </p:cNvSpPr>
          <p:nvPr>
            <p:ph type="body" sz="quarter" idx="15"/>
          </p:nvPr>
        </p:nvSpPr>
        <p:spPr>
          <a:xfrm>
            <a:off x="4844975"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3" name="Text Placeholder 35">
            <a:extLst>
              <a:ext uri="{FF2B5EF4-FFF2-40B4-BE49-F238E27FC236}">
                <a16:creationId xmlns:a16="http://schemas.microsoft.com/office/drawing/2014/main" id="{5C67F012-5EC1-3C44-2545-C90EFB6C7AA3}"/>
              </a:ext>
            </a:extLst>
          </p:cNvPr>
          <p:cNvSpPr>
            <a:spLocks noGrp="1"/>
          </p:cNvSpPr>
          <p:nvPr>
            <p:ph type="body" sz="quarter" idx="17"/>
          </p:nvPr>
        </p:nvSpPr>
        <p:spPr>
          <a:xfrm>
            <a:off x="9137214" y="1836534"/>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39" name="Text Placeholder 35">
            <a:extLst>
              <a:ext uri="{FF2B5EF4-FFF2-40B4-BE49-F238E27FC236}">
                <a16:creationId xmlns:a16="http://schemas.microsoft.com/office/drawing/2014/main" id="{84C1F7B9-544F-1D65-F30E-22B977B0EA42}"/>
              </a:ext>
            </a:extLst>
          </p:cNvPr>
          <p:cNvSpPr>
            <a:spLocks noGrp="1"/>
          </p:cNvSpPr>
          <p:nvPr>
            <p:ph type="body" sz="quarter" idx="14"/>
          </p:nvPr>
        </p:nvSpPr>
        <p:spPr>
          <a:xfrm>
            <a:off x="2710407"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
        <p:nvSpPr>
          <p:cNvPr id="41" name="Text Placeholder 35">
            <a:extLst>
              <a:ext uri="{FF2B5EF4-FFF2-40B4-BE49-F238E27FC236}">
                <a16:creationId xmlns:a16="http://schemas.microsoft.com/office/drawing/2014/main" id="{F0785379-F700-62B9-BF17-703A87E29891}"/>
              </a:ext>
            </a:extLst>
          </p:cNvPr>
          <p:cNvSpPr>
            <a:spLocks noGrp="1"/>
          </p:cNvSpPr>
          <p:nvPr>
            <p:ph type="body" sz="quarter" idx="16"/>
          </p:nvPr>
        </p:nvSpPr>
        <p:spPr>
          <a:xfrm>
            <a:off x="7067985" y="3813978"/>
            <a:ext cx="2528887" cy="2528887"/>
          </a:xfrm>
          <a:prstGeom prst="ellipse">
            <a:avLst/>
          </a:prstGeom>
          <a:solidFill>
            <a:schemeClr val="accent5"/>
          </a:solidFill>
          <a:ln w="25400">
            <a:solidFill>
              <a:schemeClr val="tx2"/>
            </a:solidFill>
          </a:ln>
        </p:spPr>
        <p:txBody>
          <a:bodyPr tIns="274320"/>
          <a:lstStyle>
            <a:lvl1pPr marL="0" indent="0" algn="ctr">
              <a:lnSpc>
                <a:spcPct val="100000"/>
              </a:lnSpc>
              <a:spcBef>
                <a:spcPts val="0"/>
              </a:spcBef>
              <a:buNone/>
              <a:defRPr sz="2000">
                <a:latin typeface="+mj-lt"/>
              </a:defRPr>
            </a:lvl1pPr>
            <a:lvl2pPr marL="0" indent="0" algn="ctr">
              <a:lnSpc>
                <a:spcPct val="100000"/>
              </a:lnSpc>
              <a:spcBef>
                <a:spcPts val="600"/>
              </a:spcBef>
              <a:buNone/>
              <a:defRPr sz="1600"/>
            </a:lvl2pPr>
          </a:lstStyle>
          <a:p>
            <a:pPr lvl="0"/>
            <a:r>
              <a:rPr lang="en-US" noProof="0"/>
              <a:t>Click to edit Master text styles</a:t>
            </a:r>
          </a:p>
          <a:p>
            <a:pPr lvl="1"/>
            <a:r>
              <a:rPr lang="en-US" noProof="0"/>
              <a:t>Second level</a:t>
            </a:r>
          </a:p>
        </p:txBody>
      </p:sp>
    </p:spTree>
    <p:extLst>
      <p:ext uri="{BB962C8B-B14F-4D97-AF65-F5344CB8AC3E}">
        <p14:creationId xmlns:p14="http://schemas.microsoft.com/office/powerpoint/2010/main" val="2266006856"/>
      </p:ext>
    </p:extLst>
  </p:cSld>
  <p:clrMapOvr>
    <a:masterClrMapping/>
  </p:clrMapOvr>
  <p:transition>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5"/>
        </a:solidFill>
        <a:effectLst/>
      </p:bgPr>
    </p:bg>
    <p:spTree>
      <p:nvGrpSpPr>
        <p:cNvPr id="1" name=""/>
        <p:cNvGrpSpPr/>
        <p:nvPr/>
      </p:nvGrpSpPr>
      <p:grpSpPr>
        <a:xfrm>
          <a:off x="0" y="0"/>
          <a:ext cx="0" cy="0"/>
          <a:chOff x="0" y="0"/>
          <a:chExt cx="0" cy="0"/>
        </a:xfrm>
      </p:grpSpPr>
      <p:sp>
        <p:nvSpPr>
          <p:cNvPr id="11" name="Google Shape;634;p42">
            <a:extLst>
              <a:ext uri="{FF2B5EF4-FFF2-40B4-BE49-F238E27FC236}">
                <a16:creationId xmlns:a16="http://schemas.microsoft.com/office/drawing/2014/main" id="{8B24251C-09A2-7EC7-D81E-7B4EC1A6C8FB}"/>
              </a:ext>
            </a:extLst>
          </p:cNvPr>
          <p:cNvSpPr/>
          <p:nvPr userDrawn="1"/>
        </p:nvSpPr>
        <p:spPr>
          <a:xfrm>
            <a:off x="1043969" y="2096168"/>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634;p42">
            <a:extLst>
              <a:ext uri="{FF2B5EF4-FFF2-40B4-BE49-F238E27FC236}">
                <a16:creationId xmlns:a16="http://schemas.microsoft.com/office/drawing/2014/main" id="{7095FC12-1305-9C50-D9A9-1BA4392374E6}"/>
              </a:ext>
            </a:extLst>
          </p:cNvPr>
          <p:cNvSpPr/>
          <p:nvPr userDrawn="1"/>
        </p:nvSpPr>
        <p:spPr>
          <a:xfrm>
            <a:off x="1043969" y="4160972"/>
            <a:ext cx="10271731" cy="1505316"/>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Title 22">
            <a:extLst>
              <a:ext uri="{FF2B5EF4-FFF2-40B4-BE49-F238E27FC236}">
                <a16:creationId xmlns:a16="http://schemas.microsoft.com/office/drawing/2014/main" id="{AA325A5B-8E43-DA35-85DE-66DB81C5F5AD}"/>
              </a:ext>
            </a:extLst>
          </p:cNvPr>
          <p:cNvSpPr>
            <a:spLocks noGrp="1"/>
          </p:cNvSpPr>
          <p:nvPr>
            <p:ph type="title"/>
          </p:nvPr>
        </p:nvSpPr>
        <p:spPr/>
        <p:txBody>
          <a:bodyPr/>
          <a:lstStyle/>
          <a:p>
            <a:r>
              <a:rPr lang="en-US" noProof="0"/>
              <a:t>Click to edit Master title style</a:t>
            </a:r>
          </a:p>
        </p:txBody>
      </p:sp>
      <p:sp>
        <p:nvSpPr>
          <p:cNvPr id="21" name="Text Placeholder 2">
            <a:extLst>
              <a:ext uri="{FF2B5EF4-FFF2-40B4-BE49-F238E27FC236}">
                <a16:creationId xmlns:a16="http://schemas.microsoft.com/office/drawing/2014/main" id="{BCA26A7E-435E-AFBA-FECA-047481A83CB8}"/>
              </a:ext>
            </a:extLst>
          </p:cNvPr>
          <p:cNvSpPr>
            <a:spLocks noGrp="1"/>
          </p:cNvSpPr>
          <p:nvPr>
            <p:ph type="body" idx="1"/>
          </p:nvPr>
        </p:nvSpPr>
        <p:spPr>
          <a:xfrm>
            <a:off x="892795" y="1920319"/>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4A82CD3C-84E1-013B-FEDD-5B4008CD2B33}"/>
              </a:ext>
            </a:extLst>
          </p:cNvPr>
          <p:cNvSpPr>
            <a:spLocks noGrp="1"/>
          </p:cNvSpPr>
          <p:nvPr>
            <p:ph sz="half" idx="2"/>
          </p:nvPr>
        </p:nvSpPr>
        <p:spPr>
          <a:xfrm>
            <a:off x="4645152" y="2007884"/>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2" name="Text Placeholder 4">
            <a:extLst>
              <a:ext uri="{FF2B5EF4-FFF2-40B4-BE49-F238E27FC236}">
                <a16:creationId xmlns:a16="http://schemas.microsoft.com/office/drawing/2014/main" id="{42E5F6B0-4BF8-B61C-19DC-44EADF2C6A3E}"/>
              </a:ext>
            </a:extLst>
          </p:cNvPr>
          <p:cNvSpPr>
            <a:spLocks noGrp="1"/>
          </p:cNvSpPr>
          <p:nvPr>
            <p:ph type="body" sz="quarter" idx="3"/>
          </p:nvPr>
        </p:nvSpPr>
        <p:spPr>
          <a:xfrm>
            <a:off x="892795" y="4005858"/>
            <a:ext cx="10268712" cy="1505315"/>
          </a:xfrm>
          <a:solidFill>
            <a:schemeClr val="accent5"/>
          </a:solidFill>
          <a:ln w="25400">
            <a:solidFill>
              <a:schemeClr val="dk1"/>
            </a:solidFill>
          </a:ln>
        </p:spPr>
        <p:txBody>
          <a:bodyPr lIns="896112" rIns="6492240" anchor="ctr"/>
          <a:lstStyle>
            <a:lvl1pPr marL="0" indent="0">
              <a:lnSpc>
                <a:spcPct val="120000"/>
              </a:lnSpc>
              <a:spcBef>
                <a:spcPts val="0"/>
              </a:spcBef>
              <a:buNone/>
              <a:defRPr sz="20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3">
            <a:extLst>
              <a:ext uri="{FF2B5EF4-FFF2-40B4-BE49-F238E27FC236}">
                <a16:creationId xmlns:a16="http://schemas.microsoft.com/office/drawing/2014/main" id="{710FDC74-97A7-7CF9-8479-7DF70FE009C4}"/>
              </a:ext>
            </a:extLst>
          </p:cNvPr>
          <p:cNvSpPr>
            <a:spLocks noGrp="1"/>
          </p:cNvSpPr>
          <p:nvPr>
            <p:ph sz="half" idx="13"/>
          </p:nvPr>
        </p:nvSpPr>
        <p:spPr>
          <a:xfrm>
            <a:off x="4645152" y="4093420"/>
            <a:ext cx="6408671" cy="1330189"/>
          </a:xfrm>
        </p:spPr>
        <p:txBody>
          <a:bodyPr anchor="ctr"/>
          <a:lstStyle>
            <a:lvl1pPr marL="0" indent="-137160">
              <a:lnSpc>
                <a:spcPct val="100000"/>
              </a:lnSpc>
              <a:spcBef>
                <a:spcPts val="0"/>
              </a:spcBef>
              <a:buSzPct val="50000"/>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9" name="Slide Number Placeholder 8">
            <a:extLst>
              <a:ext uri="{FF2B5EF4-FFF2-40B4-BE49-F238E27FC236}">
                <a16:creationId xmlns:a16="http://schemas.microsoft.com/office/drawing/2014/main" id="{7EA9E27A-A5B9-7554-B03C-977DD0697109}"/>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8" name="Footer Placeholder 7">
            <a:extLst>
              <a:ext uri="{FF2B5EF4-FFF2-40B4-BE49-F238E27FC236}">
                <a16:creationId xmlns:a16="http://schemas.microsoft.com/office/drawing/2014/main" id="{10B2D671-9FA9-57ED-C5BB-EF64BEB1363E}"/>
              </a:ext>
            </a:extLst>
          </p:cNvPr>
          <p:cNvSpPr>
            <a:spLocks noGrp="1"/>
          </p:cNvSpPr>
          <p:nvPr>
            <p:ph type="ftr" sz="quarter" idx="11"/>
          </p:nvPr>
        </p:nvSpPr>
        <p:spPr/>
        <p:txBody>
          <a:bodyPr/>
          <a:lstStyle/>
          <a:p>
            <a:r>
              <a:rPr lang="en-US" noProof="0"/>
              <a:t>Presentation title</a:t>
            </a:r>
          </a:p>
        </p:txBody>
      </p:sp>
      <p:sp>
        <p:nvSpPr>
          <p:cNvPr id="7" name="Date Placeholder 6">
            <a:extLst>
              <a:ext uri="{FF2B5EF4-FFF2-40B4-BE49-F238E27FC236}">
                <a16:creationId xmlns:a16="http://schemas.microsoft.com/office/drawing/2014/main" id="{ECF944D9-3F95-D788-A7A5-9C541DBDE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78057648"/>
      </p:ext>
    </p:extLst>
  </p:cSld>
  <p:clrMapOvr>
    <a:masterClrMapping/>
  </p:clrMapOvr>
  <p:transition>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transition>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248316883"/>
      </p:ext>
    </p:extLst>
  </p:cSld>
  <p:clrMapOvr>
    <a:masterClrMapping/>
  </p:clrMapOvr>
  <p:transition>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7" name="Google Shape;327;p33">
            <a:extLst>
              <a:ext uri="{FF2B5EF4-FFF2-40B4-BE49-F238E27FC236}">
                <a16:creationId xmlns:a16="http://schemas.microsoft.com/office/drawing/2014/main" id="{E7EB222B-6CF5-9486-E495-4BBCFBA5DEE9}"/>
              </a:ext>
            </a:extLst>
          </p:cNvPr>
          <p:cNvSpPr/>
          <p:nvPr userDrawn="1"/>
        </p:nvSpPr>
        <p:spPr>
          <a:xfrm>
            <a:off x="5400719" y="1198578"/>
            <a:ext cx="6114430" cy="4794575"/>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9" name="Google Shape;328;p33">
            <a:extLst>
              <a:ext uri="{FF2B5EF4-FFF2-40B4-BE49-F238E27FC236}">
                <a16:creationId xmlns:a16="http://schemas.microsoft.com/office/drawing/2014/main" id="{1FEBC754-F0A8-F9F6-F804-7081E078D8F5}"/>
              </a:ext>
            </a:extLst>
          </p:cNvPr>
          <p:cNvSpPr/>
          <p:nvPr userDrawn="1"/>
        </p:nvSpPr>
        <p:spPr>
          <a:xfrm>
            <a:off x="5196524" y="838200"/>
            <a:ext cx="6114430" cy="49149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4" name="Title 1">
            <a:extLst>
              <a:ext uri="{FF2B5EF4-FFF2-40B4-BE49-F238E27FC236}">
                <a16:creationId xmlns:a16="http://schemas.microsoft.com/office/drawing/2014/main" id="{A8F8B0E5-D249-4F2F-16F0-7A9A49B95D39}"/>
              </a:ext>
            </a:extLst>
          </p:cNvPr>
          <p:cNvSpPr>
            <a:spLocks noGrp="1"/>
          </p:cNvSpPr>
          <p:nvPr>
            <p:ph type="title"/>
          </p:nvPr>
        </p:nvSpPr>
        <p:spPr>
          <a:xfrm>
            <a:off x="5978024" y="1783080"/>
            <a:ext cx="4959821" cy="1162762"/>
          </a:xfrm>
        </p:spPr>
        <p:txBody>
          <a:bodyPr/>
          <a:lstStyle>
            <a:lvl1pPr algn="l">
              <a:lnSpc>
                <a:spcPct val="90000"/>
              </a:lnSpc>
              <a:defRPr/>
            </a:lvl1pPr>
          </a:lstStyle>
          <a:p>
            <a:r>
              <a:rPr lang="en-US" noProof="0"/>
              <a:t>Click to edit Master title style</a:t>
            </a:r>
          </a:p>
        </p:txBody>
      </p:sp>
      <p:sp>
        <p:nvSpPr>
          <p:cNvPr id="19" name="Picture Placeholder 18">
            <a:extLst>
              <a:ext uri="{FF2B5EF4-FFF2-40B4-BE49-F238E27FC236}">
                <a16:creationId xmlns:a16="http://schemas.microsoft.com/office/drawing/2014/main" id="{52CFE759-845E-6170-DB8C-EA3FA075BBC8}"/>
              </a:ext>
            </a:extLst>
          </p:cNvPr>
          <p:cNvSpPr>
            <a:spLocks noGrp="1"/>
          </p:cNvSpPr>
          <p:nvPr>
            <p:ph type="pic" sz="quarter" idx="13"/>
          </p:nvPr>
        </p:nvSpPr>
        <p:spPr>
          <a:xfrm>
            <a:off x="0" y="0"/>
            <a:ext cx="4351128" cy="6858000"/>
          </a:xfrm>
          <a:solidFill>
            <a:schemeClr val="accent5"/>
          </a:solidFill>
        </p:spPr>
        <p:txBody>
          <a:bodyPr anchor="ctr"/>
          <a:lstStyle>
            <a:lvl1pPr marL="0" indent="0" algn="ctr">
              <a:buNone/>
              <a:defRPr/>
            </a:lvl1pPr>
          </a:lstStyle>
          <a:p>
            <a:r>
              <a:rPr lang="en-US" noProof="0"/>
              <a:t>Click icon to add picture</a:t>
            </a:r>
          </a:p>
        </p:txBody>
      </p:sp>
      <p:sp>
        <p:nvSpPr>
          <p:cNvPr id="15" name="Content Placeholder 2">
            <a:extLst>
              <a:ext uri="{FF2B5EF4-FFF2-40B4-BE49-F238E27FC236}">
                <a16:creationId xmlns:a16="http://schemas.microsoft.com/office/drawing/2014/main" id="{77189B6C-4236-0B00-D585-EEE5183EC3B5}"/>
              </a:ext>
            </a:extLst>
          </p:cNvPr>
          <p:cNvSpPr>
            <a:spLocks noGrp="1"/>
          </p:cNvSpPr>
          <p:nvPr>
            <p:ph idx="1"/>
          </p:nvPr>
        </p:nvSpPr>
        <p:spPr>
          <a:xfrm>
            <a:off x="5961888" y="2944368"/>
            <a:ext cx="4818888" cy="2130552"/>
          </a:xfrm>
        </p:spPr>
        <p:txBody>
          <a:bodyPr/>
          <a:lstStyle>
            <a:lvl1pPr marL="0" indent="0">
              <a:lnSpc>
                <a:spcPct val="10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sp>
        <p:nvSpPr>
          <p:cNvPr id="5" name="Slide Number Placeholder 4">
            <a:extLst>
              <a:ext uri="{FF2B5EF4-FFF2-40B4-BE49-F238E27FC236}">
                <a16:creationId xmlns:a16="http://schemas.microsoft.com/office/drawing/2014/main" id="{22D37E9B-F86D-C91D-23CC-19F188DE83F6}"/>
              </a:ext>
            </a:extLst>
          </p:cNvPr>
          <p:cNvSpPr>
            <a:spLocks noGrp="1"/>
          </p:cNvSpPr>
          <p:nvPr>
            <p:ph type="sldNum" sz="quarter" idx="12"/>
          </p:nvPr>
        </p:nvSpPr>
        <p:spPr>
          <a:xfrm>
            <a:off x="8072901" y="6400904"/>
            <a:ext cx="365760" cy="246888"/>
          </a:xfrm>
        </p:spPr>
        <p:txBody>
          <a:bodyPr/>
          <a:lstStyle/>
          <a:p>
            <a:fld id="{8D0AFDD5-844D-364D-8AEC-50CF4D36D55D}" type="slidenum">
              <a:rPr lang="en-US" noProof="0" smtClean="0"/>
              <a:pPr/>
              <a:t>‹#›</a:t>
            </a:fld>
            <a:endParaRPr lang="en-US" noProof="0"/>
          </a:p>
        </p:txBody>
      </p:sp>
      <p:cxnSp>
        <p:nvCxnSpPr>
          <p:cNvPr id="21" name="Straight Connector 20">
            <a:extLst>
              <a:ext uri="{FF2B5EF4-FFF2-40B4-BE49-F238E27FC236}">
                <a16:creationId xmlns:a16="http://schemas.microsoft.com/office/drawing/2014/main" id="{CB55B0F1-C1EF-3790-A994-C8C4BB61CCB9}"/>
              </a:ext>
            </a:extLst>
          </p:cNvPr>
          <p:cNvCxnSpPr>
            <a:cxnSpLocks/>
          </p:cNvCxnSpPr>
          <p:nvPr/>
        </p:nvCxnSpPr>
        <p:spPr>
          <a:xfrm>
            <a:off x="4351128" y="6532618"/>
            <a:ext cx="3693089"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D4F275B-2CE9-CD3C-081E-0B79C125257E}"/>
              </a:ext>
            </a:extLst>
          </p:cNvPr>
          <p:cNvCxnSpPr>
            <a:cxnSpLocks/>
          </p:cNvCxnSpPr>
          <p:nvPr/>
        </p:nvCxnSpPr>
        <p:spPr>
          <a:xfrm>
            <a:off x="8467344" y="6527001"/>
            <a:ext cx="3724656" cy="561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7231208"/>
      </p:ext>
    </p:extLst>
  </p:cSld>
  <p:clrMapOvr>
    <a:masterClrMapping/>
  </p:clrMapOvr>
  <p:transition>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70235617"/>
      </p:ext>
    </p:extLst>
  </p:cSld>
  <p:clrMapOvr>
    <a:masterClrMapping/>
  </p:clrMapOvr>
  <p:transition>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FABFF-AED1-441E-410D-E91E5B9EA6C0}"/>
              </a:ext>
            </a:extLst>
          </p:cNvPr>
          <p:cNvSpPr>
            <a:spLocks noGrp="1"/>
          </p:cNvSpPr>
          <p:nvPr>
            <p:ph type="title"/>
          </p:nvPr>
        </p:nvSpPr>
        <p:spPr/>
        <p:txBody>
          <a:bodyPr/>
          <a:lstStyle/>
          <a:p>
            <a:r>
              <a:rPr lang="en-US" noProof="0"/>
              <a:t>Click to edit Master title style</a:t>
            </a:r>
          </a:p>
        </p:txBody>
      </p:sp>
      <p:sp>
        <p:nvSpPr>
          <p:cNvPr id="5" name="Slide Number Placeholder 4">
            <a:extLst>
              <a:ext uri="{FF2B5EF4-FFF2-40B4-BE49-F238E27FC236}">
                <a16:creationId xmlns:a16="http://schemas.microsoft.com/office/drawing/2014/main" id="{A21D9EB3-189A-FE0F-8C95-73C3378150D7}"/>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4" name="Footer Placeholder 3">
            <a:extLst>
              <a:ext uri="{FF2B5EF4-FFF2-40B4-BE49-F238E27FC236}">
                <a16:creationId xmlns:a16="http://schemas.microsoft.com/office/drawing/2014/main" id="{7C680446-577A-69FB-646E-AF1DA4134A2C}"/>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330E09C2-379A-DC94-A05D-1A629B3410E2}"/>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5434355"/>
      </p:ext>
    </p:extLst>
  </p:cSld>
  <p:clrMapOvr>
    <a:masterClrMapping/>
  </p:clrMapOvr>
  <p:transition>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4"/>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672A2AC-7ED9-922C-AFA3-C7474D933A2A}"/>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3" name="Footer Placeholder 2">
            <a:extLst>
              <a:ext uri="{FF2B5EF4-FFF2-40B4-BE49-F238E27FC236}">
                <a16:creationId xmlns:a16="http://schemas.microsoft.com/office/drawing/2014/main" id="{C0D73C7A-2028-226F-C1ED-1807BD3B92FC}"/>
              </a:ext>
            </a:extLst>
          </p:cNvPr>
          <p:cNvSpPr>
            <a:spLocks noGrp="1"/>
          </p:cNvSpPr>
          <p:nvPr>
            <p:ph type="ftr" sz="quarter" idx="11"/>
          </p:nvPr>
        </p:nvSpPr>
        <p:spPr/>
        <p:txBody>
          <a:bodyPr/>
          <a:lstStyle/>
          <a:p>
            <a:r>
              <a:rPr lang="en-US" noProof="0"/>
              <a:t>Presentation title</a:t>
            </a:r>
          </a:p>
        </p:txBody>
      </p:sp>
      <p:sp>
        <p:nvSpPr>
          <p:cNvPr id="2" name="Date Placeholder 1">
            <a:extLst>
              <a:ext uri="{FF2B5EF4-FFF2-40B4-BE49-F238E27FC236}">
                <a16:creationId xmlns:a16="http://schemas.microsoft.com/office/drawing/2014/main" id="{1925B8F9-3C91-FD08-87E3-6E39B35BCF9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3916245888"/>
      </p:ext>
    </p:extLst>
  </p:cSld>
  <p:clrMapOvr>
    <a:masterClrMapping/>
  </p:clrMapOvr>
  <p:transition>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748925606"/>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208483"/>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791168720"/>
      </p:ext>
    </p:extLst>
  </p:cSld>
  <p:clrMapOvr>
    <a:masterClrMapping/>
  </p:clrMapOvr>
  <p:transition>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484632" y="1810512"/>
            <a:ext cx="11000232" cy="416052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201349291"/>
      </p:ext>
    </p:extLst>
  </p:cSld>
  <p:clrMapOvr>
    <a:masterClrMapping/>
  </p:clrMapOvr>
  <p:transition>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3"/>
        </a:solidFill>
        <a:effectLst/>
      </p:bgPr>
    </p:bg>
    <p:spTree>
      <p:nvGrpSpPr>
        <p:cNvPr id="1" name=""/>
        <p:cNvGrpSpPr/>
        <p:nvPr/>
      </p:nvGrpSpPr>
      <p:grpSpPr>
        <a:xfrm>
          <a:off x="0" y="0"/>
          <a:ext cx="0" cy="0"/>
          <a:chOff x="0" y="0"/>
          <a:chExt cx="0" cy="0"/>
        </a:xfrm>
      </p:grpSpPr>
      <p:sp>
        <p:nvSpPr>
          <p:cNvPr id="12" name="Google Shape;327;p33">
            <a:extLst>
              <a:ext uri="{FF2B5EF4-FFF2-40B4-BE49-F238E27FC236}">
                <a16:creationId xmlns:a16="http://schemas.microsoft.com/office/drawing/2014/main" id="{EA1EE280-E44E-F71B-ED1B-CA8CEDEE6175}"/>
              </a:ext>
            </a:extLst>
          </p:cNvPr>
          <p:cNvSpPr/>
          <p:nvPr userDrawn="1"/>
        </p:nvSpPr>
        <p:spPr>
          <a:xfrm>
            <a:off x="1087280" y="1161412"/>
            <a:ext cx="10221119" cy="483174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accent2">
                  <a:lumMod val="20000"/>
                  <a:lumOff val="80000"/>
                </a:schemeClr>
              </a:solidFill>
              <a:latin typeface="Karla"/>
              <a:ea typeface="Karla"/>
              <a:cs typeface="Karla"/>
              <a:sym typeface="Karla"/>
            </a:endParaRPr>
          </a:p>
        </p:txBody>
      </p:sp>
      <p:sp>
        <p:nvSpPr>
          <p:cNvPr id="14" name="Google Shape;328;p33">
            <a:extLst>
              <a:ext uri="{FF2B5EF4-FFF2-40B4-BE49-F238E27FC236}">
                <a16:creationId xmlns:a16="http://schemas.microsoft.com/office/drawing/2014/main" id="{332C8624-D848-DF0C-9104-7A2655E4A0FE}"/>
              </a:ext>
            </a:extLst>
          </p:cNvPr>
          <p:cNvSpPr/>
          <p:nvPr userDrawn="1"/>
        </p:nvSpPr>
        <p:spPr>
          <a:xfrm>
            <a:off x="858371" y="800100"/>
            <a:ext cx="10221119" cy="4953001"/>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2862072" y="2322576"/>
            <a:ext cx="6473952" cy="1901952"/>
          </a:xfrm>
        </p:spPr>
        <p:txBody>
          <a:bodyPr anchor="ctr"/>
          <a:lstStyle>
            <a:lvl1pPr algn="l">
              <a:lnSpc>
                <a:spcPct val="90000"/>
              </a:lnSpc>
              <a:defRPr sz="4000"/>
            </a:lvl1pPr>
          </a:lstStyle>
          <a:p>
            <a:r>
              <a:rPr lang="en-US" noProof="0"/>
              <a:t>Click to edit Master title style</a:t>
            </a:r>
          </a:p>
        </p:txBody>
      </p:sp>
      <p:sp>
        <p:nvSpPr>
          <p:cNvPr id="18" name="Text Placeholder 15">
            <a:extLst>
              <a:ext uri="{FF2B5EF4-FFF2-40B4-BE49-F238E27FC236}">
                <a16:creationId xmlns:a16="http://schemas.microsoft.com/office/drawing/2014/main" id="{4817D722-78FF-E98D-229F-DDC8146F5572}"/>
              </a:ext>
            </a:extLst>
          </p:cNvPr>
          <p:cNvSpPr>
            <a:spLocks noGrp="1"/>
          </p:cNvSpPr>
          <p:nvPr>
            <p:ph type="body" sz="quarter" idx="15" hasCustomPrompt="1"/>
          </p:nvPr>
        </p:nvSpPr>
        <p:spPr>
          <a:xfrm>
            <a:off x="1027874" y="809103"/>
            <a:ext cx="1798955" cy="2062163"/>
          </a:xfrm>
        </p:spPr>
        <p:txBody>
          <a:bodyPr anchor="t"/>
          <a:lstStyle>
            <a:lvl1pPr marL="0" indent="0">
              <a:buNone/>
              <a:defRPr sz="25000" b="1">
                <a:solidFill>
                  <a:schemeClr val="tx2"/>
                </a:solidFill>
                <a:latin typeface="+mj-lt"/>
              </a:defRPr>
            </a:lvl1pPr>
          </a:lstStyle>
          <a:p>
            <a:pPr lvl="0"/>
            <a:r>
              <a:rPr lang="en-US" noProof="0"/>
              <a:t>“</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2862072" y="4334256"/>
            <a:ext cx="2340864" cy="585216"/>
          </a:xfrm>
        </p:spPr>
        <p:txBody>
          <a:bodyPr/>
          <a:lstStyle>
            <a:lvl1pPr marL="0" indent="0">
              <a:lnSpc>
                <a:spcPct val="100000"/>
              </a:lnSpc>
              <a:spcBef>
                <a:spcPts val="0"/>
              </a:spcBef>
              <a:buNone/>
              <a:defRPr sz="2000"/>
            </a:lvl1pPr>
          </a:lstStyle>
          <a:p>
            <a:pPr lvl="0"/>
            <a:r>
              <a:rPr lang="en-US" noProof="0"/>
              <a:t>Click to edit Master text styles</a:t>
            </a:r>
          </a:p>
        </p:txBody>
      </p:sp>
      <p:sp>
        <p:nvSpPr>
          <p:cNvPr id="17" name="Text Placeholder 15">
            <a:extLst>
              <a:ext uri="{FF2B5EF4-FFF2-40B4-BE49-F238E27FC236}">
                <a16:creationId xmlns:a16="http://schemas.microsoft.com/office/drawing/2014/main" id="{F9A35D83-86B3-5132-45B2-6382E8F3A4C2}"/>
              </a:ext>
            </a:extLst>
          </p:cNvPr>
          <p:cNvSpPr>
            <a:spLocks noGrp="1"/>
          </p:cNvSpPr>
          <p:nvPr>
            <p:ph type="body" sz="quarter" idx="14" hasCustomPrompt="1"/>
          </p:nvPr>
        </p:nvSpPr>
        <p:spPr>
          <a:xfrm>
            <a:off x="9281160" y="3957272"/>
            <a:ext cx="1798955" cy="2062163"/>
          </a:xfrm>
        </p:spPr>
        <p:txBody>
          <a:bodyPr/>
          <a:lstStyle>
            <a:lvl1pPr marL="0" indent="0">
              <a:buNone/>
              <a:defRPr sz="25000" b="1">
                <a:solidFill>
                  <a:schemeClr val="tx2"/>
                </a:solidFill>
                <a:latin typeface="+mj-lt"/>
              </a:defRPr>
            </a:lvl1pPr>
          </a:lstStyle>
          <a:p>
            <a:pPr lvl="0"/>
            <a:r>
              <a:rPr lang="en-US" noProof="0"/>
              <a:t>”</a:t>
            </a:r>
          </a:p>
        </p:txBody>
      </p:sp>
      <p:sp>
        <p:nvSpPr>
          <p:cNvPr id="7" name="Date Placeholder 6">
            <a:extLst>
              <a:ext uri="{FF2B5EF4-FFF2-40B4-BE49-F238E27FC236}">
                <a16:creationId xmlns:a16="http://schemas.microsoft.com/office/drawing/2014/main" id="{C1F53ABF-1C17-E7D0-EEB7-468CEDF285C7}"/>
              </a:ext>
            </a:extLst>
          </p:cNvPr>
          <p:cNvSpPr>
            <a:spLocks noGrp="1"/>
          </p:cNvSpPr>
          <p:nvPr>
            <p:ph type="dt" sz="half" idx="16"/>
          </p:nvPr>
        </p:nvSpPr>
        <p:spPr/>
        <p:txBody>
          <a:bodyPr/>
          <a:lstStyle/>
          <a:p>
            <a:r>
              <a:rPr lang="en-US" noProof="0"/>
              <a:t>20XX</a:t>
            </a:r>
          </a:p>
        </p:txBody>
      </p:sp>
      <p:sp>
        <p:nvSpPr>
          <p:cNvPr id="8" name="Footer Placeholder 7">
            <a:extLst>
              <a:ext uri="{FF2B5EF4-FFF2-40B4-BE49-F238E27FC236}">
                <a16:creationId xmlns:a16="http://schemas.microsoft.com/office/drawing/2014/main" id="{86A64DF1-77A3-B856-5F46-12724706B8A1}"/>
              </a:ext>
            </a:extLst>
          </p:cNvPr>
          <p:cNvSpPr>
            <a:spLocks noGrp="1"/>
          </p:cNvSpPr>
          <p:nvPr>
            <p:ph type="ftr" sz="quarter" idx="17"/>
          </p:nvPr>
        </p:nvSpPr>
        <p:spPr/>
        <p:txBody>
          <a:bodyPr/>
          <a:lstStyle/>
          <a:p>
            <a:r>
              <a:rPr lang="en-US" noProof="0"/>
              <a:t>Presentation title</a:t>
            </a:r>
          </a:p>
        </p:txBody>
      </p:sp>
      <p:sp>
        <p:nvSpPr>
          <p:cNvPr id="9" name="Slide Number Placeholder 8">
            <a:extLst>
              <a:ext uri="{FF2B5EF4-FFF2-40B4-BE49-F238E27FC236}">
                <a16:creationId xmlns:a16="http://schemas.microsoft.com/office/drawing/2014/main" id="{D8961FC7-9CAD-4B2D-A8F6-C172AF6D5EB1}"/>
              </a:ext>
            </a:extLst>
          </p:cNvPr>
          <p:cNvSpPr>
            <a:spLocks noGrp="1"/>
          </p:cNvSpPr>
          <p:nvPr>
            <p:ph type="sldNum" sz="quarter" idx="18"/>
          </p:nvPr>
        </p:nvSpPr>
        <p:spPr/>
        <p:txBody>
          <a:bodyPr/>
          <a:lstStyle/>
          <a:p>
            <a:fld id="{8D0AFDD5-844D-364D-8AEC-50CF4D36D55D}" type="slidenum">
              <a:rPr lang="en-US" noProof="0" smtClean="0"/>
              <a:pPr/>
              <a:t>‹#›</a:t>
            </a:fld>
            <a:endParaRPr lang="en-US" noProof="0"/>
          </a:p>
        </p:txBody>
      </p:sp>
    </p:spTree>
    <p:extLst>
      <p:ext uri="{BB962C8B-B14F-4D97-AF65-F5344CB8AC3E}">
        <p14:creationId xmlns:p14="http://schemas.microsoft.com/office/powerpoint/2010/main" val="2884380138"/>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bg1"/>
                </a:solidFill>
              </a:defRPr>
            </a:lvl1pPr>
          </a:lstStyle>
          <a:p>
            <a:r>
              <a:rPr lang="en-US" noProof="0"/>
              <a:t>Click to edit Master title style</a:t>
            </a:r>
          </a:p>
        </p:txBody>
      </p:sp>
      <p:sp>
        <p:nvSpPr>
          <p:cNvPr id="7" name="Google Shape;1149;p53">
            <a:extLst>
              <a:ext uri="{FF2B5EF4-FFF2-40B4-BE49-F238E27FC236}">
                <a16:creationId xmlns:a16="http://schemas.microsoft.com/office/drawing/2014/main" id="{E21113D2-FC9F-27EC-7A45-E8F7695D1407}"/>
              </a:ext>
            </a:extLst>
          </p:cNvPr>
          <p:cNvSpPr/>
          <p:nvPr userDrawn="1"/>
        </p:nvSpPr>
        <p:spPr>
          <a:xfrm>
            <a:off x="694922"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9;p53">
            <a:extLst>
              <a:ext uri="{FF2B5EF4-FFF2-40B4-BE49-F238E27FC236}">
                <a16:creationId xmlns:a16="http://schemas.microsoft.com/office/drawing/2014/main" id="{AD0B836B-7152-D6F5-7044-4B3B321454F5}"/>
              </a:ext>
            </a:extLst>
          </p:cNvPr>
          <p:cNvSpPr/>
          <p:nvPr userDrawn="1"/>
        </p:nvSpPr>
        <p:spPr>
          <a:xfrm>
            <a:off x="3541000" y="2330750"/>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9;p53">
            <a:extLst>
              <a:ext uri="{FF2B5EF4-FFF2-40B4-BE49-F238E27FC236}">
                <a16:creationId xmlns:a16="http://schemas.microsoft.com/office/drawing/2014/main" id="{65518B88-F549-D8C7-0CD2-91E7CABE5E13}"/>
              </a:ext>
            </a:extLst>
          </p:cNvPr>
          <p:cNvSpPr/>
          <p:nvPr userDrawn="1"/>
        </p:nvSpPr>
        <p:spPr>
          <a:xfrm>
            <a:off x="6387080"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3" name="Google Shape;1149;p53">
            <a:extLst>
              <a:ext uri="{FF2B5EF4-FFF2-40B4-BE49-F238E27FC236}">
                <a16:creationId xmlns:a16="http://schemas.microsoft.com/office/drawing/2014/main" id="{EF098B7F-7320-E28C-D4A0-9C0D6072BDA7}"/>
              </a:ext>
            </a:extLst>
          </p:cNvPr>
          <p:cNvSpPr/>
          <p:nvPr userDrawn="1"/>
        </p:nvSpPr>
        <p:spPr>
          <a:xfrm>
            <a:off x="9233158" y="2328404"/>
            <a:ext cx="2542032" cy="3200400"/>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2193042"/>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2193042"/>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2169547"/>
            <a:ext cx="2514600" cy="3200400"/>
          </a:xfrm>
          <a:solidFill>
            <a:schemeClr val="accent5"/>
          </a:solidFill>
          <a:ln w="25400">
            <a:solidFill>
              <a:schemeClr val="dk1"/>
            </a:solidFill>
          </a:ln>
        </p:spPr>
        <p:txBody>
          <a:bodyPr tIns="2377440"/>
          <a:lstStyle>
            <a:lvl1pPr marL="0" indent="0" algn="ctr">
              <a:buFont typeface="Arial" panose="020B0604020202020204" pitchFamily="34" charset="0"/>
              <a:buNone/>
              <a:defRPr sz="20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2169547"/>
            <a:ext cx="2487168" cy="210312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4846546"/>
            <a:ext cx="2514600" cy="338328"/>
          </a:xfrm>
        </p:spPr>
        <p:txBody>
          <a:bodyPr/>
          <a:lstStyle>
            <a:lvl1pPr marL="0" indent="0" algn="ctr">
              <a:lnSpc>
                <a:spcPct val="100000"/>
              </a:lnSpc>
              <a:spcBef>
                <a:spcPts val="0"/>
              </a:spcBef>
              <a:buNone/>
              <a:defRPr sz="1600"/>
            </a:lvl1pPr>
          </a:lstStyle>
          <a:p>
            <a:pPr lvl="0"/>
            <a:r>
              <a:rPr lang="en-US" noProof="0"/>
              <a:t>Click to edit Master text styles</a:t>
            </a:r>
          </a:p>
        </p:txBody>
      </p:sp>
      <p:cxnSp>
        <p:nvCxnSpPr>
          <p:cNvPr id="47" name="Straight Connector 46">
            <a:extLst>
              <a:ext uri="{FF2B5EF4-FFF2-40B4-BE49-F238E27FC236}">
                <a16:creationId xmlns:a16="http://schemas.microsoft.com/office/drawing/2014/main" id="{78252B54-8A68-DB21-54FB-342276BCEE38}"/>
              </a:ext>
            </a:extLst>
          </p:cNvPr>
          <p:cNvCxnSpPr>
            <a:cxnSpLocks/>
          </p:cNvCxnSpPr>
          <p:nvPr userDrawn="1"/>
        </p:nvCxnSpPr>
        <p:spPr>
          <a:xfrm>
            <a:off x="0" y="6535885"/>
            <a:ext cx="8382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384EF8F-B039-D242-A81B-F393B674C274}"/>
              </a:ext>
            </a:extLst>
          </p:cNvPr>
          <p:cNvCxnSpPr>
            <a:cxnSpLocks/>
          </p:cNvCxnSpPr>
          <p:nvPr userDrawn="1"/>
        </p:nvCxnSpPr>
        <p:spPr>
          <a:xfrm>
            <a:off x="1205025" y="6535885"/>
            <a:ext cx="416052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A9D6E63-D581-350F-03A0-665A80481391}"/>
              </a:ext>
            </a:extLst>
          </p:cNvPr>
          <p:cNvCxnSpPr>
            <a:cxnSpLocks/>
          </p:cNvCxnSpPr>
          <p:nvPr userDrawn="1"/>
        </p:nvCxnSpPr>
        <p:spPr>
          <a:xfrm>
            <a:off x="6802120" y="6528812"/>
            <a:ext cx="384048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A05D09F-A5CA-2745-537C-05333575CD8F}"/>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C2F2B86B-C1F2-7E0E-C065-E2B156A7F8E4}"/>
              </a:ext>
            </a:extLst>
          </p:cNvPr>
          <p:cNvSpPr>
            <a:spLocks noGrp="1"/>
          </p:cNvSpPr>
          <p:nvPr>
            <p:ph type="sldNum" sz="quarter" idx="12"/>
          </p:nvPr>
        </p:nvSpPr>
        <p:spPr/>
        <p:txBody>
          <a:bodyPr/>
          <a:lstStyle>
            <a:lvl1pPr>
              <a:defRPr>
                <a:solidFill>
                  <a:schemeClr val="bg1"/>
                </a:solidFill>
              </a:defRPr>
            </a:lvl1p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15DA4D1-2752-E7A4-2EB8-33E55361D7BE}"/>
              </a:ext>
            </a:extLst>
          </p:cNvPr>
          <p:cNvSpPr>
            <a:spLocks noGrp="1"/>
          </p:cNvSpPr>
          <p:nvPr>
            <p:ph type="ftr" sz="quarter" idx="11"/>
          </p:nvPr>
        </p:nvSpPr>
        <p:spPr/>
        <p:txBody>
          <a:bodyPr/>
          <a:lstStyle>
            <a:lvl1pPr>
              <a:defRPr>
                <a:solidFill>
                  <a:schemeClr val="bg1"/>
                </a:solidFill>
              </a:defRPr>
            </a:lvl1pPr>
          </a:lstStyle>
          <a:p>
            <a:r>
              <a:rPr lang="en-US" noProof="0"/>
              <a:t>Presentation title</a:t>
            </a:r>
          </a:p>
        </p:txBody>
      </p:sp>
      <p:sp>
        <p:nvSpPr>
          <p:cNvPr id="3" name="Date Placeholder 2">
            <a:extLst>
              <a:ext uri="{FF2B5EF4-FFF2-40B4-BE49-F238E27FC236}">
                <a16:creationId xmlns:a16="http://schemas.microsoft.com/office/drawing/2014/main" id="{0BC200B8-5151-AE1E-3DA7-04B965986211}"/>
              </a:ext>
            </a:extLst>
          </p:cNvPr>
          <p:cNvSpPr>
            <a:spLocks noGrp="1"/>
          </p:cNvSpPr>
          <p:nvPr>
            <p:ph type="dt" sz="half" idx="10"/>
          </p:nvPr>
        </p:nvSpPr>
        <p:spPr/>
        <p:txBody>
          <a:bodyPr/>
          <a:lstStyle>
            <a:lvl1pPr>
              <a:defRPr>
                <a:solidFill>
                  <a:schemeClr val="bg1"/>
                </a:solidFill>
              </a:defRPr>
            </a:lvl1pPr>
          </a:lstStyle>
          <a:p>
            <a:r>
              <a:rPr lang="en-US" noProof="0"/>
              <a:t>20XX</a:t>
            </a:r>
          </a:p>
        </p:txBody>
      </p:sp>
    </p:spTree>
    <p:extLst>
      <p:ext uri="{BB962C8B-B14F-4D97-AF65-F5344CB8AC3E}">
        <p14:creationId xmlns:p14="http://schemas.microsoft.com/office/powerpoint/2010/main" val="3939377238"/>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x8">
    <p:bg>
      <p:bgPr>
        <a:solidFill>
          <a:schemeClr val="accent2"/>
        </a:solidFill>
        <a:effectLst/>
      </p:bgPr>
    </p:bg>
    <p:spTree>
      <p:nvGrpSpPr>
        <p:cNvPr id="1" name=""/>
        <p:cNvGrpSpPr/>
        <p:nvPr/>
      </p:nvGrpSpPr>
      <p:grpSpPr>
        <a:xfrm>
          <a:off x="0" y="0"/>
          <a:ext cx="0" cy="0"/>
          <a:chOff x="0" y="0"/>
          <a:chExt cx="0" cy="0"/>
        </a:xfrm>
      </p:grpSpPr>
      <p:sp>
        <p:nvSpPr>
          <p:cNvPr id="8" name="Google Shape;1149;p53">
            <a:extLst>
              <a:ext uri="{FF2B5EF4-FFF2-40B4-BE49-F238E27FC236}">
                <a16:creationId xmlns:a16="http://schemas.microsoft.com/office/drawing/2014/main" id="{559D8666-7371-3C57-AFFE-49810709BDDB}"/>
              </a:ext>
            </a:extLst>
          </p:cNvPr>
          <p:cNvSpPr/>
          <p:nvPr userDrawn="1"/>
        </p:nvSpPr>
        <p:spPr>
          <a:xfrm>
            <a:off x="663551"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149;p53">
            <a:extLst>
              <a:ext uri="{FF2B5EF4-FFF2-40B4-BE49-F238E27FC236}">
                <a16:creationId xmlns:a16="http://schemas.microsoft.com/office/drawing/2014/main" id="{434B564B-DE03-74A6-773C-0FD4632658D1}"/>
              </a:ext>
            </a:extLst>
          </p:cNvPr>
          <p:cNvSpPr/>
          <p:nvPr userDrawn="1"/>
        </p:nvSpPr>
        <p:spPr>
          <a:xfrm>
            <a:off x="663550"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5" name="Google Shape;1149;p53">
            <a:extLst>
              <a:ext uri="{FF2B5EF4-FFF2-40B4-BE49-F238E27FC236}">
                <a16:creationId xmlns:a16="http://schemas.microsoft.com/office/drawing/2014/main" id="{A98F51D8-7768-BB9C-DEFD-FE6F101B538B}"/>
              </a:ext>
            </a:extLst>
          </p:cNvPr>
          <p:cNvSpPr/>
          <p:nvPr userDrawn="1"/>
        </p:nvSpPr>
        <p:spPr>
          <a:xfrm>
            <a:off x="3509629" y="1967633"/>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7" name="Google Shape;1149;p53">
            <a:extLst>
              <a:ext uri="{FF2B5EF4-FFF2-40B4-BE49-F238E27FC236}">
                <a16:creationId xmlns:a16="http://schemas.microsoft.com/office/drawing/2014/main" id="{824DDB7E-F583-BE45-8440-04134133EF5E}"/>
              </a:ext>
            </a:extLst>
          </p:cNvPr>
          <p:cNvSpPr/>
          <p:nvPr userDrawn="1"/>
        </p:nvSpPr>
        <p:spPr>
          <a:xfrm>
            <a:off x="3509628" y="4337851"/>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149;p53">
            <a:extLst>
              <a:ext uri="{FF2B5EF4-FFF2-40B4-BE49-F238E27FC236}">
                <a16:creationId xmlns:a16="http://schemas.microsoft.com/office/drawing/2014/main" id="{3AB34327-1213-C6F7-069A-661286889411}"/>
              </a:ext>
            </a:extLst>
          </p:cNvPr>
          <p:cNvSpPr/>
          <p:nvPr userDrawn="1"/>
        </p:nvSpPr>
        <p:spPr>
          <a:xfrm>
            <a:off x="6355709"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149;p53">
            <a:extLst>
              <a:ext uri="{FF2B5EF4-FFF2-40B4-BE49-F238E27FC236}">
                <a16:creationId xmlns:a16="http://schemas.microsoft.com/office/drawing/2014/main" id="{B6BF1339-971D-E8EC-9A92-C646A04A9796}"/>
              </a:ext>
            </a:extLst>
          </p:cNvPr>
          <p:cNvSpPr/>
          <p:nvPr userDrawn="1"/>
        </p:nvSpPr>
        <p:spPr>
          <a:xfrm>
            <a:off x="6355708"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4" name="Google Shape;1149;p53">
            <a:extLst>
              <a:ext uri="{FF2B5EF4-FFF2-40B4-BE49-F238E27FC236}">
                <a16:creationId xmlns:a16="http://schemas.microsoft.com/office/drawing/2014/main" id="{2C16FE32-0722-CA1D-92A1-77B7780BDE81}"/>
              </a:ext>
            </a:extLst>
          </p:cNvPr>
          <p:cNvSpPr/>
          <p:nvPr userDrawn="1"/>
        </p:nvSpPr>
        <p:spPr>
          <a:xfrm>
            <a:off x="9201787" y="1965287"/>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149;p53">
            <a:extLst>
              <a:ext uri="{FF2B5EF4-FFF2-40B4-BE49-F238E27FC236}">
                <a16:creationId xmlns:a16="http://schemas.microsoft.com/office/drawing/2014/main" id="{A3D368EA-D182-9937-D248-E4051379E257}"/>
              </a:ext>
            </a:extLst>
          </p:cNvPr>
          <p:cNvSpPr/>
          <p:nvPr userDrawn="1"/>
        </p:nvSpPr>
        <p:spPr>
          <a:xfrm>
            <a:off x="9201786" y="4335505"/>
            <a:ext cx="2543865" cy="2085433"/>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ED7FDA4E-49F9-223C-DA55-A79802EE1883}"/>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
        <p:nvSpPr>
          <p:cNvPr id="25" name="Text Placeholder 24">
            <a:extLst>
              <a:ext uri="{FF2B5EF4-FFF2-40B4-BE49-F238E27FC236}">
                <a16:creationId xmlns:a16="http://schemas.microsoft.com/office/drawing/2014/main" id="{2349526F-21BB-B06B-612E-8AAA322B41DD}"/>
              </a:ext>
            </a:extLst>
          </p:cNvPr>
          <p:cNvSpPr>
            <a:spLocks noGrp="1"/>
          </p:cNvSpPr>
          <p:nvPr>
            <p:ph type="body" sz="quarter" idx="14"/>
          </p:nvPr>
        </p:nvSpPr>
        <p:spPr>
          <a:xfrm>
            <a:off x="56581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23" name="Picture Placeholder 22">
            <a:extLst>
              <a:ext uri="{FF2B5EF4-FFF2-40B4-BE49-F238E27FC236}">
                <a16:creationId xmlns:a16="http://schemas.microsoft.com/office/drawing/2014/main" id="{99DE91A1-A01A-B800-F6EB-C013020202CF}"/>
              </a:ext>
            </a:extLst>
          </p:cNvPr>
          <p:cNvSpPr>
            <a:spLocks noGrp="1"/>
          </p:cNvSpPr>
          <p:nvPr>
            <p:ph type="pic" sz="quarter" idx="13"/>
          </p:nvPr>
        </p:nvSpPr>
        <p:spPr>
          <a:xfrm>
            <a:off x="57953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28" name="Text Placeholder 26">
            <a:extLst>
              <a:ext uri="{FF2B5EF4-FFF2-40B4-BE49-F238E27FC236}">
                <a16:creationId xmlns:a16="http://schemas.microsoft.com/office/drawing/2014/main" id="{733EF8C8-3849-9C80-1F6E-7038D1134789}"/>
              </a:ext>
            </a:extLst>
          </p:cNvPr>
          <p:cNvSpPr>
            <a:spLocks noGrp="1"/>
          </p:cNvSpPr>
          <p:nvPr>
            <p:ph type="body" sz="quarter" idx="15"/>
          </p:nvPr>
        </p:nvSpPr>
        <p:spPr>
          <a:xfrm>
            <a:off x="580220" y="3584901"/>
            <a:ext cx="2514600" cy="274320"/>
          </a:xfrm>
        </p:spPr>
        <p:txBody>
          <a:bodyPr/>
          <a:lstStyle>
            <a:lvl1pPr marL="0" indent="0" algn="ctr">
              <a:buNone/>
              <a:defRPr sz="1200"/>
            </a:lvl1pPr>
          </a:lstStyle>
          <a:p>
            <a:pPr lvl="0"/>
            <a:r>
              <a:rPr lang="en-US" noProof="0"/>
              <a:t>Click to edit Master text styles</a:t>
            </a:r>
          </a:p>
        </p:txBody>
      </p:sp>
      <p:sp>
        <p:nvSpPr>
          <p:cNvPr id="46" name="Text Placeholder 24">
            <a:extLst>
              <a:ext uri="{FF2B5EF4-FFF2-40B4-BE49-F238E27FC236}">
                <a16:creationId xmlns:a16="http://schemas.microsoft.com/office/drawing/2014/main" id="{F27A4420-EB9D-589B-DE9E-4CFCC6B25A6E}"/>
              </a:ext>
            </a:extLst>
          </p:cNvPr>
          <p:cNvSpPr>
            <a:spLocks noGrp="1"/>
          </p:cNvSpPr>
          <p:nvPr>
            <p:ph type="body" sz="quarter" idx="25"/>
          </p:nvPr>
        </p:nvSpPr>
        <p:spPr>
          <a:xfrm>
            <a:off x="56581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7" name="Picture Placeholder 22">
            <a:extLst>
              <a:ext uri="{FF2B5EF4-FFF2-40B4-BE49-F238E27FC236}">
                <a16:creationId xmlns:a16="http://schemas.microsoft.com/office/drawing/2014/main" id="{D76F8DA4-2C9A-48DE-DB4A-045A11601F4C}"/>
              </a:ext>
            </a:extLst>
          </p:cNvPr>
          <p:cNvSpPr>
            <a:spLocks noGrp="1"/>
          </p:cNvSpPr>
          <p:nvPr>
            <p:ph type="pic" sz="quarter" idx="36"/>
          </p:nvPr>
        </p:nvSpPr>
        <p:spPr>
          <a:xfrm>
            <a:off x="57953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47" name="Text Placeholder 26">
            <a:extLst>
              <a:ext uri="{FF2B5EF4-FFF2-40B4-BE49-F238E27FC236}">
                <a16:creationId xmlns:a16="http://schemas.microsoft.com/office/drawing/2014/main" id="{010C7458-97A7-97A1-88E7-1D3194A7EA4C}"/>
              </a:ext>
            </a:extLst>
          </p:cNvPr>
          <p:cNvSpPr>
            <a:spLocks noGrp="1"/>
          </p:cNvSpPr>
          <p:nvPr>
            <p:ph type="body" sz="quarter" idx="26"/>
          </p:nvPr>
        </p:nvSpPr>
        <p:spPr>
          <a:xfrm>
            <a:off x="580220" y="5947269"/>
            <a:ext cx="2514600" cy="274320"/>
          </a:xfrm>
        </p:spPr>
        <p:txBody>
          <a:bodyPr/>
          <a:lstStyle>
            <a:lvl1pPr marL="0" indent="0" algn="ctr">
              <a:buNone/>
              <a:defRPr sz="1200"/>
            </a:lvl1pPr>
          </a:lstStyle>
          <a:p>
            <a:pPr lvl="0"/>
            <a:r>
              <a:rPr lang="en-US" noProof="0"/>
              <a:t>Click to edit Master text styles</a:t>
            </a:r>
          </a:p>
        </p:txBody>
      </p:sp>
      <p:sp>
        <p:nvSpPr>
          <p:cNvPr id="29" name="Text Placeholder 24">
            <a:extLst>
              <a:ext uri="{FF2B5EF4-FFF2-40B4-BE49-F238E27FC236}">
                <a16:creationId xmlns:a16="http://schemas.microsoft.com/office/drawing/2014/main" id="{32F8A8CA-E278-E129-A09C-8C4B7CCA2DE2}"/>
              </a:ext>
            </a:extLst>
          </p:cNvPr>
          <p:cNvSpPr>
            <a:spLocks noGrp="1"/>
          </p:cNvSpPr>
          <p:nvPr>
            <p:ph type="body" sz="quarter" idx="16"/>
          </p:nvPr>
        </p:nvSpPr>
        <p:spPr>
          <a:xfrm>
            <a:off x="3419856"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0" name="Picture Placeholder 22">
            <a:extLst>
              <a:ext uri="{FF2B5EF4-FFF2-40B4-BE49-F238E27FC236}">
                <a16:creationId xmlns:a16="http://schemas.microsoft.com/office/drawing/2014/main" id="{3CFBF841-C094-5FA8-63F2-F5DA37C0359A}"/>
              </a:ext>
            </a:extLst>
          </p:cNvPr>
          <p:cNvSpPr>
            <a:spLocks noGrp="1"/>
          </p:cNvSpPr>
          <p:nvPr>
            <p:ph type="pic" sz="quarter" idx="17"/>
          </p:nvPr>
        </p:nvSpPr>
        <p:spPr>
          <a:xfrm>
            <a:off x="3433572"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1" name="Text Placeholder 26">
            <a:extLst>
              <a:ext uri="{FF2B5EF4-FFF2-40B4-BE49-F238E27FC236}">
                <a16:creationId xmlns:a16="http://schemas.microsoft.com/office/drawing/2014/main" id="{C76BA571-FE5C-F5F7-9056-20BD57DA6789}"/>
              </a:ext>
            </a:extLst>
          </p:cNvPr>
          <p:cNvSpPr>
            <a:spLocks noGrp="1"/>
          </p:cNvSpPr>
          <p:nvPr>
            <p:ph type="body" sz="quarter" idx="18"/>
          </p:nvPr>
        </p:nvSpPr>
        <p:spPr>
          <a:xfrm>
            <a:off x="3419856" y="3584901"/>
            <a:ext cx="2514600" cy="274320"/>
          </a:xfrm>
        </p:spPr>
        <p:txBody>
          <a:bodyPr/>
          <a:lstStyle>
            <a:lvl1pPr marL="0" indent="0" algn="ctr">
              <a:buNone/>
              <a:defRPr sz="1200"/>
            </a:lvl1pPr>
          </a:lstStyle>
          <a:p>
            <a:pPr lvl="0"/>
            <a:r>
              <a:rPr lang="en-US" noProof="0"/>
              <a:t>Click to edit Master text styles</a:t>
            </a:r>
          </a:p>
        </p:txBody>
      </p:sp>
      <p:sp>
        <p:nvSpPr>
          <p:cNvPr id="48" name="Text Placeholder 24">
            <a:extLst>
              <a:ext uri="{FF2B5EF4-FFF2-40B4-BE49-F238E27FC236}">
                <a16:creationId xmlns:a16="http://schemas.microsoft.com/office/drawing/2014/main" id="{27F73601-DBA6-A721-D6BF-321A387810A8}"/>
              </a:ext>
            </a:extLst>
          </p:cNvPr>
          <p:cNvSpPr>
            <a:spLocks noGrp="1"/>
          </p:cNvSpPr>
          <p:nvPr>
            <p:ph type="body" sz="quarter" idx="27"/>
          </p:nvPr>
        </p:nvSpPr>
        <p:spPr>
          <a:xfrm>
            <a:off x="3419856"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49" name="Picture Placeholder 22">
            <a:extLst>
              <a:ext uri="{FF2B5EF4-FFF2-40B4-BE49-F238E27FC236}">
                <a16:creationId xmlns:a16="http://schemas.microsoft.com/office/drawing/2014/main" id="{060504F7-2F69-FC38-B09C-5DCA35CD85A9}"/>
              </a:ext>
            </a:extLst>
          </p:cNvPr>
          <p:cNvSpPr>
            <a:spLocks noGrp="1"/>
          </p:cNvSpPr>
          <p:nvPr>
            <p:ph type="pic" sz="quarter" idx="28"/>
          </p:nvPr>
        </p:nvSpPr>
        <p:spPr>
          <a:xfrm>
            <a:off x="3433572"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0" name="Text Placeholder 26">
            <a:extLst>
              <a:ext uri="{FF2B5EF4-FFF2-40B4-BE49-F238E27FC236}">
                <a16:creationId xmlns:a16="http://schemas.microsoft.com/office/drawing/2014/main" id="{3843A45B-37B6-D773-B219-9EBAD5F19532}"/>
              </a:ext>
            </a:extLst>
          </p:cNvPr>
          <p:cNvSpPr>
            <a:spLocks noGrp="1"/>
          </p:cNvSpPr>
          <p:nvPr>
            <p:ph type="body" sz="quarter" idx="29"/>
          </p:nvPr>
        </p:nvSpPr>
        <p:spPr>
          <a:xfrm>
            <a:off x="3419856" y="5947269"/>
            <a:ext cx="2514600" cy="274320"/>
          </a:xfrm>
        </p:spPr>
        <p:txBody>
          <a:bodyPr/>
          <a:lstStyle>
            <a:lvl1pPr marL="0" indent="0" algn="ctr">
              <a:buNone/>
              <a:defRPr sz="1200"/>
            </a:lvl1pPr>
          </a:lstStyle>
          <a:p>
            <a:pPr lvl="0"/>
            <a:r>
              <a:rPr lang="en-US" noProof="0"/>
              <a:t>Click to edit Master text styles</a:t>
            </a:r>
          </a:p>
        </p:txBody>
      </p:sp>
      <p:sp>
        <p:nvSpPr>
          <p:cNvPr id="32" name="Text Placeholder 24">
            <a:extLst>
              <a:ext uri="{FF2B5EF4-FFF2-40B4-BE49-F238E27FC236}">
                <a16:creationId xmlns:a16="http://schemas.microsoft.com/office/drawing/2014/main" id="{D7F9FC21-D881-DB86-4C69-C07821DCF3A7}"/>
              </a:ext>
            </a:extLst>
          </p:cNvPr>
          <p:cNvSpPr>
            <a:spLocks noGrp="1"/>
          </p:cNvSpPr>
          <p:nvPr>
            <p:ph type="body" sz="quarter" idx="19"/>
          </p:nvPr>
        </p:nvSpPr>
        <p:spPr>
          <a:xfrm>
            <a:off x="6263640"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3" name="Picture Placeholder 22">
            <a:extLst>
              <a:ext uri="{FF2B5EF4-FFF2-40B4-BE49-F238E27FC236}">
                <a16:creationId xmlns:a16="http://schemas.microsoft.com/office/drawing/2014/main" id="{FE2E99DA-5661-F860-9E54-9C42590265FD}"/>
              </a:ext>
            </a:extLst>
          </p:cNvPr>
          <p:cNvSpPr>
            <a:spLocks noGrp="1"/>
          </p:cNvSpPr>
          <p:nvPr>
            <p:ph type="pic" sz="quarter" idx="20"/>
          </p:nvPr>
        </p:nvSpPr>
        <p:spPr>
          <a:xfrm>
            <a:off x="6277356"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4" name="Text Placeholder 26">
            <a:extLst>
              <a:ext uri="{FF2B5EF4-FFF2-40B4-BE49-F238E27FC236}">
                <a16:creationId xmlns:a16="http://schemas.microsoft.com/office/drawing/2014/main" id="{99F1332D-1A76-8252-3A4A-73B5BE80BDA8}"/>
              </a:ext>
            </a:extLst>
          </p:cNvPr>
          <p:cNvSpPr>
            <a:spLocks noGrp="1"/>
          </p:cNvSpPr>
          <p:nvPr>
            <p:ph type="body" sz="quarter" idx="21"/>
          </p:nvPr>
        </p:nvSpPr>
        <p:spPr>
          <a:xfrm>
            <a:off x="6263640" y="3584901"/>
            <a:ext cx="2514600" cy="274320"/>
          </a:xfrm>
        </p:spPr>
        <p:txBody>
          <a:bodyPr/>
          <a:lstStyle>
            <a:lvl1pPr marL="0" indent="0" algn="ctr">
              <a:buNone/>
              <a:defRPr sz="1200"/>
            </a:lvl1pPr>
          </a:lstStyle>
          <a:p>
            <a:pPr lvl="0"/>
            <a:r>
              <a:rPr lang="en-US" noProof="0"/>
              <a:t>Click to edit Master text styles</a:t>
            </a:r>
          </a:p>
        </p:txBody>
      </p:sp>
      <p:sp>
        <p:nvSpPr>
          <p:cNvPr id="51" name="Text Placeholder 24">
            <a:extLst>
              <a:ext uri="{FF2B5EF4-FFF2-40B4-BE49-F238E27FC236}">
                <a16:creationId xmlns:a16="http://schemas.microsoft.com/office/drawing/2014/main" id="{E5E9A104-54F0-5100-0B27-DBD2DF206786}"/>
              </a:ext>
            </a:extLst>
          </p:cNvPr>
          <p:cNvSpPr>
            <a:spLocks noGrp="1"/>
          </p:cNvSpPr>
          <p:nvPr>
            <p:ph type="body" sz="quarter" idx="30"/>
          </p:nvPr>
        </p:nvSpPr>
        <p:spPr>
          <a:xfrm>
            <a:off x="6263640"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2" name="Picture Placeholder 22">
            <a:extLst>
              <a:ext uri="{FF2B5EF4-FFF2-40B4-BE49-F238E27FC236}">
                <a16:creationId xmlns:a16="http://schemas.microsoft.com/office/drawing/2014/main" id="{23469072-7775-90E2-6C92-C6D03C1DACB0}"/>
              </a:ext>
            </a:extLst>
          </p:cNvPr>
          <p:cNvSpPr>
            <a:spLocks noGrp="1"/>
          </p:cNvSpPr>
          <p:nvPr>
            <p:ph type="pic" sz="quarter" idx="31"/>
          </p:nvPr>
        </p:nvSpPr>
        <p:spPr>
          <a:xfrm>
            <a:off x="6277356"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3" name="Text Placeholder 26">
            <a:extLst>
              <a:ext uri="{FF2B5EF4-FFF2-40B4-BE49-F238E27FC236}">
                <a16:creationId xmlns:a16="http://schemas.microsoft.com/office/drawing/2014/main" id="{BF06B9AA-555D-874C-1198-B3ED9EBC7140}"/>
              </a:ext>
            </a:extLst>
          </p:cNvPr>
          <p:cNvSpPr>
            <a:spLocks noGrp="1"/>
          </p:cNvSpPr>
          <p:nvPr>
            <p:ph type="body" sz="quarter" idx="32"/>
          </p:nvPr>
        </p:nvSpPr>
        <p:spPr>
          <a:xfrm>
            <a:off x="6263640" y="5947269"/>
            <a:ext cx="2514600" cy="274320"/>
          </a:xfrm>
        </p:spPr>
        <p:txBody>
          <a:bodyPr/>
          <a:lstStyle>
            <a:lvl1pPr marL="0" indent="0" algn="ctr">
              <a:buNone/>
              <a:defRPr sz="1200"/>
            </a:lvl1pPr>
          </a:lstStyle>
          <a:p>
            <a:pPr lvl="0"/>
            <a:r>
              <a:rPr lang="en-US" noProof="0"/>
              <a:t>Click to edit Master text styles</a:t>
            </a:r>
          </a:p>
        </p:txBody>
      </p:sp>
      <p:sp>
        <p:nvSpPr>
          <p:cNvPr id="35" name="Text Placeholder 24">
            <a:extLst>
              <a:ext uri="{FF2B5EF4-FFF2-40B4-BE49-F238E27FC236}">
                <a16:creationId xmlns:a16="http://schemas.microsoft.com/office/drawing/2014/main" id="{47253530-631C-01D6-E4D5-53EA91819AC5}"/>
              </a:ext>
            </a:extLst>
          </p:cNvPr>
          <p:cNvSpPr>
            <a:spLocks noGrp="1"/>
          </p:cNvSpPr>
          <p:nvPr>
            <p:ph type="body" sz="quarter" idx="22"/>
          </p:nvPr>
        </p:nvSpPr>
        <p:spPr>
          <a:xfrm>
            <a:off x="9107424" y="186537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36" name="Picture Placeholder 22">
            <a:extLst>
              <a:ext uri="{FF2B5EF4-FFF2-40B4-BE49-F238E27FC236}">
                <a16:creationId xmlns:a16="http://schemas.microsoft.com/office/drawing/2014/main" id="{2087F48D-BCD6-2370-DFEB-3DC855770580}"/>
              </a:ext>
            </a:extLst>
          </p:cNvPr>
          <p:cNvSpPr>
            <a:spLocks noGrp="1"/>
          </p:cNvSpPr>
          <p:nvPr>
            <p:ph type="pic" sz="quarter" idx="23"/>
          </p:nvPr>
        </p:nvSpPr>
        <p:spPr>
          <a:xfrm>
            <a:off x="9121140" y="1874520"/>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37" name="Text Placeholder 26">
            <a:extLst>
              <a:ext uri="{FF2B5EF4-FFF2-40B4-BE49-F238E27FC236}">
                <a16:creationId xmlns:a16="http://schemas.microsoft.com/office/drawing/2014/main" id="{2730E53E-4C0B-1C22-8754-2D69B55DF375}"/>
              </a:ext>
            </a:extLst>
          </p:cNvPr>
          <p:cNvSpPr>
            <a:spLocks noGrp="1"/>
          </p:cNvSpPr>
          <p:nvPr>
            <p:ph type="body" sz="quarter" idx="24"/>
          </p:nvPr>
        </p:nvSpPr>
        <p:spPr>
          <a:xfrm>
            <a:off x="9107424" y="3584901"/>
            <a:ext cx="2514600" cy="274320"/>
          </a:xfrm>
        </p:spPr>
        <p:txBody>
          <a:bodyPr/>
          <a:lstStyle>
            <a:lvl1pPr marL="0" indent="0" algn="ctr">
              <a:buNone/>
              <a:defRPr sz="1200"/>
            </a:lvl1pPr>
          </a:lstStyle>
          <a:p>
            <a:pPr lvl="0"/>
            <a:r>
              <a:rPr lang="en-US" noProof="0"/>
              <a:t>Click to edit Master text styles</a:t>
            </a:r>
          </a:p>
        </p:txBody>
      </p:sp>
      <p:sp>
        <p:nvSpPr>
          <p:cNvPr id="54" name="Text Placeholder 24">
            <a:extLst>
              <a:ext uri="{FF2B5EF4-FFF2-40B4-BE49-F238E27FC236}">
                <a16:creationId xmlns:a16="http://schemas.microsoft.com/office/drawing/2014/main" id="{9690986C-4F11-A46D-923C-CCC08AB6CB76}"/>
              </a:ext>
            </a:extLst>
          </p:cNvPr>
          <p:cNvSpPr>
            <a:spLocks noGrp="1"/>
          </p:cNvSpPr>
          <p:nvPr>
            <p:ph type="body" sz="quarter" idx="33"/>
          </p:nvPr>
        </p:nvSpPr>
        <p:spPr>
          <a:xfrm>
            <a:off x="9107424" y="4242816"/>
            <a:ext cx="2514600" cy="2084832"/>
          </a:xfrm>
          <a:solidFill>
            <a:schemeClr val="accent5"/>
          </a:solidFill>
          <a:ln w="25400">
            <a:solidFill>
              <a:schemeClr val="dk1"/>
            </a:solidFill>
          </a:ln>
        </p:spPr>
        <p:txBody>
          <a:bodyPr tIns="1490472"/>
          <a:lstStyle>
            <a:lvl1pPr marL="0" indent="0" algn="ctr">
              <a:buFont typeface="Arial" panose="020B0604020202020204" pitchFamily="34" charset="0"/>
              <a:buNone/>
              <a:defRPr sz="1600">
                <a:latin typeface="+mj-lt"/>
              </a:defRPr>
            </a:lvl1pPr>
          </a:lstStyle>
          <a:p>
            <a:pPr lvl="0"/>
            <a:r>
              <a:rPr lang="en-US" noProof="0"/>
              <a:t>Click to edit Master text styles</a:t>
            </a:r>
          </a:p>
        </p:txBody>
      </p:sp>
      <p:sp>
        <p:nvSpPr>
          <p:cNvPr id="55" name="Picture Placeholder 22">
            <a:extLst>
              <a:ext uri="{FF2B5EF4-FFF2-40B4-BE49-F238E27FC236}">
                <a16:creationId xmlns:a16="http://schemas.microsoft.com/office/drawing/2014/main" id="{A4293B55-9185-9732-2F46-4B62C7F1F21E}"/>
              </a:ext>
            </a:extLst>
          </p:cNvPr>
          <p:cNvSpPr>
            <a:spLocks noGrp="1"/>
          </p:cNvSpPr>
          <p:nvPr>
            <p:ph type="pic" sz="quarter" idx="34"/>
          </p:nvPr>
        </p:nvSpPr>
        <p:spPr>
          <a:xfrm>
            <a:off x="9121140" y="4242816"/>
            <a:ext cx="2487168" cy="1280160"/>
          </a:xfrm>
          <a:ln w="25400">
            <a:solidFill>
              <a:schemeClr val="tx1"/>
            </a:solidFill>
          </a:ln>
        </p:spPr>
        <p:txBody>
          <a:bodyPr anchor="ctr"/>
          <a:lstStyle>
            <a:lvl1pPr marL="0" indent="0" algn="ctr">
              <a:buNone/>
              <a:defRPr sz="1600"/>
            </a:lvl1pPr>
          </a:lstStyle>
          <a:p>
            <a:r>
              <a:rPr lang="en-US" noProof="0"/>
              <a:t>Click icon to add picture</a:t>
            </a:r>
          </a:p>
        </p:txBody>
      </p:sp>
      <p:sp>
        <p:nvSpPr>
          <p:cNvPr id="56" name="Text Placeholder 26">
            <a:extLst>
              <a:ext uri="{FF2B5EF4-FFF2-40B4-BE49-F238E27FC236}">
                <a16:creationId xmlns:a16="http://schemas.microsoft.com/office/drawing/2014/main" id="{B8529D99-B7B2-6411-E928-9FA204E3842A}"/>
              </a:ext>
            </a:extLst>
          </p:cNvPr>
          <p:cNvSpPr>
            <a:spLocks noGrp="1"/>
          </p:cNvSpPr>
          <p:nvPr>
            <p:ph type="body" sz="quarter" idx="35"/>
          </p:nvPr>
        </p:nvSpPr>
        <p:spPr>
          <a:xfrm>
            <a:off x="9107424" y="5947269"/>
            <a:ext cx="2514600" cy="274320"/>
          </a:xfrm>
        </p:spPr>
        <p:txBody>
          <a:bodyPr/>
          <a:lstStyle>
            <a:lvl1pPr marL="0" indent="0" algn="ctr">
              <a:buNone/>
              <a:defRPr sz="1200"/>
            </a:lvl1pPr>
          </a:lstStyle>
          <a:p>
            <a:pPr lvl="0"/>
            <a:r>
              <a:rPr lang="en-US" noProof="0"/>
              <a:t>Click to edit Master text styles</a:t>
            </a:r>
          </a:p>
        </p:txBody>
      </p:sp>
    </p:spTree>
    <p:extLst>
      <p:ext uri="{BB962C8B-B14F-4D97-AF65-F5344CB8AC3E}">
        <p14:creationId xmlns:p14="http://schemas.microsoft.com/office/powerpoint/2010/main" val="222061796"/>
      </p:ext>
    </p:extLst>
  </p:cSld>
  <p:clrMapOvr>
    <a:masterClrMapping/>
  </p:clrMapOvr>
  <p:transition>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1274941928"/>
      </p:ext>
    </p:extLst>
  </p:cSld>
  <p:clrMapOvr>
    <a:masterClrMapping/>
  </p:clrMapOvr>
  <p:transition>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94A45C-8F79-9A61-77E8-09BC4E628377}"/>
              </a:ext>
            </a:extLst>
          </p:cNvPr>
          <p:cNvSpPr>
            <a:spLocks noGrp="1"/>
          </p:cNvSpPr>
          <p:nvPr>
            <p:ph type="title"/>
          </p:nvPr>
        </p:nvSpPr>
        <p:spPr>
          <a:xfrm>
            <a:off x="1139952" y="512064"/>
            <a:ext cx="9912096" cy="1014984"/>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8646656E-6C21-DB29-00F0-0CC844DE3713}"/>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A7742D6-DB37-81C8-6BDD-5C9150A7DF6C}"/>
              </a:ext>
            </a:extLst>
          </p:cNvPr>
          <p:cNvSpPr>
            <a:spLocks noGrp="1"/>
          </p:cNvSpPr>
          <p:nvPr>
            <p:ph type="dt" sz="half" idx="2"/>
          </p:nvPr>
        </p:nvSpPr>
        <p:spPr>
          <a:xfrm>
            <a:off x="10629145" y="6400904"/>
            <a:ext cx="64008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a:t>20XX</a:t>
            </a:r>
            <a:endParaRPr lang="en-US" dirty="0"/>
          </a:p>
        </p:txBody>
      </p:sp>
      <p:sp>
        <p:nvSpPr>
          <p:cNvPr id="5" name="Footer Placeholder 4">
            <a:extLst>
              <a:ext uri="{FF2B5EF4-FFF2-40B4-BE49-F238E27FC236}">
                <a16:creationId xmlns:a16="http://schemas.microsoft.com/office/drawing/2014/main" id="{E694DB44-E775-B332-D1F0-40DB3A5FA3A3}"/>
              </a:ext>
            </a:extLst>
          </p:cNvPr>
          <p:cNvSpPr>
            <a:spLocks noGrp="1"/>
          </p:cNvSpPr>
          <p:nvPr>
            <p:ph type="ftr" sz="quarter" idx="3"/>
          </p:nvPr>
        </p:nvSpPr>
        <p:spPr>
          <a:xfrm>
            <a:off x="5364480" y="6400904"/>
            <a:ext cx="146304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r>
              <a:rPr lang="en-US" dirty="0"/>
              <a:t>Presentation title</a:t>
            </a:r>
          </a:p>
        </p:txBody>
      </p:sp>
      <p:sp>
        <p:nvSpPr>
          <p:cNvPr id="6" name="Slide Number Placeholder 5">
            <a:extLst>
              <a:ext uri="{FF2B5EF4-FFF2-40B4-BE49-F238E27FC236}">
                <a16:creationId xmlns:a16="http://schemas.microsoft.com/office/drawing/2014/main" id="{C39C1C4E-47DA-0CDC-75C8-42E9F1EBDE07}"/>
              </a:ext>
            </a:extLst>
          </p:cNvPr>
          <p:cNvSpPr>
            <a:spLocks noGrp="1"/>
          </p:cNvSpPr>
          <p:nvPr>
            <p:ph type="sldNum" sz="quarter" idx="4"/>
          </p:nvPr>
        </p:nvSpPr>
        <p:spPr>
          <a:xfrm>
            <a:off x="838200" y="6400904"/>
            <a:ext cx="365760" cy="246888"/>
          </a:xfrm>
          <a:prstGeom prst="rect">
            <a:avLst/>
          </a:prstGeom>
        </p:spPr>
        <p:txBody>
          <a:bodyPr vert="horz" lIns="0" tIns="45720" rIns="0" bIns="45720" rtlCol="0" anchor="ctr">
            <a:noAutofit/>
          </a:bodyPr>
          <a:lstStyle>
            <a:lvl1pPr algn="ctr">
              <a:defRPr sz="1000">
                <a:solidFill>
                  <a:schemeClr val="tx1"/>
                </a:solidFill>
                <a:latin typeface="+mj-lt"/>
              </a:defRPr>
            </a:lvl1pPr>
          </a:lstStyle>
          <a:p>
            <a:fld id="{8D0AFDD5-844D-364D-8AEC-50CF4D36D55D}" type="slidenum">
              <a:rPr lang="en-US" smtClean="0"/>
              <a:pPr/>
              <a:t>‹#›</a:t>
            </a:fld>
            <a:endParaRPr lang="en-US" dirty="0"/>
          </a:p>
        </p:txBody>
      </p:sp>
      <p:cxnSp>
        <p:nvCxnSpPr>
          <p:cNvPr id="8" name="Straight Connector 7">
            <a:extLst>
              <a:ext uri="{FF2B5EF4-FFF2-40B4-BE49-F238E27FC236}">
                <a16:creationId xmlns:a16="http://schemas.microsoft.com/office/drawing/2014/main" id="{2DE05079-2B34-E435-A882-A172DE176AE1}"/>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8440547-EE65-F9CE-1D02-2D326735F06D}"/>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DB9DC65-7A98-9009-CD43-4A4B57960D46}"/>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4653D1C-9830-A9D3-084A-35BD971D10F5}"/>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4252815"/>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51" r:id="rId4"/>
    <p:sldLayoutId id="2147483658" r:id="rId5"/>
    <p:sldLayoutId id="2147483661" r:id="rId6"/>
    <p:sldLayoutId id="2147483663" r:id="rId7"/>
    <p:sldLayoutId id="2147483664" r:id="rId8"/>
    <p:sldLayoutId id="2147483668" r:id="rId9"/>
    <p:sldLayoutId id="2147483662" r:id="rId10"/>
    <p:sldLayoutId id="2147483653" r:id="rId11"/>
    <p:sldLayoutId id="2147483669" r:id="rId12"/>
    <p:sldLayoutId id="2147483665" r:id="rId13"/>
    <p:sldLayoutId id="2147483666" r:id="rId14"/>
    <p:sldLayoutId id="2147483667" r:id="rId15"/>
    <p:sldLayoutId id="2147483654" r:id="rId16"/>
    <p:sldLayoutId id="2147483655" r:id="rId17"/>
  </p:sldLayoutIdLst>
  <p:transition>
    <p:push dir="u"/>
  </p:transition>
  <p:hf hdr="0" ftr="0"/>
  <p:txStyles>
    <p:titleStyle>
      <a:lvl1pPr algn="ctr" defTabSz="914400" rtl="0" eaLnBrk="1" latinLnBrk="0" hangingPunct="1">
        <a:lnSpc>
          <a:spcPct val="10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1793586" y="1129369"/>
            <a:ext cx="9282580" cy="1333036"/>
          </a:xfrm>
        </p:spPr>
        <p:txBody>
          <a:bodyPr/>
          <a:lstStyle/>
          <a:p>
            <a:r>
              <a:rPr lang="en-US" u="sng" dirty="0"/>
              <a:t>SQL-Capstone Project</a:t>
            </a:r>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037078" y="5097695"/>
            <a:ext cx="4873752" cy="630936"/>
          </a:xfrm>
        </p:spPr>
        <p:txBody>
          <a:bodyPr/>
          <a:lstStyle/>
          <a:p>
            <a:r>
              <a:rPr lang="en-US" dirty="0"/>
              <a:t>Nikhil Karaka</a:t>
            </a:r>
          </a:p>
          <a:p>
            <a:endParaRPr lang="en-US" dirty="0"/>
          </a:p>
        </p:txBody>
      </p:sp>
      <p:sp>
        <p:nvSpPr>
          <p:cNvPr id="4" name="TextBox 3">
            <a:extLst>
              <a:ext uri="{FF2B5EF4-FFF2-40B4-BE49-F238E27FC236}">
                <a16:creationId xmlns:a16="http://schemas.microsoft.com/office/drawing/2014/main" id="{B539FB4C-305C-0ABF-BA23-00E523D29271}"/>
              </a:ext>
            </a:extLst>
          </p:cNvPr>
          <p:cNvSpPr txBox="1"/>
          <p:nvPr/>
        </p:nvSpPr>
        <p:spPr>
          <a:xfrm>
            <a:off x="1037078" y="2686404"/>
            <a:ext cx="9621456" cy="2072362"/>
          </a:xfrm>
          <a:prstGeom prst="rect">
            <a:avLst/>
          </a:prstGeom>
          <a:noFill/>
        </p:spPr>
        <p:txBody>
          <a:bodyPr wrap="square" rtlCol="0">
            <a:spAutoFit/>
          </a:bodyPr>
          <a:lstStyle/>
          <a:p>
            <a:pPr algn="l" rtl="0">
              <a:spcAft>
                <a:spcPts val="1200"/>
              </a:spcAft>
            </a:pPr>
            <a:r>
              <a:rPr lang="en-US" sz="2800" dirty="0">
                <a:solidFill>
                  <a:srgbClr val="002246"/>
                </a:solidFill>
                <a:latin typeface="+mj-lt"/>
              </a:rPr>
              <a:t>Analysis of Amazon sales to understand the different factors that affect sales of the branches.</a:t>
            </a:r>
            <a:endParaRPr lang="en-US" sz="2800" b="0" i="0" dirty="0">
              <a:solidFill>
                <a:srgbClr val="002246"/>
              </a:solidFill>
              <a:effectLst/>
              <a:latin typeface="SofiaPro"/>
            </a:endParaRPr>
          </a:p>
          <a:p>
            <a:pPr algn="l">
              <a:spcAft>
                <a:spcPts val="750"/>
              </a:spcAft>
            </a:pPr>
            <a:endParaRPr lang="en-US" sz="2800" i="0" dirty="0">
              <a:solidFill>
                <a:srgbClr val="002246"/>
              </a:solidFill>
              <a:effectLst/>
              <a:latin typeface="SofiaPro"/>
            </a:endParaRPr>
          </a:p>
          <a:p>
            <a:endParaRPr lang="en-IN" sz="2800" dirty="0"/>
          </a:p>
        </p:txBody>
      </p:sp>
    </p:spTree>
    <p:extLst>
      <p:ext uri="{BB962C8B-B14F-4D97-AF65-F5344CB8AC3E}">
        <p14:creationId xmlns:p14="http://schemas.microsoft.com/office/powerpoint/2010/main" val="4097023305"/>
      </p:ext>
    </p:extLst>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6CFD68B-5B72-DD80-8728-7E5971576B1F}"/>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EC8631F6-D6F8-48DE-F6CB-82D3C70CF395}"/>
              </a:ext>
            </a:extLst>
          </p:cNvPr>
          <p:cNvPicPr>
            <a:picLocks noChangeAspect="1"/>
          </p:cNvPicPr>
          <p:nvPr/>
        </p:nvPicPr>
        <p:blipFill>
          <a:blip r:embed="rId2"/>
          <a:stretch>
            <a:fillRect/>
          </a:stretch>
        </p:blipFill>
        <p:spPr>
          <a:xfrm>
            <a:off x="653496" y="397565"/>
            <a:ext cx="10885008" cy="5458003"/>
          </a:xfrm>
          <a:prstGeom prst="rect">
            <a:avLst/>
          </a:prstGeom>
        </p:spPr>
      </p:pic>
      <p:sp>
        <p:nvSpPr>
          <p:cNvPr id="9" name="Slide Number Placeholder 8">
            <a:extLst>
              <a:ext uri="{FF2B5EF4-FFF2-40B4-BE49-F238E27FC236}">
                <a16:creationId xmlns:a16="http://schemas.microsoft.com/office/drawing/2014/main" id="{47D8158D-5263-07B4-396A-4E2DDD439B2C}"/>
              </a:ext>
            </a:extLst>
          </p:cNvPr>
          <p:cNvSpPr>
            <a:spLocks noGrp="1"/>
          </p:cNvSpPr>
          <p:nvPr>
            <p:ph type="sldNum" sz="quarter" idx="12"/>
          </p:nvPr>
        </p:nvSpPr>
        <p:spPr/>
        <p:txBody>
          <a:bodyPr/>
          <a:lstStyle/>
          <a:p>
            <a:fld id="{8D0AFDD5-844D-364D-8AEC-50CF4D36D55D}" type="slidenum">
              <a:rPr lang="en-US" noProof="0" smtClean="0"/>
              <a:t>10</a:t>
            </a:fld>
            <a:endParaRPr lang="en-US" noProof="0"/>
          </a:p>
        </p:txBody>
      </p:sp>
    </p:spTree>
    <p:extLst>
      <p:ext uri="{BB962C8B-B14F-4D97-AF65-F5344CB8AC3E}">
        <p14:creationId xmlns:p14="http://schemas.microsoft.com/office/powerpoint/2010/main" val="1831698312"/>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CDCF3-720F-4B89-E1C8-098FA1BCC470}"/>
              </a:ext>
            </a:extLst>
          </p:cNvPr>
          <p:cNvSpPr>
            <a:spLocks noGrp="1"/>
          </p:cNvSpPr>
          <p:nvPr>
            <p:ph type="title"/>
          </p:nvPr>
        </p:nvSpPr>
        <p:spPr>
          <a:xfrm>
            <a:off x="149059" y="73100"/>
            <a:ext cx="11671378" cy="1014984"/>
          </a:xfrm>
        </p:spPr>
        <p:txBody>
          <a:bodyPr/>
          <a:lstStyle/>
          <a:p>
            <a:r>
              <a:rPr lang="en-IN" u="sng" dirty="0"/>
              <a:t>Business Questions to answer:</a:t>
            </a:r>
          </a:p>
        </p:txBody>
      </p:sp>
      <p:sp>
        <p:nvSpPr>
          <p:cNvPr id="6" name="Date Placeholder 5">
            <a:extLst>
              <a:ext uri="{FF2B5EF4-FFF2-40B4-BE49-F238E27FC236}">
                <a16:creationId xmlns:a16="http://schemas.microsoft.com/office/drawing/2014/main" id="{2C62D288-7842-2D4E-D66F-94C548D5292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76A475F6-6F2D-E36A-EAF2-F7A88394D241}"/>
              </a:ext>
            </a:extLst>
          </p:cNvPr>
          <p:cNvPicPr>
            <a:picLocks noChangeAspect="1"/>
          </p:cNvPicPr>
          <p:nvPr/>
        </p:nvPicPr>
        <p:blipFill>
          <a:blip r:embed="rId2"/>
          <a:stretch>
            <a:fillRect/>
          </a:stretch>
        </p:blipFill>
        <p:spPr>
          <a:xfrm>
            <a:off x="319443" y="1088084"/>
            <a:ext cx="11330609" cy="2964152"/>
          </a:xfrm>
          <a:prstGeom prst="rect">
            <a:avLst/>
          </a:prstGeom>
        </p:spPr>
      </p:pic>
      <p:pic>
        <p:nvPicPr>
          <p:cNvPr id="10" name="Picture 9">
            <a:extLst>
              <a:ext uri="{FF2B5EF4-FFF2-40B4-BE49-F238E27FC236}">
                <a16:creationId xmlns:a16="http://schemas.microsoft.com/office/drawing/2014/main" id="{300C81AD-F61A-F39C-3958-A7E095573B11}"/>
              </a:ext>
            </a:extLst>
          </p:cNvPr>
          <p:cNvPicPr>
            <a:picLocks noChangeAspect="1"/>
          </p:cNvPicPr>
          <p:nvPr/>
        </p:nvPicPr>
        <p:blipFill>
          <a:blip r:embed="rId3"/>
          <a:stretch>
            <a:fillRect/>
          </a:stretch>
        </p:blipFill>
        <p:spPr>
          <a:xfrm>
            <a:off x="274007" y="4274158"/>
            <a:ext cx="11330609" cy="2448972"/>
          </a:xfrm>
          <a:prstGeom prst="rect">
            <a:avLst/>
          </a:prstGeom>
        </p:spPr>
      </p:pic>
      <p:sp>
        <p:nvSpPr>
          <p:cNvPr id="11" name="Slide Number Placeholder 10">
            <a:extLst>
              <a:ext uri="{FF2B5EF4-FFF2-40B4-BE49-F238E27FC236}">
                <a16:creationId xmlns:a16="http://schemas.microsoft.com/office/drawing/2014/main" id="{EAC36F58-63DB-2856-9122-68287855CD00}"/>
              </a:ext>
            </a:extLst>
          </p:cNvPr>
          <p:cNvSpPr>
            <a:spLocks noGrp="1"/>
          </p:cNvSpPr>
          <p:nvPr>
            <p:ph type="sldNum" sz="quarter" idx="12"/>
          </p:nvPr>
        </p:nvSpPr>
        <p:spPr/>
        <p:txBody>
          <a:bodyPr/>
          <a:lstStyle/>
          <a:p>
            <a:fld id="{8D0AFDD5-844D-364D-8AEC-50CF4D36D55D}" type="slidenum">
              <a:rPr lang="en-US" noProof="0" smtClean="0"/>
              <a:t>11</a:t>
            </a:fld>
            <a:endParaRPr lang="en-US" noProof="0"/>
          </a:p>
        </p:txBody>
      </p:sp>
    </p:spTree>
    <p:extLst>
      <p:ext uri="{BB962C8B-B14F-4D97-AF65-F5344CB8AC3E}">
        <p14:creationId xmlns:p14="http://schemas.microsoft.com/office/powerpoint/2010/main" val="2295796409"/>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77B3147-381C-728F-BADE-0A368A26868D}"/>
              </a:ext>
            </a:extLst>
          </p:cNvPr>
          <p:cNvSpPr>
            <a:spLocks noGrp="1"/>
          </p:cNvSpPr>
          <p:nvPr>
            <p:ph type="sldNum" sz="quarter" idx="12"/>
          </p:nvPr>
        </p:nvSpPr>
        <p:spPr/>
        <p:txBody>
          <a:bodyPr/>
          <a:lstStyle/>
          <a:p>
            <a:fld id="{8D0AFDD5-844D-364D-8AEC-50CF4D36D55D}" type="slidenum">
              <a:rPr lang="en-US" noProof="0" smtClean="0"/>
              <a:t>12</a:t>
            </a:fld>
            <a:endParaRPr lang="en-US" noProof="0"/>
          </a:p>
        </p:txBody>
      </p:sp>
      <p:sp>
        <p:nvSpPr>
          <p:cNvPr id="5" name="Date Placeholder 4">
            <a:extLst>
              <a:ext uri="{FF2B5EF4-FFF2-40B4-BE49-F238E27FC236}">
                <a16:creationId xmlns:a16="http://schemas.microsoft.com/office/drawing/2014/main" id="{5BF2F30A-6873-AD19-5081-DE7351532DC2}"/>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E177F643-16C5-8EA4-CB76-8C11CFCB59C4}"/>
              </a:ext>
            </a:extLst>
          </p:cNvPr>
          <p:cNvPicPr>
            <a:picLocks noChangeAspect="1"/>
          </p:cNvPicPr>
          <p:nvPr/>
        </p:nvPicPr>
        <p:blipFill>
          <a:blip r:embed="rId2"/>
          <a:stretch>
            <a:fillRect/>
          </a:stretch>
        </p:blipFill>
        <p:spPr>
          <a:xfrm>
            <a:off x="243272" y="141988"/>
            <a:ext cx="11478276" cy="3140765"/>
          </a:xfrm>
          <a:prstGeom prst="rect">
            <a:avLst/>
          </a:prstGeom>
        </p:spPr>
      </p:pic>
      <p:pic>
        <p:nvPicPr>
          <p:cNvPr id="9" name="Picture 8">
            <a:extLst>
              <a:ext uri="{FF2B5EF4-FFF2-40B4-BE49-F238E27FC236}">
                <a16:creationId xmlns:a16="http://schemas.microsoft.com/office/drawing/2014/main" id="{DE26A590-98E4-AE77-CE93-132745F0C526}"/>
              </a:ext>
            </a:extLst>
          </p:cNvPr>
          <p:cNvPicPr>
            <a:picLocks noChangeAspect="1"/>
          </p:cNvPicPr>
          <p:nvPr/>
        </p:nvPicPr>
        <p:blipFill>
          <a:blip r:embed="rId3"/>
          <a:stretch>
            <a:fillRect/>
          </a:stretch>
        </p:blipFill>
        <p:spPr>
          <a:xfrm>
            <a:off x="243272" y="3429000"/>
            <a:ext cx="11524658" cy="3319157"/>
          </a:xfrm>
          <a:prstGeom prst="rect">
            <a:avLst/>
          </a:prstGeom>
        </p:spPr>
      </p:pic>
    </p:spTree>
    <p:extLst>
      <p:ext uri="{BB962C8B-B14F-4D97-AF65-F5344CB8AC3E}">
        <p14:creationId xmlns:p14="http://schemas.microsoft.com/office/powerpoint/2010/main" val="2816136166"/>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0A9DA-3D84-1D84-BA72-0BEF4766054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A50721-B1C3-28A1-6E47-74D8D399194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9399C1C-BB0A-B798-74B2-4955878C8AFF}"/>
              </a:ext>
            </a:extLst>
          </p:cNvPr>
          <p:cNvSpPr>
            <a:spLocks noGrp="1"/>
          </p:cNvSpPr>
          <p:nvPr>
            <p:ph type="sldNum" sz="quarter" idx="12"/>
          </p:nvPr>
        </p:nvSpPr>
        <p:spPr/>
        <p:txBody>
          <a:bodyPr/>
          <a:lstStyle/>
          <a:p>
            <a:fld id="{8D0AFDD5-844D-364D-8AEC-50CF4D36D55D}" type="slidenum">
              <a:rPr lang="en-US" noProof="0" smtClean="0"/>
              <a:t>13</a:t>
            </a:fld>
            <a:endParaRPr lang="en-US" noProof="0"/>
          </a:p>
        </p:txBody>
      </p:sp>
      <p:sp>
        <p:nvSpPr>
          <p:cNvPr id="5" name="Date Placeholder 4">
            <a:extLst>
              <a:ext uri="{FF2B5EF4-FFF2-40B4-BE49-F238E27FC236}">
                <a16:creationId xmlns:a16="http://schemas.microsoft.com/office/drawing/2014/main" id="{93918E7E-E4BF-FFD2-EBC2-375B7EB46B9D}"/>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EEDAD1C-6FA5-BCC9-08D0-6FBB1EAFB805}"/>
              </a:ext>
            </a:extLst>
          </p:cNvPr>
          <p:cNvPicPr>
            <a:picLocks noChangeAspect="1"/>
          </p:cNvPicPr>
          <p:nvPr/>
        </p:nvPicPr>
        <p:blipFill>
          <a:blip r:embed="rId2"/>
          <a:stretch>
            <a:fillRect/>
          </a:stretch>
        </p:blipFill>
        <p:spPr>
          <a:xfrm>
            <a:off x="237119" y="150054"/>
            <a:ext cx="11717761" cy="3740718"/>
          </a:xfrm>
          <a:prstGeom prst="rect">
            <a:avLst/>
          </a:prstGeom>
        </p:spPr>
      </p:pic>
      <p:pic>
        <p:nvPicPr>
          <p:cNvPr id="9" name="Picture 8">
            <a:extLst>
              <a:ext uri="{FF2B5EF4-FFF2-40B4-BE49-F238E27FC236}">
                <a16:creationId xmlns:a16="http://schemas.microsoft.com/office/drawing/2014/main" id="{EFE84036-6C58-D272-5B1E-3F1CF31F85D9}"/>
              </a:ext>
            </a:extLst>
          </p:cNvPr>
          <p:cNvPicPr>
            <a:picLocks noChangeAspect="1"/>
          </p:cNvPicPr>
          <p:nvPr/>
        </p:nvPicPr>
        <p:blipFill>
          <a:blip r:embed="rId3"/>
          <a:stretch>
            <a:fillRect/>
          </a:stretch>
        </p:blipFill>
        <p:spPr>
          <a:xfrm>
            <a:off x="237118" y="4004524"/>
            <a:ext cx="11717761" cy="2703422"/>
          </a:xfrm>
          <a:prstGeom prst="rect">
            <a:avLst/>
          </a:prstGeom>
        </p:spPr>
      </p:pic>
    </p:spTree>
    <p:extLst>
      <p:ext uri="{BB962C8B-B14F-4D97-AF65-F5344CB8AC3E}">
        <p14:creationId xmlns:p14="http://schemas.microsoft.com/office/powerpoint/2010/main" val="1025016660"/>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074A2-7728-B256-81D2-B85455D4C3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716CBBF-46A2-71D8-D2CD-BF69BD0EB80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C38A4AD-6F78-2FC9-B0EA-0F5ADD56762C}"/>
              </a:ext>
            </a:extLst>
          </p:cNvPr>
          <p:cNvSpPr>
            <a:spLocks noGrp="1"/>
          </p:cNvSpPr>
          <p:nvPr>
            <p:ph type="sldNum" sz="quarter" idx="12"/>
          </p:nvPr>
        </p:nvSpPr>
        <p:spPr/>
        <p:txBody>
          <a:bodyPr/>
          <a:lstStyle/>
          <a:p>
            <a:fld id="{8D0AFDD5-844D-364D-8AEC-50CF4D36D55D}" type="slidenum">
              <a:rPr lang="en-US" noProof="0" smtClean="0"/>
              <a:t>14</a:t>
            </a:fld>
            <a:endParaRPr lang="en-US" noProof="0"/>
          </a:p>
        </p:txBody>
      </p:sp>
      <p:sp>
        <p:nvSpPr>
          <p:cNvPr id="5" name="Date Placeholder 4">
            <a:extLst>
              <a:ext uri="{FF2B5EF4-FFF2-40B4-BE49-F238E27FC236}">
                <a16:creationId xmlns:a16="http://schemas.microsoft.com/office/drawing/2014/main" id="{28755FE1-2C51-779D-3B02-EAB3977D42B9}"/>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447CC9C7-FEF4-2ACB-9AB1-9282B1CED669}"/>
              </a:ext>
            </a:extLst>
          </p:cNvPr>
          <p:cNvPicPr>
            <a:picLocks noChangeAspect="1"/>
          </p:cNvPicPr>
          <p:nvPr/>
        </p:nvPicPr>
        <p:blipFill>
          <a:blip r:embed="rId2"/>
          <a:stretch>
            <a:fillRect/>
          </a:stretch>
        </p:blipFill>
        <p:spPr>
          <a:xfrm>
            <a:off x="393779" y="96552"/>
            <a:ext cx="11404442" cy="3464496"/>
          </a:xfrm>
          <a:prstGeom prst="rect">
            <a:avLst/>
          </a:prstGeom>
        </p:spPr>
      </p:pic>
      <p:pic>
        <p:nvPicPr>
          <p:cNvPr id="9" name="Picture 8">
            <a:extLst>
              <a:ext uri="{FF2B5EF4-FFF2-40B4-BE49-F238E27FC236}">
                <a16:creationId xmlns:a16="http://schemas.microsoft.com/office/drawing/2014/main" id="{8DD4B8FF-C2FA-2FC2-2E5D-1D22D0012E08}"/>
              </a:ext>
            </a:extLst>
          </p:cNvPr>
          <p:cNvPicPr>
            <a:picLocks noChangeAspect="1"/>
          </p:cNvPicPr>
          <p:nvPr/>
        </p:nvPicPr>
        <p:blipFill>
          <a:blip r:embed="rId3"/>
          <a:stretch>
            <a:fillRect/>
          </a:stretch>
        </p:blipFill>
        <p:spPr>
          <a:xfrm>
            <a:off x="393779" y="3766270"/>
            <a:ext cx="11404442" cy="2881522"/>
          </a:xfrm>
          <a:prstGeom prst="rect">
            <a:avLst/>
          </a:prstGeom>
        </p:spPr>
      </p:pic>
    </p:spTree>
    <p:extLst>
      <p:ext uri="{BB962C8B-B14F-4D97-AF65-F5344CB8AC3E}">
        <p14:creationId xmlns:p14="http://schemas.microsoft.com/office/powerpoint/2010/main" val="2183058279"/>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E9BE1-0105-6125-1A7C-88784E68108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74DC083-BD76-EE02-0E59-4B127F784CD6}"/>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812B9CE7-1104-396D-A0AB-EC45C5CF54D5}"/>
              </a:ext>
            </a:extLst>
          </p:cNvPr>
          <p:cNvSpPr>
            <a:spLocks noGrp="1"/>
          </p:cNvSpPr>
          <p:nvPr>
            <p:ph type="sldNum" sz="quarter" idx="12"/>
          </p:nvPr>
        </p:nvSpPr>
        <p:spPr/>
        <p:txBody>
          <a:bodyPr/>
          <a:lstStyle/>
          <a:p>
            <a:fld id="{8D0AFDD5-844D-364D-8AEC-50CF4D36D55D}" type="slidenum">
              <a:rPr lang="en-US" noProof="0" smtClean="0"/>
              <a:t>15</a:t>
            </a:fld>
            <a:endParaRPr lang="en-US" noProof="0"/>
          </a:p>
        </p:txBody>
      </p:sp>
      <p:sp>
        <p:nvSpPr>
          <p:cNvPr id="5" name="Date Placeholder 4">
            <a:extLst>
              <a:ext uri="{FF2B5EF4-FFF2-40B4-BE49-F238E27FC236}">
                <a16:creationId xmlns:a16="http://schemas.microsoft.com/office/drawing/2014/main" id="{C25D6352-308B-9C11-990D-B8573CC798A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4D005F52-3844-0B97-F272-E2F8FD386144}"/>
              </a:ext>
            </a:extLst>
          </p:cNvPr>
          <p:cNvPicPr>
            <a:picLocks noChangeAspect="1"/>
          </p:cNvPicPr>
          <p:nvPr/>
        </p:nvPicPr>
        <p:blipFill>
          <a:blip r:embed="rId2"/>
          <a:stretch>
            <a:fillRect/>
          </a:stretch>
        </p:blipFill>
        <p:spPr>
          <a:xfrm>
            <a:off x="166097" y="227248"/>
            <a:ext cx="11637302" cy="3066865"/>
          </a:xfrm>
          <a:prstGeom prst="rect">
            <a:avLst/>
          </a:prstGeom>
        </p:spPr>
      </p:pic>
      <p:pic>
        <p:nvPicPr>
          <p:cNvPr id="9" name="Picture 8">
            <a:extLst>
              <a:ext uri="{FF2B5EF4-FFF2-40B4-BE49-F238E27FC236}">
                <a16:creationId xmlns:a16="http://schemas.microsoft.com/office/drawing/2014/main" id="{851E44FE-CC8F-92ED-39C8-F4A607AFB4CA}"/>
              </a:ext>
            </a:extLst>
          </p:cNvPr>
          <p:cNvPicPr>
            <a:picLocks noChangeAspect="1"/>
          </p:cNvPicPr>
          <p:nvPr/>
        </p:nvPicPr>
        <p:blipFill>
          <a:blip r:embed="rId3"/>
          <a:stretch>
            <a:fillRect/>
          </a:stretch>
        </p:blipFill>
        <p:spPr>
          <a:xfrm>
            <a:off x="166097" y="3331029"/>
            <a:ext cx="11637302" cy="3316763"/>
          </a:xfrm>
          <a:prstGeom prst="rect">
            <a:avLst/>
          </a:prstGeom>
        </p:spPr>
      </p:pic>
    </p:spTree>
    <p:extLst>
      <p:ext uri="{BB962C8B-B14F-4D97-AF65-F5344CB8AC3E}">
        <p14:creationId xmlns:p14="http://schemas.microsoft.com/office/powerpoint/2010/main" val="1035933650"/>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D76C-8A7C-E2D6-584B-7427D8BB2EB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845D5D7-D53E-6C4F-F19A-F921C15B3476}"/>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D126F497-2AF5-2B1E-94E2-BC13555225D5}"/>
              </a:ext>
            </a:extLst>
          </p:cNvPr>
          <p:cNvSpPr>
            <a:spLocks noGrp="1"/>
          </p:cNvSpPr>
          <p:nvPr>
            <p:ph type="sldNum" sz="quarter" idx="12"/>
          </p:nvPr>
        </p:nvSpPr>
        <p:spPr/>
        <p:txBody>
          <a:bodyPr/>
          <a:lstStyle/>
          <a:p>
            <a:fld id="{8D0AFDD5-844D-364D-8AEC-50CF4D36D55D}" type="slidenum">
              <a:rPr lang="en-US" noProof="0" smtClean="0"/>
              <a:t>16</a:t>
            </a:fld>
            <a:endParaRPr lang="en-US" noProof="0"/>
          </a:p>
        </p:txBody>
      </p:sp>
      <p:sp>
        <p:nvSpPr>
          <p:cNvPr id="5" name="Date Placeholder 4">
            <a:extLst>
              <a:ext uri="{FF2B5EF4-FFF2-40B4-BE49-F238E27FC236}">
                <a16:creationId xmlns:a16="http://schemas.microsoft.com/office/drawing/2014/main" id="{0F67481B-0A33-CD78-0913-F8B99BBA56B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2B5444E-18F4-B817-2EDB-9B67722BAF33}"/>
              </a:ext>
            </a:extLst>
          </p:cNvPr>
          <p:cNvPicPr>
            <a:picLocks noChangeAspect="1"/>
          </p:cNvPicPr>
          <p:nvPr/>
        </p:nvPicPr>
        <p:blipFill>
          <a:blip r:embed="rId2"/>
          <a:stretch>
            <a:fillRect/>
          </a:stretch>
        </p:blipFill>
        <p:spPr>
          <a:xfrm>
            <a:off x="297246" y="243171"/>
            <a:ext cx="11410122" cy="3136133"/>
          </a:xfrm>
          <a:prstGeom prst="rect">
            <a:avLst/>
          </a:prstGeom>
        </p:spPr>
      </p:pic>
      <p:pic>
        <p:nvPicPr>
          <p:cNvPr id="9" name="Picture 8">
            <a:extLst>
              <a:ext uri="{FF2B5EF4-FFF2-40B4-BE49-F238E27FC236}">
                <a16:creationId xmlns:a16="http://schemas.microsoft.com/office/drawing/2014/main" id="{113A68BA-371E-79C0-3552-E168EBFAC9DA}"/>
              </a:ext>
            </a:extLst>
          </p:cNvPr>
          <p:cNvPicPr>
            <a:picLocks noChangeAspect="1"/>
          </p:cNvPicPr>
          <p:nvPr/>
        </p:nvPicPr>
        <p:blipFill>
          <a:blip r:embed="rId3"/>
          <a:stretch>
            <a:fillRect/>
          </a:stretch>
        </p:blipFill>
        <p:spPr>
          <a:xfrm>
            <a:off x="253173" y="3587709"/>
            <a:ext cx="11463149" cy="3027120"/>
          </a:xfrm>
          <a:prstGeom prst="rect">
            <a:avLst/>
          </a:prstGeom>
        </p:spPr>
      </p:pic>
    </p:spTree>
    <p:extLst>
      <p:ext uri="{BB962C8B-B14F-4D97-AF65-F5344CB8AC3E}">
        <p14:creationId xmlns:p14="http://schemas.microsoft.com/office/powerpoint/2010/main" val="669519883"/>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1058A-2195-F3B7-EA87-B683A286B7C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0EABDB-6CEC-2CBD-27A1-10852933FA8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6BEE1496-B9E9-4681-18B8-655654E57E4A}"/>
              </a:ext>
            </a:extLst>
          </p:cNvPr>
          <p:cNvSpPr>
            <a:spLocks noGrp="1"/>
          </p:cNvSpPr>
          <p:nvPr>
            <p:ph type="sldNum" sz="quarter" idx="12"/>
          </p:nvPr>
        </p:nvSpPr>
        <p:spPr/>
        <p:txBody>
          <a:bodyPr/>
          <a:lstStyle/>
          <a:p>
            <a:fld id="{8D0AFDD5-844D-364D-8AEC-50CF4D36D55D}" type="slidenum">
              <a:rPr lang="en-US" noProof="0" smtClean="0"/>
              <a:t>17</a:t>
            </a:fld>
            <a:endParaRPr lang="en-US" noProof="0"/>
          </a:p>
        </p:txBody>
      </p:sp>
      <p:sp>
        <p:nvSpPr>
          <p:cNvPr id="5" name="Date Placeholder 4">
            <a:extLst>
              <a:ext uri="{FF2B5EF4-FFF2-40B4-BE49-F238E27FC236}">
                <a16:creationId xmlns:a16="http://schemas.microsoft.com/office/drawing/2014/main" id="{E9CDA2C1-99EC-1CCF-BBA5-43F52F40B932}"/>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74630637-FF8D-A32C-E272-3C60ABD16175}"/>
              </a:ext>
            </a:extLst>
          </p:cNvPr>
          <p:cNvPicPr>
            <a:picLocks noChangeAspect="1"/>
          </p:cNvPicPr>
          <p:nvPr/>
        </p:nvPicPr>
        <p:blipFill>
          <a:blip r:embed="rId2"/>
          <a:stretch>
            <a:fillRect/>
          </a:stretch>
        </p:blipFill>
        <p:spPr>
          <a:xfrm>
            <a:off x="205853" y="210208"/>
            <a:ext cx="11557789" cy="3515546"/>
          </a:xfrm>
          <a:prstGeom prst="rect">
            <a:avLst/>
          </a:prstGeom>
        </p:spPr>
      </p:pic>
      <p:pic>
        <p:nvPicPr>
          <p:cNvPr id="9" name="Picture 8">
            <a:extLst>
              <a:ext uri="{FF2B5EF4-FFF2-40B4-BE49-F238E27FC236}">
                <a16:creationId xmlns:a16="http://schemas.microsoft.com/office/drawing/2014/main" id="{0ADCCC4C-3A40-DD7A-1C40-0622C335614D}"/>
              </a:ext>
            </a:extLst>
          </p:cNvPr>
          <p:cNvPicPr>
            <a:picLocks noChangeAspect="1"/>
          </p:cNvPicPr>
          <p:nvPr/>
        </p:nvPicPr>
        <p:blipFill>
          <a:blip r:embed="rId3"/>
          <a:stretch>
            <a:fillRect/>
          </a:stretch>
        </p:blipFill>
        <p:spPr>
          <a:xfrm>
            <a:off x="205853" y="3833590"/>
            <a:ext cx="11604616" cy="2690758"/>
          </a:xfrm>
          <a:prstGeom prst="rect">
            <a:avLst/>
          </a:prstGeom>
        </p:spPr>
      </p:pic>
    </p:spTree>
    <p:extLst>
      <p:ext uri="{BB962C8B-B14F-4D97-AF65-F5344CB8AC3E}">
        <p14:creationId xmlns:p14="http://schemas.microsoft.com/office/powerpoint/2010/main" val="3899102418"/>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1C41C-948F-7BEE-1963-B6D65020CF3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6F19F0F-E69D-FCB8-BEDA-47DDFAC8A8D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44631080-6600-ADF8-E24C-C7B2DA85A34D}"/>
              </a:ext>
            </a:extLst>
          </p:cNvPr>
          <p:cNvSpPr>
            <a:spLocks noGrp="1"/>
          </p:cNvSpPr>
          <p:nvPr>
            <p:ph type="sldNum" sz="quarter" idx="12"/>
          </p:nvPr>
        </p:nvSpPr>
        <p:spPr/>
        <p:txBody>
          <a:bodyPr/>
          <a:lstStyle/>
          <a:p>
            <a:fld id="{8D0AFDD5-844D-364D-8AEC-50CF4D36D55D}" type="slidenum">
              <a:rPr lang="en-US" noProof="0" smtClean="0"/>
              <a:t>18</a:t>
            </a:fld>
            <a:endParaRPr lang="en-US" noProof="0"/>
          </a:p>
        </p:txBody>
      </p:sp>
      <p:sp>
        <p:nvSpPr>
          <p:cNvPr id="5" name="Date Placeholder 4">
            <a:extLst>
              <a:ext uri="{FF2B5EF4-FFF2-40B4-BE49-F238E27FC236}">
                <a16:creationId xmlns:a16="http://schemas.microsoft.com/office/drawing/2014/main" id="{0B7FA085-0A96-DD83-9CCC-09457411A614}"/>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A972D2D8-5921-6F32-17A1-F804661DA315}"/>
              </a:ext>
            </a:extLst>
          </p:cNvPr>
          <p:cNvPicPr>
            <a:picLocks noChangeAspect="1"/>
          </p:cNvPicPr>
          <p:nvPr/>
        </p:nvPicPr>
        <p:blipFill>
          <a:blip r:embed="rId2"/>
          <a:stretch>
            <a:fillRect/>
          </a:stretch>
        </p:blipFill>
        <p:spPr>
          <a:xfrm>
            <a:off x="85373" y="105104"/>
            <a:ext cx="11621995" cy="6647792"/>
          </a:xfrm>
          <a:prstGeom prst="rect">
            <a:avLst/>
          </a:prstGeom>
        </p:spPr>
      </p:pic>
    </p:spTree>
    <p:extLst>
      <p:ext uri="{BB962C8B-B14F-4D97-AF65-F5344CB8AC3E}">
        <p14:creationId xmlns:p14="http://schemas.microsoft.com/office/powerpoint/2010/main" val="2017525618"/>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E70E5-CCFB-7327-3E61-F86D582008E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F3933A8-D81F-785D-E3DD-C70EF24AC4EA}"/>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172E3B5D-786F-582E-BE33-349E69F38BCA}"/>
              </a:ext>
            </a:extLst>
          </p:cNvPr>
          <p:cNvSpPr>
            <a:spLocks noGrp="1"/>
          </p:cNvSpPr>
          <p:nvPr>
            <p:ph type="sldNum" sz="quarter" idx="12"/>
          </p:nvPr>
        </p:nvSpPr>
        <p:spPr/>
        <p:txBody>
          <a:bodyPr/>
          <a:lstStyle/>
          <a:p>
            <a:fld id="{8D0AFDD5-844D-364D-8AEC-50CF4D36D55D}" type="slidenum">
              <a:rPr lang="en-US" noProof="0" smtClean="0"/>
              <a:t>19</a:t>
            </a:fld>
            <a:endParaRPr lang="en-US" noProof="0"/>
          </a:p>
        </p:txBody>
      </p:sp>
      <p:sp>
        <p:nvSpPr>
          <p:cNvPr id="5" name="Date Placeholder 4">
            <a:extLst>
              <a:ext uri="{FF2B5EF4-FFF2-40B4-BE49-F238E27FC236}">
                <a16:creationId xmlns:a16="http://schemas.microsoft.com/office/drawing/2014/main" id="{AF840094-8446-F5CD-8A6D-A80FF345EE1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B40A36BD-2032-6FB0-E19D-0E5BC83C3BBD}"/>
              </a:ext>
            </a:extLst>
          </p:cNvPr>
          <p:cNvPicPr>
            <a:picLocks noChangeAspect="1"/>
          </p:cNvPicPr>
          <p:nvPr/>
        </p:nvPicPr>
        <p:blipFill>
          <a:blip r:embed="rId2"/>
          <a:stretch>
            <a:fillRect/>
          </a:stretch>
        </p:blipFill>
        <p:spPr>
          <a:xfrm>
            <a:off x="210143" y="210208"/>
            <a:ext cx="11864482" cy="3123660"/>
          </a:xfrm>
          <a:prstGeom prst="rect">
            <a:avLst/>
          </a:prstGeom>
        </p:spPr>
      </p:pic>
      <p:pic>
        <p:nvPicPr>
          <p:cNvPr id="9" name="Picture 8">
            <a:extLst>
              <a:ext uri="{FF2B5EF4-FFF2-40B4-BE49-F238E27FC236}">
                <a16:creationId xmlns:a16="http://schemas.microsoft.com/office/drawing/2014/main" id="{70B21A3D-B8F8-CE90-4031-E4D5FD4FDE28}"/>
              </a:ext>
            </a:extLst>
          </p:cNvPr>
          <p:cNvPicPr>
            <a:picLocks noChangeAspect="1"/>
          </p:cNvPicPr>
          <p:nvPr/>
        </p:nvPicPr>
        <p:blipFill>
          <a:blip r:embed="rId3"/>
          <a:stretch>
            <a:fillRect/>
          </a:stretch>
        </p:blipFill>
        <p:spPr>
          <a:xfrm>
            <a:off x="126843" y="3413400"/>
            <a:ext cx="11947782" cy="3234392"/>
          </a:xfrm>
          <a:prstGeom prst="rect">
            <a:avLst/>
          </a:prstGeom>
        </p:spPr>
      </p:pic>
    </p:spTree>
    <p:extLst>
      <p:ext uri="{BB962C8B-B14F-4D97-AF65-F5344CB8AC3E}">
        <p14:creationId xmlns:p14="http://schemas.microsoft.com/office/powerpoint/2010/main" val="1456316797"/>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Agenda</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lstStyle/>
          <a:p>
            <a:r>
              <a:rPr lang="en-US" dirty="0"/>
              <a:t>Introduction</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a:xfrm>
            <a:off x="2992056" y="4326702"/>
            <a:ext cx="2176272" cy="630936"/>
          </a:xfrm>
        </p:spPr>
        <p:txBody>
          <a:bodyPr/>
          <a:lstStyle/>
          <a:p>
            <a:r>
              <a:rPr lang="en-US" dirty="0"/>
              <a:t>Data Wrangling</a:t>
            </a:r>
          </a:p>
          <a:p>
            <a:r>
              <a:rPr lang="en-US" dirty="0"/>
              <a:t>And Feature Engineering</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a:xfrm>
            <a:off x="5014981" y="4285984"/>
            <a:ext cx="2737541" cy="630936"/>
          </a:xfrm>
        </p:spPr>
        <p:txBody>
          <a:bodyPr/>
          <a:lstStyle/>
          <a:p>
            <a:r>
              <a:rPr lang="en-US" dirty="0"/>
              <a:t>Business questions </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a:xfrm>
            <a:off x="7443216" y="4264982"/>
            <a:ext cx="1947672" cy="630936"/>
          </a:xfrm>
        </p:spPr>
        <p:txBody>
          <a:bodyPr/>
          <a:lstStyle/>
          <a:p>
            <a:r>
              <a:rPr lang="en-US" dirty="0"/>
              <a:t>Analysis </a:t>
            </a:r>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lstStyle/>
          <a:p>
            <a:r>
              <a:rPr lang="en-US"/>
              <a:t>Insights and Summary</a:t>
            </a:r>
            <a:endParaRPr lang="en-US" dirty="0"/>
          </a:p>
          <a:p>
            <a:endParaRPr lang="en-US" dirty="0"/>
          </a:p>
        </p:txBody>
      </p:sp>
      <p:sp>
        <p:nvSpPr>
          <p:cNvPr id="13" name="Date Placeholder 12">
            <a:extLst>
              <a:ext uri="{FF2B5EF4-FFF2-40B4-BE49-F238E27FC236}">
                <a16:creationId xmlns:a16="http://schemas.microsoft.com/office/drawing/2014/main" id="{8FA1C40B-4426-2DD0-CFB0-3E30E9C28215}"/>
              </a:ext>
            </a:extLst>
          </p:cNvPr>
          <p:cNvSpPr>
            <a:spLocks noGrp="1"/>
          </p:cNvSpPr>
          <p:nvPr>
            <p:ph type="dt" sz="half" idx="10"/>
          </p:nvPr>
        </p:nvSpPr>
        <p:spPr/>
        <p:txBody>
          <a:bodyPr/>
          <a:lstStyle/>
          <a:p>
            <a:r>
              <a:rPr lang="en-US"/>
              <a:t>20XX</a:t>
            </a:r>
            <a:endParaRPr lang="en-US" dirty="0"/>
          </a:p>
        </p:txBody>
      </p:sp>
      <p:sp>
        <p:nvSpPr>
          <p:cNvPr id="16" name="Slide Number Placeholder 15">
            <a:extLst>
              <a:ext uri="{FF2B5EF4-FFF2-40B4-BE49-F238E27FC236}">
                <a16:creationId xmlns:a16="http://schemas.microsoft.com/office/drawing/2014/main" id="{9AD6F82C-7B9F-48FC-8682-CDB258FA466A}"/>
              </a:ext>
            </a:extLst>
          </p:cNvPr>
          <p:cNvSpPr>
            <a:spLocks noGrp="1"/>
          </p:cNvSpPr>
          <p:nvPr>
            <p:ph type="sldNum" sz="quarter" idx="12"/>
          </p:nvPr>
        </p:nvSpPr>
        <p:spPr/>
        <p:txBody>
          <a:bodyPr/>
          <a:lstStyle/>
          <a:p>
            <a:fld id="{8D0AFDD5-844D-364D-8AEC-50CF4D36D55D}" type="slidenum">
              <a:rPr lang="en-US" noProof="0" smtClean="0"/>
              <a:t>2</a:t>
            </a:fld>
            <a:endParaRPr lang="en-US" noProof="0"/>
          </a:p>
        </p:txBody>
      </p:sp>
    </p:spTree>
    <p:extLst>
      <p:ext uri="{BB962C8B-B14F-4D97-AF65-F5344CB8AC3E}">
        <p14:creationId xmlns:p14="http://schemas.microsoft.com/office/powerpoint/2010/main" val="681978606"/>
      </p:ext>
    </p:extLst>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871D-381D-52C0-A63E-05191314113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A205A0-F6C0-D2F1-20CD-6DEC930A553C}"/>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EC7A124C-7618-CB3D-5CCF-026A57F5A2A1}"/>
              </a:ext>
            </a:extLst>
          </p:cNvPr>
          <p:cNvSpPr>
            <a:spLocks noGrp="1"/>
          </p:cNvSpPr>
          <p:nvPr>
            <p:ph type="sldNum" sz="quarter" idx="12"/>
          </p:nvPr>
        </p:nvSpPr>
        <p:spPr/>
        <p:txBody>
          <a:bodyPr/>
          <a:lstStyle/>
          <a:p>
            <a:fld id="{8D0AFDD5-844D-364D-8AEC-50CF4D36D55D}" type="slidenum">
              <a:rPr lang="en-US" noProof="0" smtClean="0"/>
              <a:t>20</a:t>
            </a:fld>
            <a:endParaRPr lang="en-US" noProof="0"/>
          </a:p>
        </p:txBody>
      </p:sp>
      <p:sp>
        <p:nvSpPr>
          <p:cNvPr id="5" name="Date Placeholder 4">
            <a:extLst>
              <a:ext uri="{FF2B5EF4-FFF2-40B4-BE49-F238E27FC236}">
                <a16:creationId xmlns:a16="http://schemas.microsoft.com/office/drawing/2014/main" id="{C727B12E-CCFF-FFCB-81BA-4643B8C17F50}"/>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7C92B43C-B5CA-BEF7-194F-BC7097940BA2}"/>
              </a:ext>
            </a:extLst>
          </p:cNvPr>
          <p:cNvPicPr>
            <a:picLocks noChangeAspect="1"/>
          </p:cNvPicPr>
          <p:nvPr/>
        </p:nvPicPr>
        <p:blipFill>
          <a:blip r:embed="rId2"/>
          <a:stretch>
            <a:fillRect/>
          </a:stretch>
        </p:blipFill>
        <p:spPr>
          <a:xfrm>
            <a:off x="226233" y="148999"/>
            <a:ext cx="11739533" cy="3326857"/>
          </a:xfrm>
          <a:prstGeom prst="rect">
            <a:avLst/>
          </a:prstGeom>
        </p:spPr>
      </p:pic>
      <p:pic>
        <p:nvPicPr>
          <p:cNvPr id="9" name="Picture 8">
            <a:extLst>
              <a:ext uri="{FF2B5EF4-FFF2-40B4-BE49-F238E27FC236}">
                <a16:creationId xmlns:a16="http://schemas.microsoft.com/office/drawing/2014/main" id="{255EAC56-C987-0AD3-6C60-114C20F1DB89}"/>
              </a:ext>
            </a:extLst>
          </p:cNvPr>
          <p:cNvPicPr>
            <a:picLocks noChangeAspect="1"/>
          </p:cNvPicPr>
          <p:nvPr/>
        </p:nvPicPr>
        <p:blipFill>
          <a:blip r:embed="rId3"/>
          <a:stretch>
            <a:fillRect/>
          </a:stretch>
        </p:blipFill>
        <p:spPr>
          <a:xfrm>
            <a:off x="266936" y="3645341"/>
            <a:ext cx="11698829" cy="2984056"/>
          </a:xfrm>
          <a:prstGeom prst="rect">
            <a:avLst/>
          </a:prstGeom>
        </p:spPr>
      </p:pic>
    </p:spTree>
    <p:extLst>
      <p:ext uri="{BB962C8B-B14F-4D97-AF65-F5344CB8AC3E}">
        <p14:creationId xmlns:p14="http://schemas.microsoft.com/office/powerpoint/2010/main" val="2281365074"/>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B9D2E-7A08-A94F-C63B-B437532B7A3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E7DE9D4-277E-53F0-D245-8CF68E4D324D}"/>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62308757-98A0-7213-DECE-AAA0123D9189}"/>
              </a:ext>
            </a:extLst>
          </p:cNvPr>
          <p:cNvSpPr>
            <a:spLocks noGrp="1"/>
          </p:cNvSpPr>
          <p:nvPr>
            <p:ph type="sldNum" sz="quarter" idx="12"/>
          </p:nvPr>
        </p:nvSpPr>
        <p:spPr/>
        <p:txBody>
          <a:bodyPr/>
          <a:lstStyle/>
          <a:p>
            <a:fld id="{8D0AFDD5-844D-364D-8AEC-50CF4D36D55D}" type="slidenum">
              <a:rPr lang="en-US" noProof="0" smtClean="0"/>
              <a:t>21</a:t>
            </a:fld>
            <a:endParaRPr lang="en-US" noProof="0"/>
          </a:p>
        </p:txBody>
      </p:sp>
      <p:sp>
        <p:nvSpPr>
          <p:cNvPr id="5" name="Date Placeholder 4">
            <a:extLst>
              <a:ext uri="{FF2B5EF4-FFF2-40B4-BE49-F238E27FC236}">
                <a16:creationId xmlns:a16="http://schemas.microsoft.com/office/drawing/2014/main" id="{07490234-7CFC-ED5B-28E3-393B235BBE2A}"/>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97CA9B89-6AED-C24C-2049-B8E2D5630604}"/>
              </a:ext>
            </a:extLst>
          </p:cNvPr>
          <p:cNvPicPr>
            <a:picLocks noChangeAspect="1"/>
          </p:cNvPicPr>
          <p:nvPr/>
        </p:nvPicPr>
        <p:blipFill>
          <a:blip r:embed="rId2"/>
          <a:stretch>
            <a:fillRect/>
          </a:stretch>
        </p:blipFill>
        <p:spPr>
          <a:xfrm>
            <a:off x="282072" y="229604"/>
            <a:ext cx="11627855" cy="2731945"/>
          </a:xfrm>
          <a:prstGeom prst="rect">
            <a:avLst/>
          </a:prstGeom>
        </p:spPr>
      </p:pic>
      <p:pic>
        <p:nvPicPr>
          <p:cNvPr id="9" name="Picture 8">
            <a:extLst>
              <a:ext uri="{FF2B5EF4-FFF2-40B4-BE49-F238E27FC236}">
                <a16:creationId xmlns:a16="http://schemas.microsoft.com/office/drawing/2014/main" id="{67C0F4CA-3000-4B99-094C-4017BE1E722C}"/>
              </a:ext>
            </a:extLst>
          </p:cNvPr>
          <p:cNvPicPr>
            <a:picLocks noChangeAspect="1"/>
          </p:cNvPicPr>
          <p:nvPr/>
        </p:nvPicPr>
        <p:blipFill>
          <a:blip r:embed="rId3"/>
          <a:stretch>
            <a:fillRect/>
          </a:stretch>
        </p:blipFill>
        <p:spPr>
          <a:xfrm>
            <a:off x="282072" y="3123265"/>
            <a:ext cx="11627855" cy="3578549"/>
          </a:xfrm>
          <a:prstGeom prst="rect">
            <a:avLst/>
          </a:prstGeom>
        </p:spPr>
      </p:pic>
    </p:spTree>
    <p:extLst>
      <p:ext uri="{BB962C8B-B14F-4D97-AF65-F5344CB8AC3E}">
        <p14:creationId xmlns:p14="http://schemas.microsoft.com/office/powerpoint/2010/main" val="2546147320"/>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708DF-8C1E-5ED9-7365-8DE594607D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64DD33-961D-166E-48BB-E40C62A1AA1E}"/>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38718A64-06DD-74B0-16A3-3A094C1AED46}"/>
              </a:ext>
            </a:extLst>
          </p:cNvPr>
          <p:cNvSpPr>
            <a:spLocks noGrp="1"/>
          </p:cNvSpPr>
          <p:nvPr>
            <p:ph type="sldNum" sz="quarter" idx="12"/>
          </p:nvPr>
        </p:nvSpPr>
        <p:spPr/>
        <p:txBody>
          <a:bodyPr/>
          <a:lstStyle/>
          <a:p>
            <a:fld id="{8D0AFDD5-844D-364D-8AEC-50CF4D36D55D}" type="slidenum">
              <a:rPr lang="en-US" noProof="0" smtClean="0"/>
              <a:t>22</a:t>
            </a:fld>
            <a:endParaRPr lang="en-US" noProof="0"/>
          </a:p>
        </p:txBody>
      </p:sp>
      <p:sp>
        <p:nvSpPr>
          <p:cNvPr id="5" name="Date Placeholder 4">
            <a:extLst>
              <a:ext uri="{FF2B5EF4-FFF2-40B4-BE49-F238E27FC236}">
                <a16:creationId xmlns:a16="http://schemas.microsoft.com/office/drawing/2014/main" id="{069E37AE-A629-C859-27B7-A36BC4681509}"/>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9E0CCF80-7410-6C9A-5B5F-4218174B92D0}"/>
              </a:ext>
            </a:extLst>
          </p:cNvPr>
          <p:cNvPicPr>
            <a:picLocks noChangeAspect="1"/>
          </p:cNvPicPr>
          <p:nvPr/>
        </p:nvPicPr>
        <p:blipFill>
          <a:blip r:embed="rId2"/>
          <a:stretch>
            <a:fillRect/>
          </a:stretch>
        </p:blipFill>
        <p:spPr>
          <a:xfrm>
            <a:off x="203515" y="210208"/>
            <a:ext cx="11784969" cy="3152058"/>
          </a:xfrm>
          <a:prstGeom prst="rect">
            <a:avLst/>
          </a:prstGeom>
        </p:spPr>
      </p:pic>
      <p:pic>
        <p:nvPicPr>
          <p:cNvPr id="9" name="Picture 8">
            <a:extLst>
              <a:ext uri="{FF2B5EF4-FFF2-40B4-BE49-F238E27FC236}">
                <a16:creationId xmlns:a16="http://schemas.microsoft.com/office/drawing/2014/main" id="{78EE636A-EA07-E50C-2F61-D58E16176527}"/>
              </a:ext>
            </a:extLst>
          </p:cNvPr>
          <p:cNvPicPr>
            <a:picLocks noChangeAspect="1"/>
          </p:cNvPicPr>
          <p:nvPr/>
        </p:nvPicPr>
        <p:blipFill>
          <a:blip r:embed="rId3"/>
          <a:stretch>
            <a:fillRect/>
          </a:stretch>
        </p:blipFill>
        <p:spPr>
          <a:xfrm>
            <a:off x="203515" y="3429000"/>
            <a:ext cx="11784969" cy="3304950"/>
          </a:xfrm>
          <a:prstGeom prst="rect">
            <a:avLst/>
          </a:prstGeom>
        </p:spPr>
      </p:pic>
    </p:spTree>
    <p:extLst>
      <p:ext uri="{BB962C8B-B14F-4D97-AF65-F5344CB8AC3E}">
        <p14:creationId xmlns:p14="http://schemas.microsoft.com/office/powerpoint/2010/main" val="1553036283"/>
      </p:ext>
    </p:extLst>
  </p:cSld>
  <p:clrMapOvr>
    <a:masterClrMapping/>
  </p:clrMapOvr>
  <p:transition>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04D47-2776-0E6D-4DAA-E108BBA69C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124F21-3301-7424-C55D-3DE5B5158F7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D2E7FF56-F1CB-E9F0-3009-EB1DE414BAB2}"/>
              </a:ext>
            </a:extLst>
          </p:cNvPr>
          <p:cNvSpPr>
            <a:spLocks noGrp="1"/>
          </p:cNvSpPr>
          <p:nvPr>
            <p:ph type="sldNum" sz="quarter" idx="12"/>
          </p:nvPr>
        </p:nvSpPr>
        <p:spPr/>
        <p:txBody>
          <a:bodyPr/>
          <a:lstStyle/>
          <a:p>
            <a:fld id="{8D0AFDD5-844D-364D-8AEC-50CF4D36D55D}" type="slidenum">
              <a:rPr lang="en-US" noProof="0" smtClean="0"/>
              <a:t>23</a:t>
            </a:fld>
            <a:endParaRPr lang="en-US" noProof="0"/>
          </a:p>
        </p:txBody>
      </p:sp>
      <p:sp>
        <p:nvSpPr>
          <p:cNvPr id="5" name="Date Placeholder 4">
            <a:extLst>
              <a:ext uri="{FF2B5EF4-FFF2-40B4-BE49-F238E27FC236}">
                <a16:creationId xmlns:a16="http://schemas.microsoft.com/office/drawing/2014/main" id="{0B4A2094-C06F-29FD-B692-175E6D22F86A}"/>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88B758A2-5981-05B1-719E-ED5CDDD8DF02}"/>
              </a:ext>
            </a:extLst>
          </p:cNvPr>
          <p:cNvPicPr>
            <a:picLocks noChangeAspect="1"/>
          </p:cNvPicPr>
          <p:nvPr/>
        </p:nvPicPr>
        <p:blipFill>
          <a:blip r:embed="rId2"/>
          <a:stretch>
            <a:fillRect/>
          </a:stretch>
        </p:blipFill>
        <p:spPr>
          <a:xfrm>
            <a:off x="165141" y="158197"/>
            <a:ext cx="11639214" cy="3533479"/>
          </a:xfrm>
          <a:prstGeom prst="rect">
            <a:avLst/>
          </a:prstGeom>
        </p:spPr>
      </p:pic>
      <p:pic>
        <p:nvPicPr>
          <p:cNvPr id="9" name="Picture 8">
            <a:extLst>
              <a:ext uri="{FF2B5EF4-FFF2-40B4-BE49-F238E27FC236}">
                <a16:creationId xmlns:a16="http://schemas.microsoft.com/office/drawing/2014/main" id="{7FD85685-44E2-AD40-8A2F-79B30796999C}"/>
              </a:ext>
            </a:extLst>
          </p:cNvPr>
          <p:cNvPicPr>
            <a:picLocks noChangeAspect="1"/>
          </p:cNvPicPr>
          <p:nvPr/>
        </p:nvPicPr>
        <p:blipFill>
          <a:blip r:embed="rId3"/>
          <a:stretch>
            <a:fillRect/>
          </a:stretch>
        </p:blipFill>
        <p:spPr>
          <a:xfrm>
            <a:off x="165141" y="3758257"/>
            <a:ext cx="11639214" cy="2829456"/>
          </a:xfrm>
          <a:prstGeom prst="rect">
            <a:avLst/>
          </a:prstGeom>
        </p:spPr>
      </p:pic>
    </p:spTree>
    <p:extLst>
      <p:ext uri="{BB962C8B-B14F-4D97-AF65-F5344CB8AC3E}">
        <p14:creationId xmlns:p14="http://schemas.microsoft.com/office/powerpoint/2010/main" val="563127080"/>
      </p:ext>
    </p:extLst>
  </p:cSld>
  <p:clrMapOvr>
    <a:masterClrMapping/>
  </p:clrMapOvr>
  <p:transition>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7952-F956-F908-824C-870658E7A05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D7B3A38-1C3E-3615-6983-B8A4FD40A94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708FC3CB-C98A-D329-4539-4B36D313576F}"/>
              </a:ext>
            </a:extLst>
          </p:cNvPr>
          <p:cNvSpPr>
            <a:spLocks noGrp="1"/>
          </p:cNvSpPr>
          <p:nvPr>
            <p:ph type="sldNum" sz="quarter" idx="12"/>
          </p:nvPr>
        </p:nvSpPr>
        <p:spPr/>
        <p:txBody>
          <a:bodyPr/>
          <a:lstStyle/>
          <a:p>
            <a:fld id="{8D0AFDD5-844D-364D-8AEC-50CF4D36D55D}" type="slidenum">
              <a:rPr lang="en-US" noProof="0" smtClean="0"/>
              <a:t>24</a:t>
            </a:fld>
            <a:endParaRPr lang="en-US" noProof="0"/>
          </a:p>
        </p:txBody>
      </p:sp>
      <p:sp>
        <p:nvSpPr>
          <p:cNvPr id="5" name="Date Placeholder 4">
            <a:extLst>
              <a:ext uri="{FF2B5EF4-FFF2-40B4-BE49-F238E27FC236}">
                <a16:creationId xmlns:a16="http://schemas.microsoft.com/office/drawing/2014/main" id="{454D1606-E6FA-676F-B849-E2DD60C8E141}"/>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2FD81DB7-6E42-6637-6386-5BC8FBD8E80A}"/>
              </a:ext>
            </a:extLst>
          </p:cNvPr>
          <p:cNvPicPr>
            <a:picLocks noChangeAspect="1"/>
          </p:cNvPicPr>
          <p:nvPr/>
        </p:nvPicPr>
        <p:blipFill>
          <a:blip r:embed="rId2"/>
          <a:stretch>
            <a:fillRect/>
          </a:stretch>
        </p:blipFill>
        <p:spPr>
          <a:xfrm>
            <a:off x="649059" y="90872"/>
            <a:ext cx="10893881" cy="6667737"/>
          </a:xfrm>
          <a:prstGeom prst="rect">
            <a:avLst/>
          </a:prstGeom>
        </p:spPr>
      </p:pic>
    </p:spTree>
    <p:extLst>
      <p:ext uri="{BB962C8B-B14F-4D97-AF65-F5344CB8AC3E}">
        <p14:creationId xmlns:p14="http://schemas.microsoft.com/office/powerpoint/2010/main" val="1494017247"/>
      </p:ext>
    </p:extLst>
  </p:cSld>
  <p:clrMapOvr>
    <a:masterClrMapping/>
  </p:clrMapOvr>
  <p:transition>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3C667-6580-CD17-6082-E5CC936B60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DB5E3A-040D-6E2B-C11D-6EE56772AC58}"/>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2FFD982-49EC-2B23-F1E1-26698BE7D4C3}"/>
              </a:ext>
            </a:extLst>
          </p:cNvPr>
          <p:cNvSpPr>
            <a:spLocks noGrp="1"/>
          </p:cNvSpPr>
          <p:nvPr>
            <p:ph type="sldNum" sz="quarter" idx="12"/>
          </p:nvPr>
        </p:nvSpPr>
        <p:spPr/>
        <p:txBody>
          <a:bodyPr/>
          <a:lstStyle/>
          <a:p>
            <a:fld id="{8D0AFDD5-844D-364D-8AEC-50CF4D36D55D}" type="slidenum">
              <a:rPr lang="en-US" noProof="0" smtClean="0"/>
              <a:t>25</a:t>
            </a:fld>
            <a:endParaRPr lang="en-US" noProof="0"/>
          </a:p>
        </p:txBody>
      </p:sp>
      <p:sp>
        <p:nvSpPr>
          <p:cNvPr id="5" name="Date Placeholder 4">
            <a:extLst>
              <a:ext uri="{FF2B5EF4-FFF2-40B4-BE49-F238E27FC236}">
                <a16:creationId xmlns:a16="http://schemas.microsoft.com/office/drawing/2014/main" id="{DAFFA5D2-7D37-DAB9-0971-9A54D2A4663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DB889E5-1DBA-0141-02C1-88462EC66C75}"/>
              </a:ext>
            </a:extLst>
          </p:cNvPr>
          <p:cNvPicPr>
            <a:picLocks noChangeAspect="1"/>
          </p:cNvPicPr>
          <p:nvPr/>
        </p:nvPicPr>
        <p:blipFill>
          <a:blip r:embed="rId2"/>
          <a:stretch>
            <a:fillRect/>
          </a:stretch>
        </p:blipFill>
        <p:spPr>
          <a:xfrm>
            <a:off x="296280" y="512064"/>
            <a:ext cx="11826619" cy="5458968"/>
          </a:xfrm>
          <a:prstGeom prst="rect">
            <a:avLst/>
          </a:prstGeom>
        </p:spPr>
      </p:pic>
    </p:spTree>
    <p:extLst>
      <p:ext uri="{BB962C8B-B14F-4D97-AF65-F5344CB8AC3E}">
        <p14:creationId xmlns:p14="http://schemas.microsoft.com/office/powerpoint/2010/main" val="2466133153"/>
      </p:ext>
    </p:extLst>
  </p:cSld>
  <p:clrMapOvr>
    <a:masterClrMapping/>
  </p:clrMapOvr>
  <p:transition>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34D93-10C5-C778-5543-17CE4B6AFB1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5D22AB-9D55-5E65-9D9A-CFA483D0B362}"/>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B2661097-0DA8-892F-BA0C-891145C238D2}"/>
              </a:ext>
            </a:extLst>
          </p:cNvPr>
          <p:cNvSpPr>
            <a:spLocks noGrp="1"/>
          </p:cNvSpPr>
          <p:nvPr>
            <p:ph type="sldNum" sz="quarter" idx="12"/>
          </p:nvPr>
        </p:nvSpPr>
        <p:spPr/>
        <p:txBody>
          <a:bodyPr/>
          <a:lstStyle/>
          <a:p>
            <a:fld id="{8D0AFDD5-844D-364D-8AEC-50CF4D36D55D}" type="slidenum">
              <a:rPr lang="en-US" noProof="0" smtClean="0"/>
              <a:t>26</a:t>
            </a:fld>
            <a:endParaRPr lang="en-US" noProof="0"/>
          </a:p>
        </p:txBody>
      </p:sp>
      <p:sp>
        <p:nvSpPr>
          <p:cNvPr id="5" name="Date Placeholder 4">
            <a:extLst>
              <a:ext uri="{FF2B5EF4-FFF2-40B4-BE49-F238E27FC236}">
                <a16:creationId xmlns:a16="http://schemas.microsoft.com/office/drawing/2014/main" id="{50643239-BDCF-DFAA-EF5A-1FC51FDF54B5}"/>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5BF112B4-705A-1755-6837-3E7992E90906}"/>
              </a:ext>
            </a:extLst>
          </p:cNvPr>
          <p:cNvPicPr>
            <a:picLocks noChangeAspect="1"/>
          </p:cNvPicPr>
          <p:nvPr/>
        </p:nvPicPr>
        <p:blipFill>
          <a:blip r:embed="rId2"/>
          <a:stretch>
            <a:fillRect/>
          </a:stretch>
        </p:blipFill>
        <p:spPr>
          <a:xfrm>
            <a:off x="231913" y="289825"/>
            <a:ext cx="11728174" cy="5969091"/>
          </a:xfrm>
          <a:prstGeom prst="rect">
            <a:avLst/>
          </a:prstGeom>
        </p:spPr>
      </p:pic>
    </p:spTree>
    <p:extLst>
      <p:ext uri="{BB962C8B-B14F-4D97-AF65-F5344CB8AC3E}">
        <p14:creationId xmlns:p14="http://schemas.microsoft.com/office/powerpoint/2010/main" val="2770475495"/>
      </p:ext>
    </p:extLst>
  </p:cSld>
  <p:clrMapOvr>
    <a:masterClrMapping/>
  </p:clrMapOvr>
  <p:transition>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74AFF-AE3F-5101-59E2-AF40ECC872C8}"/>
              </a:ext>
            </a:extLst>
          </p:cNvPr>
          <p:cNvSpPr>
            <a:spLocks noGrp="1"/>
          </p:cNvSpPr>
          <p:nvPr>
            <p:ph type="title"/>
          </p:nvPr>
        </p:nvSpPr>
        <p:spPr>
          <a:xfrm>
            <a:off x="1139952" y="62650"/>
            <a:ext cx="9912096" cy="1014984"/>
          </a:xfrm>
        </p:spPr>
        <p:txBody>
          <a:bodyPr/>
          <a:lstStyle/>
          <a:p>
            <a:r>
              <a:rPr lang="en-IN" u="sng" dirty="0"/>
              <a:t>Analysis </a:t>
            </a:r>
          </a:p>
        </p:txBody>
      </p:sp>
      <p:sp>
        <p:nvSpPr>
          <p:cNvPr id="3" name="Content Placeholder 2">
            <a:extLst>
              <a:ext uri="{FF2B5EF4-FFF2-40B4-BE49-F238E27FC236}">
                <a16:creationId xmlns:a16="http://schemas.microsoft.com/office/drawing/2014/main" id="{9687351A-D2BC-A6BB-8277-AB6F773588E6}"/>
              </a:ext>
            </a:extLst>
          </p:cNvPr>
          <p:cNvSpPr>
            <a:spLocks noGrp="1"/>
          </p:cNvSpPr>
          <p:nvPr>
            <p:ph idx="1"/>
          </p:nvPr>
        </p:nvSpPr>
        <p:spPr>
          <a:xfrm>
            <a:off x="399438" y="1022180"/>
            <a:ext cx="11124273" cy="1607430"/>
          </a:xfrm>
        </p:spPr>
        <p:txBody>
          <a:bodyPr/>
          <a:lstStyle/>
          <a:p>
            <a:r>
              <a:rPr lang="en-IN" u="sng" dirty="0"/>
              <a:t>Product Analysis:</a:t>
            </a:r>
            <a:br>
              <a:rPr lang="en-IN" dirty="0"/>
            </a:br>
            <a:r>
              <a:rPr lang="en-IN" dirty="0"/>
              <a:t>	</a:t>
            </a:r>
            <a:r>
              <a:rPr lang="en-US" dirty="0"/>
              <a:t>performance of different product lines, determine which product lines are performing well, and least.</a:t>
            </a:r>
            <a:br>
              <a:rPr lang="en-IN" dirty="0"/>
            </a:br>
            <a:r>
              <a:rPr lang="en-IN" dirty="0"/>
              <a:t>		</a:t>
            </a:r>
          </a:p>
        </p:txBody>
      </p:sp>
      <p:sp>
        <p:nvSpPr>
          <p:cNvPr id="4" name="Slide Number Placeholder 3">
            <a:extLst>
              <a:ext uri="{FF2B5EF4-FFF2-40B4-BE49-F238E27FC236}">
                <a16:creationId xmlns:a16="http://schemas.microsoft.com/office/drawing/2014/main" id="{BEED19C9-2340-4CC6-8F47-EAAB062FE266}"/>
              </a:ext>
            </a:extLst>
          </p:cNvPr>
          <p:cNvSpPr>
            <a:spLocks noGrp="1"/>
          </p:cNvSpPr>
          <p:nvPr>
            <p:ph type="sldNum" sz="quarter" idx="12"/>
          </p:nvPr>
        </p:nvSpPr>
        <p:spPr/>
        <p:txBody>
          <a:bodyPr/>
          <a:lstStyle/>
          <a:p>
            <a:fld id="{8D0AFDD5-844D-364D-8AEC-50CF4D36D55D}" type="slidenum">
              <a:rPr lang="en-US" noProof="0" smtClean="0"/>
              <a:t>27</a:t>
            </a:fld>
            <a:endParaRPr lang="en-US" noProof="0"/>
          </a:p>
        </p:txBody>
      </p:sp>
      <p:sp>
        <p:nvSpPr>
          <p:cNvPr id="5" name="Date Placeholder 4">
            <a:extLst>
              <a:ext uri="{FF2B5EF4-FFF2-40B4-BE49-F238E27FC236}">
                <a16:creationId xmlns:a16="http://schemas.microsoft.com/office/drawing/2014/main" id="{6D1BEF7D-DC3F-8A25-9FFD-D02B7929028B}"/>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CE057376-9BF1-FBE2-5BF0-DD2B9010CB0A}"/>
              </a:ext>
            </a:extLst>
          </p:cNvPr>
          <p:cNvPicPr>
            <a:picLocks noChangeAspect="1"/>
          </p:cNvPicPr>
          <p:nvPr/>
        </p:nvPicPr>
        <p:blipFill>
          <a:blip r:embed="rId2"/>
          <a:stretch>
            <a:fillRect/>
          </a:stretch>
        </p:blipFill>
        <p:spPr>
          <a:xfrm>
            <a:off x="438343" y="2562576"/>
            <a:ext cx="10830882" cy="3684878"/>
          </a:xfrm>
          <a:prstGeom prst="rect">
            <a:avLst/>
          </a:prstGeom>
        </p:spPr>
      </p:pic>
    </p:spTree>
    <p:extLst>
      <p:ext uri="{BB962C8B-B14F-4D97-AF65-F5344CB8AC3E}">
        <p14:creationId xmlns:p14="http://schemas.microsoft.com/office/powerpoint/2010/main" val="1638363025"/>
      </p:ext>
    </p:extLst>
  </p:cSld>
  <p:clrMapOvr>
    <a:masterClrMapping/>
  </p:clrMapOvr>
  <p:transition>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C9ACE-32B5-E84F-30AB-C584AB4B6A3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3792F4E-472D-EB37-A3E6-87B664EB885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58356A33-2F95-9138-9512-652284E67DB3}"/>
              </a:ext>
            </a:extLst>
          </p:cNvPr>
          <p:cNvSpPr>
            <a:spLocks noGrp="1"/>
          </p:cNvSpPr>
          <p:nvPr>
            <p:ph type="sldNum" sz="quarter" idx="12"/>
          </p:nvPr>
        </p:nvSpPr>
        <p:spPr/>
        <p:txBody>
          <a:bodyPr/>
          <a:lstStyle/>
          <a:p>
            <a:fld id="{8D0AFDD5-844D-364D-8AEC-50CF4D36D55D}" type="slidenum">
              <a:rPr lang="en-US" noProof="0" smtClean="0"/>
              <a:t>28</a:t>
            </a:fld>
            <a:endParaRPr lang="en-US" noProof="0"/>
          </a:p>
        </p:txBody>
      </p:sp>
      <p:sp>
        <p:nvSpPr>
          <p:cNvPr id="5" name="Date Placeholder 4">
            <a:extLst>
              <a:ext uri="{FF2B5EF4-FFF2-40B4-BE49-F238E27FC236}">
                <a16:creationId xmlns:a16="http://schemas.microsoft.com/office/drawing/2014/main" id="{DA5FE4AE-53F3-20DA-049D-6F08A6BDCEE8}"/>
              </a:ext>
            </a:extLst>
          </p:cNvPr>
          <p:cNvSpPr>
            <a:spLocks noGrp="1"/>
          </p:cNvSpPr>
          <p:nvPr>
            <p:ph type="dt" sz="half" idx="10"/>
          </p:nvPr>
        </p:nvSpPr>
        <p:spPr/>
        <p:txBody>
          <a:bodyPr/>
          <a:lstStyle/>
          <a:p>
            <a:r>
              <a:rPr lang="en-US" noProof="0"/>
              <a:t>20XX</a:t>
            </a:r>
          </a:p>
        </p:txBody>
      </p:sp>
      <p:pic>
        <p:nvPicPr>
          <p:cNvPr id="9" name="Picture 8">
            <a:extLst>
              <a:ext uri="{FF2B5EF4-FFF2-40B4-BE49-F238E27FC236}">
                <a16:creationId xmlns:a16="http://schemas.microsoft.com/office/drawing/2014/main" id="{722D97E8-5CB8-CCAF-F51C-20307ACA4CD3}"/>
              </a:ext>
            </a:extLst>
          </p:cNvPr>
          <p:cNvPicPr>
            <a:picLocks noChangeAspect="1"/>
          </p:cNvPicPr>
          <p:nvPr/>
        </p:nvPicPr>
        <p:blipFill>
          <a:blip r:embed="rId2"/>
          <a:stretch>
            <a:fillRect/>
          </a:stretch>
        </p:blipFill>
        <p:spPr>
          <a:xfrm>
            <a:off x="386206" y="512064"/>
            <a:ext cx="11466917" cy="5502530"/>
          </a:xfrm>
          <a:prstGeom prst="rect">
            <a:avLst/>
          </a:prstGeom>
        </p:spPr>
      </p:pic>
    </p:spTree>
    <p:extLst>
      <p:ext uri="{BB962C8B-B14F-4D97-AF65-F5344CB8AC3E}">
        <p14:creationId xmlns:p14="http://schemas.microsoft.com/office/powerpoint/2010/main" val="2954880288"/>
      </p:ext>
    </p:extLst>
  </p:cSld>
  <p:clrMapOvr>
    <a:masterClrMapping/>
  </p:clrMapOvr>
  <p:transition>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36368D-F677-230D-6581-1CACA0131177}"/>
              </a:ext>
            </a:extLst>
          </p:cNvPr>
          <p:cNvSpPr>
            <a:spLocks noGrp="1"/>
          </p:cNvSpPr>
          <p:nvPr>
            <p:ph idx="1"/>
          </p:nvPr>
        </p:nvSpPr>
        <p:spPr>
          <a:xfrm>
            <a:off x="160900" y="316803"/>
            <a:ext cx="11000232" cy="4160520"/>
          </a:xfrm>
        </p:spPr>
        <p:txBody>
          <a:bodyPr/>
          <a:lstStyle/>
          <a:p>
            <a:r>
              <a:rPr lang="en-IN" u="sng" dirty="0"/>
              <a:t>Sales Analysis:</a:t>
            </a:r>
            <a:br>
              <a:rPr lang="en-IN" u="sng" dirty="0"/>
            </a:br>
            <a:r>
              <a:rPr lang="en-IN" dirty="0"/>
              <a:t>	</a:t>
            </a:r>
            <a:endParaRPr lang="en-IN" u="sng" dirty="0"/>
          </a:p>
        </p:txBody>
      </p:sp>
      <p:sp>
        <p:nvSpPr>
          <p:cNvPr id="4" name="Slide Number Placeholder 3">
            <a:extLst>
              <a:ext uri="{FF2B5EF4-FFF2-40B4-BE49-F238E27FC236}">
                <a16:creationId xmlns:a16="http://schemas.microsoft.com/office/drawing/2014/main" id="{EFDB2481-3291-4C4C-B5D4-9441C0901A31}"/>
              </a:ext>
            </a:extLst>
          </p:cNvPr>
          <p:cNvSpPr>
            <a:spLocks noGrp="1"/>
          </p:cNvSpPr>
          <p:nvPr>
            <p:ph type="sldNum" sz="quarter" idx="12"/>
          </p:nvPr>
        </p:nvSpPr>
        <p:spPr/>
        <p:txBody>
          <a:bodyPr/>
          <a:lstStyle/>
          <a:p>
            <a:fld id="{8D0AFDD5-844D-364D-8AEC-50CF4D36D55D}" type="slidenum">
              <a:rPr lang="en-US" noProof="0" smtClean="0"/>
              <a:t>29</a:t>
            </a:fld>
            <a:endParaRPr lang="en-US" noProof="0"/>
          </a:p>
        </p:txBody>
      </p:sp>
      <p:sp>
        <p:nvSpPr>
          <p:cNvPr id="5" name="Date Placeholder 4">
            <a:extLst>
              <a:ext uri="{FF2B5EF4-FFF2-40B4-BE49-F238E27FC236}">
                <a16:creationId xmlns:a16="http://schemas.microsoft.com/office/drawing/2014/main" id="{36222852-EAE0-84EE-01E6-D9C4A80B1ED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EDFD542C-2253-F256-5A7D-992A4C622AEB}"/>
              </a:ext>
            </a:extLst>
          </p:cNvPr>
          <p:cNvPicPr>
            <a:picLocks noChangeAspect="1"/>
          </p:cNvPicPr>
          <p:nvPr/>
        </p:nvPicPr>
        <p:blipFill>
          <a:blip r:embed="rId2"/>
          <a:stretch>
            <a:fillRect/>
          </a:stretch>
        </p:blipFill>
        <p:spPr>
          <a:xfrm>
            <a:off x="781427" y="703995"/>
            <a:ext cx="10629145" cy="2874092"/>
          </a:xfrm>
          <a:prstGeom prst="rect">
            <a:avLst/>
          </a:prstGeom>
        </p:spPr>
      </p:pic>
      <p:pic>
        <p:nvPicPr>
          <p:cNvPr id="9" name="Picture 8">
            <a:extLst>
              <a:ext uri="{FF2B5EF4-FFF2-40B4-BE49-F238E27FC236}">
                <a16:creationId xmlns:a16="http://schemas.microsoft.com/office/drawing/2014/main" id="{36D13F10-A83F-53A1-FF06-487FC186ED77}"/>
              </a:ext>
            </a:extLst>
          </p:cNvPr>
          <p:cNvPicPr>
            <a:picLocks noChangeAspect="1"/>
          </p:cNvPicPr>
          <p:nvPr/>
        </p:nvPicPr>
        <p:blipFill>
          <a:blip r:embed="rId3"/>
          <a:stretch>
            <a:fillRect/>
          </a:stretch>
        </p:blipFill>
        <p:spPr>
          <a:xfrm>
            <a:off x="781427" y="3773700"/>
            <a:ext cx="10730948" cy="2874092"/>
          </a:xfrm>
          <a:prstGeom prst="rect">
            <a:avLst/>
          </a:prstGeom>
        </p:spPr>
      </p:pic>
    </p:spTree>
    <p:extLst>
      <p:ext uri="{BB962C8B-B14F-4D97-AF65-F5344CB8AC3E}">
        <p14:creationId xmlns:p14="http://schemas.microsoft.com/office/powerpoint/2010/main" val="4113642618"/>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762785" y="1452135"/>
            <a:ext cx="5038344" cy="1709928"/>
          </a:xfrm>
        </p:spPr>
        <p:txBody>
          <a:bodyPr/>
          <a:lstStyle/>
          <a:p>
            <a:r>
              <a:rPr lang="en-US" u="sng" dirty="0"/>
              <a:t>Introduction</a:t>
            </a:r>
            <a:br>
              <a:rPr lang="en-US" u="sng" dirty="0">
                <a:sym typeface="DM Sans Medium"/>
              </a:rPr>
            </a:br>
            <a:endParaRPr lang="en-US" u="sng"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776501" y="2514543"/>
            <a:ext cx="6578456" cy="2130552"/>
          </a:xfrm>
        </p:spPr>
        <p:txBody>
          <a:bodyPr/>
          <a:lstStyle/>
          <a:p>
            <a:r>
              <a:rPr lang="en-US" sz="2800" b="0" i="0" dirty="0">
                <a:solidFill>
                  <a:srgbClr val="002246"/>
                </a:solidFill>
                <a:effectLst/>
              </a:rPr>
              <a:t>This dataset contains sales transactions from three different branches of Amazon, respectively located in Mandalay, Yangon and Naypyitaw. The data </a:t>
            </a:r>
            <a:r>
              <a:rPr lang="en-US" sz="2800" b="0" i="0">
                <a:solidFill>
                  <a:srgbClr val="002246"/>
                </a:solidFill>
                <a:effectLst/>
              </a:rPr>
              <a:t>contains </a:t>
            </a:r>
            <a:r>
              <a:rPr lang="en-US" sz="2800">
                <a:solidFill>
                  <a:srgbClr val="002246"/>
                </a:solidFill>
              </a:rPr>
              <a:t>20</a:t>
            </a:r>
            <a:r>
              <a:rPr lang="en-US" sz="2800" b="0" i="0">
                <a:solidFill>
                  <a:srgbClr val="002246"/>
                </a:solidFill>
                <a:effectLst/>
              </a:rPr>
              <a:t> </a:t>
            </a:r>
            <a:r>
              <a:rPr lang="en-US" sz="2800" b="0" i="0" dirty="0">
                <a:solidFill>
                  <a:srgbClr val="002246"/>
                </a:solidFill>
                <a:effectLst/>
              </a:rPr>
              <a:t>columns and 1000 rows.</a:t>
            </a:r>
            <a:endParaRPr lang="en-US" sz="2800" dirty="0"/>
          </a:p>
        </p:txBody>
      </p:sp>
      <p:sp>
        <p:nvSpPr>
          <p:cNvPr id="2" name="Slide Number Placeholder 1">
            <a:extLst>
              <a:ext uri="{FF2B5EF4-FFF2-40B4-BE49-F238E27FC236}">
                <a16:creationId xmlns:a16="http://schemas.microsoft.com/office/drawing/2014/main" id="{1D7643DA-12CB-FBFC-063E-5B293FFB53ED}"/>
              </a:ext>
            </a:extLst>
          </p:cNvPr>
          <p:cNvSpPr>
            <a:spLocks noGrp="1"/>
          </p:cNvSpPr>
          <p:nvPr>
            <p:ph type="sldNum" sz="quarter" idx="12"/>
          </p:nvPr>
        </p:nvSpPr>
        <p:spPr/>
        <p:txBody>
          <a:bodyPr/>
          <a:lstStyle/>
          <a:p>
            <a:fld id="{8D0AFDD5-844D-364D-8AEC-50CF4D36D55D}" type="slidenum">
              <a:rPr lang="en-US" noProof="0" smtClean="0"/>
              <a:pPr/>
              <a:t>3</a:t>
            </a:fld>
            <a:endParaRPr lang="en-US" noProof="0"/>
          </a:p>
        </p:txBody>
      </p:sp>
    </p:spTree>
    <p:extLst>
      <p:ext uri="{BB962C8B-B14F-4D97-AF65-F5344CB8AC3E}">
        <p14:creationId xmlns:p14="http://schemas.microsoft.com/office/powerpoint/2010/main" val="3780002892"/>
      </p:ext>
    </p:extLst>
  </p:cSld>
  <p:clrMapOvr>
    <a:masterClrMapping/>
  </p:clrMapOvr>
  <p:transition>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2289C-1436-5936-2648-D6C0B39EA1E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179EED4-FC3A-D104-FEBE-9A362A86B112}"/>
              </a:ext>
            </a:extLst>
          </p:cNvPr>
          <p:cNvSpPr>
            <a:spLocks noGrp="1"/>
          </p:cNvSpPr>
          <p:nvPr>
            <p:ph idx="1"/>
          </p:nvPr>
        </p:nvSpPr>
        <p:spPr/>
        <p:txBody>
          <a:bodyPr/>
          <a:lstStyle/>
          <a:p>
            <a:endParaRPr lang="en-IN" dirty="0"/>
          </a:p>
        </p:txBody>
      </p:sp>
      <p:sp>
        <p:nvSpPr>
          <p:cNvPr id="4" name="Slide Number Placeholder 3">
            <a:extLst>
              <a:ext uri="{FF2B5EF4-FFF2-40B4-BE49-F238E27FC236}">
                <a16:creationId xmlns:a16="http://schemas.microsoft.com/office/drawing/2014/main" id="{D655E087-B60A-2F1B-3B26-620EB09AA83F}"/>
              </a:ext>
            </a:extLst>
          </p:cNvPr>
          <p:cNvSpPr>
            <a:spLocks noGrp="1"/>
          </p:cNvSpPr>
          <p:nvPr>
            <p:ph type="sldNum" sz="quarter" idx="12"/>
          </p:nvPr>
        </p:nvSpPr>
        <p:spPr/>
        <p:txBody>
          <a:bodyPr/>
          <a:lstStyle/>
          <a:p>
            <a:fld id="{8D0AFDD5-844D-364D-8AEC-50CF4D36D55D}" type="slidenum">
              <a:rPr lang="en-US" noProof="0" smtClean="0"/>
              <a:t>30</a:t>
            </a:fld>
            <a:endParaRPr lang="en-US" noProof="0"/>
          </a:p>
        </p:txBody>
      </p:sp>
      <p:sp>
        <p:nvSpPr>
          <p:cNvPr id="5" name="Date Placeholder 4">
            <a:extLst>
              <a:ext uri="{FF2B5EF4-FFF2-40B4-BE49-F238E27FC236}">
                <a16:creationId xmlns:a16="http://schemas.microsoft.com/office/drawing/2014/main" id="{7CE5BA58-C92A-251A-815E-CAE5891AD378}"/>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FC756359-8082-9F0D-F0CC-E1E2FE084ABF}"/>
              </a:ext>
            </a:extLst>
          </p:cNvPr>
          <p:cNvPicPr>
            <a:picLocks noChangeAspect="1"/>
          </p:cNvPicPr>
          <p:nvPr/>
        </p:nvPicPr>
        <p:blipFill>
          <a:blip r:embed="rId2"/>
          <a:stretch>
            <a:fillRect/>
          </a:stretch>
        </p:blipFill>
        <p:spPr>
          <a:xfrm>
            <a:off x="562270" y="465719"/>
            <a:ext cx="10706955" cy="5458003"/>
          </a:xfrm>
          <a:prstGeom prst="rect">
            <a:avLst/>
          </a:prstGeom>
        </p:spPr>
      </p:pic>
    </p:spTree>
    <p:extLst>
      <p:ext uri="{BB962C8B-B14F-4D97-AF65-F5344CB8AC3E}">
        <p14:creationId xmlns:p14="http://schemas.microsoft.com/office/powerpoint/2010/main" val="1722018170"/>
      </p:ext>
    </p:extLst>
  </p:cSld>
  <p:clrMapOvr>
    <a:masterClrMapping/>
  </p:clrMapOvr>
  <p:transition>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84A51-F7E5-348D-4F29-114DCE8853DE}"/>
              </a:ext>
            </a:extLst>
          </p:cNvPr>
          <p:cNvSpPr>
            <a:spLocks noGrp="1"/>
          </p:cNvSpPr>
          <p:nvPr>
            <p:ph idx="1"/>
          </p:nvPr>
        </p:nvSpPr>
        <p:spPr>
          <a:xfrm>
            <a:off x="87067" y="128183"/>
            <a:ext cx="11000232" cy="4160520"/>
          </a:xfrm>
        </p:spPr>
        <p:txBody>
          <a:bodyPr/>
          <a:lstStyle/>
          <a:p>
            <a:r>
              <a:rPr lang="en-IN" u="sng" dirty="0"/>
              <a:t>Customer Analysis:</a:t>
            </a:r>
          </a:p>
        </p:txBody>
      </p:sp>
      <p:sp>
        <p:nvSpPr>
          <p:cNvPr id="4" name="Slide Number Placeholder 3">
            <a:extLst>
              <a:ext uri="{FF2B5EF4-FFF2-40B4-BE49-F238E27FC236}">
                <a16:creationId xmlns:a16="http://schemas.microsoft.com/office/drawing/2014/main" id="{2667009F-13C9-E875-387F-FB8E6DDD99DA}"/>
              </a:ext>
            </a:extLst>
          </p:cNvPr>
          <p:cNvSpPr>
            <a:spLocks noGrp="1"/>
          </p:cNvSpPr>
          <p:nvPr>
            <p:ph type="sldNum" sz="quarter" idx="12"/>
          </p:nvPr>
        </p:nvSpPr>
        <p:spPr/>
        <p:txBody>
          <a:bodyPr/>
          <a:lstStyle/>
          <a:p>
            <a:fld id="{8D0AFDD5-844D-364D-8AEC-50CF4D36D55D}" type="slidenum">
              <a:rPr lang="en-US" noProof="0" smtClean="0"/>
              <a:t>31</a:t>
            </a:fld>
            <a:endParaRPr lang="en-US" noProof="0"/>
          </a:p>
        </p:txBody>
      </p:sp>
      <p:sp>
        <p:nvSpPr>
          <p:cNvPr id="5" name="Date Placeholder 4">
            <a:extLst>
              <a:ext uri="{FF2B5EF4-FFF2-40B4-BE49-F238E27FC236}">
                <a16:creationId xmlns:a16="http://schemas.microsoft.com/office/drawing/2014/main" id="{F99CA2A4-D299-218F-527E-F7C7E8800646}"/>
              </a:ext>
            </a:extLst>
          </p:cNvPr>
          <p:cNvSpPr>
            <a:spLocks noGrp="1"/>
          </p:cNvSpPr>
          <p:nvPr>
            <p:ph type="dt" sz="half" idx="10"/>
          </p:nvPr>
        </p:nvSpPr>
        <p:spPr/>
        <p:txBody>
          <a:bodyPr/>
          <a:lstStyle/>
          <a:p>
            <a:r>
              <a:rPr lang="en-US" noProof="0"/>
              <a:t>20XX</a:t>
            </a:r>
          </a:p>
        </p:txBody>
      </p:sp>
      <p:pic>
        <p:nvPicPr>
          <p:cNvPr id="7" name="Picture 6">
            <a:extLst>
              <a:ext uri="{FF2B5EF4-FFF2-40B4-BE49-F238E27FC236}">
                <a16:creationId xmlns:a16="http://schemas.microsoft.com/office/drawing/2014/main" id="{7F480C74-CE30-56B7-CFCC-6D5C17EE7492}"/>
              </a:ext>
            </a:extLst>
          </p:cNvPr>
          <p:cNvPicPr>
            <a:picLocks noChangeAspect="1"/>
          </p:cNvPicPr>
          <p:nvPr/>
        </p:nvPicPr>
        <p:blipFill>
          <a:blip r:embed="rId2"/>
          <a:stretch>
            <a:fillRect/>
          </a:stretch>
        </p:blipFill>
        <p:spPr>
          <a:xfrm>
            <a:off x="477078" y="611620"/>
            <a:ext cx="11158330" cy="2750645"/>
          </a:xfrm>
          <a:prstGeom prst="rect">
            <a:avLst/>
          </a:prstGeom>
        </p:spPr>
      </p:pic>
      <p:pic>
        <p:nvPicPr>
          <p:cNvPr id="6" name="Picture 5">
            <a:extLst>
              <a:ext uri="{FF2B5EF4-FFF2-40B4-BE49-F238E27FC236}">
                <a16:creationId xmlns:a16="http://schemas.microsoft.com/office/drawing/2014/main" id="{3F72198F-A1D8-308B-45BC-CDFDDE4AD3E7}"/>
              </a:ext>
            </a:extLst>
          </p:cNvPr>
          <p:cNvPicPr>
            <a:picLocks noChangeAspect="1"/>
          </p:cNvPicPr>
          <p:nvPr/>
        </p:nvPicPr>
        <p:blipFill>
          <a:blip r:embed="rId3"/>
          <a:stretch>
            <a:fillRect/>
          </a:stretch>
        </p:blipFill>
        <p:spPr>
          <a:xfrm>
            <a:off x="477078" y="3495736"/>
            <a:ext cx="11158330" cy="3218792"/>
          </a:xfrm>
          <a:prstGeom prst="rect">
            <a:avLst/>
          </a:prstGeom>
        </p:spPr>
      </p:pic>
    </p:spTree>
    <p:extLst>
      <p:ext uri="{BB962C8B-B14F-4D97-AF65-F5344CB8AC3E}">
        <p14:creationId xmlns:p14="http://schemas.microsoft.com/office/powerpoint/2010/main" val="2212936152"/>
      </p:ext>
    </p:extLst>
  </p:cSld>
  <p:clrMapOvr>
    <a:masterClrMapping/>
  </p:clrMapOvr>
  <p:transition>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83806-4B14-EEAC-A38B-39DEBE92A62E}"/>
              </a:ext>
            </a:extLst>
          </p:cNvPr>
          <p:cNvSpPr>
            <a:spLocks noGrp="1"/>
          </p:cNvSpPr>
          <p:nvPr>
            <p:ph type="title"/>
          </p:nvPr>
        </p:nvSpPr>
        <p:spPr>
          <a:xfrm>
            <a:off x="717049" y="6588"/>
            <a:ext cx="9912096" cy="1014984"/>
          </a:xfrm>
        </p:spPr>
        <p:txBody>
          <a:bodyPr/>
          <a:lstStyle/>
          <a:p>
            <a:r>
              <a:rPr lang="en-IN" u="sng" dirty="0"/>
              <a:t>Insights and Summary</a:t>
            </a:r>
          </a:p>
        </p:txBody>
      </p:sp>
      <p:sp>
        <p:nvSpPr>
          <p:cNvPr id="3" name="Content Placeholder 2">
            <a:extLst>
              <a:ext uri="{FF2B5EF4-FFF2-40B4-BE49-F238E27FC236}">
                <a16:creationId xmlns:a16="http://schemas.microsoft.com/office/drawing/2014/main" id="{35A34254-4AF8-C340-A7A9-750E2E4E44CE}"/>
              </a:ext>
            </a:extLst>
          </p:cNvPr>
          <p:cNvSpPr>
            <a:spLocks noGrp="1"/>
          </p:cNvSpPr>
          <p:nvPr>
            <p:ph idx="1"/>
          </p:nvPr>
        </p:nvSpPr>
        <p:spPr>
          <a:xfrm>
            <a:off x="172981" y="935869"/>
            <a:ext cx="11629026" cy="4062094"/>
          </a:xfrm>
        </p:spPr>
        <p:txBody>
          <a:bodyPr/>
          <a:lstStyle/>
          <a:p>
            <a:pPr marL="0" indent="0">
              <a:buNone/>
            </a:pPr>
            <a:r>
              <a:rPr lang="en-IN" u="sng" dirty="0"/>
              <a:t>Product analysis:</a:t>
            </a:r>
          </a:p>
          <a:p>
            <a:pPr marL="0" indent="0">
              <a:buNone/>
            </a:pPr>
            <a:r>
              <a:rPr lang="en-US" sz="1600" dirty="0"/>
              <a:t>	</a:t>
            </a:r>
            <a:r>
              <a:rPr lang="en-US" sz="1800" dirty="0"/>
              <a:t>The top-performing product lines are dominated by the “Food and Beverages”, with total sales of 	56,122.96, respectively On 	the other hand, the least performing product lines include Health and beauty, Home and lifestyle, and Fashion 	accessories, 	with total sales ranging from 49,193.84 to 56,144.96. These product lines may require attention and improvement strategies to 	boost sales.</a:t>
            </a:r>
          </a:p>
          <a:p>
            <a:pPr marL="0" indent="0">
              <a:buNone/>
            </a:pPr>
            <a:br>
              <a:rPr lang="en-US" sz="1600" dirty="0"/>
            </a:br>
            <a:r>
              <a:rPr lang="en-IN" u="sng" dirty="0"/>
              <a:t>Sales Analysis:</a:t>
            </a:r>
          </a:p>
          <a:p>
            <a:pPr marL="457200" lvl="1" indent="0">
              <a:buNone/>
            </a:pPr>
            <a:r>
              <a:rPr lang="en-US" sz="1600" dirty="0"/>
              <a:t>	</a:t>
            </a:r>
            <a:r>
              <a:rPr lang="en-US" sz="1800" dirty="0"/>
              <a:t>Monthly sales are relatively consistent, with the highest sales in January (116,292.11) and the lowest in February 	(97,219.58).- Branch C leads in terms of total sales (110,568.86), followed closely by Branch A and Branch B.- Cash payments 	account for the largest share of total sales (112,206.76), followed by E-wallet payments (109,993.38) and Credit Card 	payments (100,767.29).</a:t>
            </a:r>
          </a:p>
          <a:p>
            <a:pPr marL="457200" lvl="1" indent="0">
              <a:buNone/>
            </a:pPr>
            <a:endParaRPr lang="en-US" sz="1800" dirty="0"/>
          </a:p>
          <a:p>
            <a:pPr marL="457200" lvl="1" indent="0">
              <a:buNone/>
            </a:pPr>
            <a:endParaRPr lang="en-US" sz="1600" dirty="0"/>
          </a:p>
          <a:p>
            <a:pPr marL="457200" lvl="1" indent="0">
              <a:buNone/>
            </a:pPr>
            <a:endParaRPr lang="en-IN" sz="1600" u="sng" dirty="0"/>
          </a:p>
          <a:p>
            <a:pPr marL="457200" lvl="1" indent="0">
              <a:buNone/>
            </a:pPr>
            <a:endParaRPr lang="en-IN" sz="1600" dirty="0"/>
          </a:p>
        </p:txBody>
      </p:sp>
      <p:sp>
        <p:nvSpPr>
          <p:cNvPr id="4" name="Slide Number Placeholder 3">
            <a:extLst>
              <a:ext uri="{FF2B5EF4-FFF2-40B4-BE49-F238E27FC236}">
                <a16:creationId xmlns:a16="http://schemas.microsoft.com/office/drawing/2014/main" id="{4E572D74-85DD-9739-CD3D-E107385A8848}"/>
              </a:ext>
            </a:extLst>
          </p:cNvPr>
          <p:cNvSpPr>
            <a:spLocks noGrp="1"/>
          </p:cNvSpPr>
          <p:nvPr>
            <p:ph type="sldNum" sz="quarter" idx="12"/>
          </p:nvPr>
        </p:nvSpPr>
        <p:spPr/>
        <p:txBody>
          <a:bodyPr/>
          <a:lstStyle/>
          <a:p>
            <a:fld id="{8D0AFDD5-844D-364D-8AEC-50CF4D36D55D}" type="slidenum">
              <a:rPr lang="en-US" noProof="0" smtClean="0"/>
              <a:t>32</a:t>
            </a:fld>
            <a:endParaRPr lang="en-US" noProof="0"/>
          </a:p>
        </p:txBody>
      </p:sp>
      <p:sp>
        <p:nvSpPr>
          <p:cNvPr id="5" name="Date Placeholder 4">
            <a:extLst>
              <a:ext uri="{FF2B5EF4-FFF2-40B4-BE49-F238E27FC236}">
                <a16:creationId xmlns:a16="http://schemas.microsoft.com/office/drawing/2014/main" id="{D3CE9D57-DC13-AE35-D9D6-9F27D23AC00D}"/>
              </a:ext>
            </a:extLst>
          </p:cNvPr>
          <p:cNvSpPr>
            <a:spLocks noGrp="1"/>
          </p:cNvSpPr>
          <p:nvPr>
            <p:ph type="dt" sz="half" idx="10"/>
          </p:nvPr>
        </p:nvSpPr>
        <p:spPr/>
        <p:txBody>
          <a:bodyPr/>
          <a:lstStyle/>
          <a:p>
            <a:r>
              <a:rPr lang="en-US" noProof="0"/>
              <a:t>20XX</a:t>
            </a:r>
          </a:p>
        </p:txBody>
      </p:sp>
      <p:sp>
        <p:nvSpPr>
          <p:cNvPr id="7" name="TextBox 6">
            <a:extLst>
              <a:ext uri="{FF2B5EF4-FFF2-40B4-BE49-F238E27FC236}">
                <a16:creationId xmlns:a16="http://schemas.microsoft.com/office/drawing/2014/main" id="{78FEDE69-BE3E-BFAA-CF33-A91D4D62EFB4}"/>
              </a:ext>
            </a:extLst>
          </p:cNvPr>
          <p:cNvSpPr txBox="1"/>
          <p:nvPr/>
        </p:nvSpPr>
        <p:spPr>
          <a:xfrm>
            <a:off x="75946" y="4475581"/>
            <a:ext cx="11194301" cy="1508105"/>
          </a:xfrm>
          <a:prstGeom prst="rect">
            <a:avLst/>
          </a:prstGeom>
          <a:noFill/>
        </p:spPr>
        <p:txBody>
          <a:bodyPr wrap="square" rtlCol="0">
            <a:spAutoFit/>
          </a:bodyPr>
          <a:lstStyle/>
          <a:p>
            <a:r>
              <a:rPr lang="en-IN" sz="2800" u="sng" dirty="0"/>
              <a:t>Customer Analysis:</a:t>
            </a:r>
          </a:p>
          <a:p>
            <a:r>
              <a:rPr lang="en-IN" sz="2800" dirty="0"/>
              <a:t>	</a:t>
            </a:r>
            <a:r>
              <a:rPr lang="en-US" sz="2800" dirty="0"/>
              <a:t> </a:t>
            </a:r>
            <a:r>
              <a:rPr lang="en-US" dirty="0"/>
              <a:t>Members are the top-spending customer type, with a total spend of 164,223.81 and 501 purchases, closely followed by 	 	 Normal customers with a total spend of 158,743.62 and 499 purchases.- Branch C is the top-performing branch based on 	 	 customer ratings, with an average rating of 7.07, followed by Branch A (7.03) and Branch B (6.82).</a:t>
            </a:r>
            <a:endParaRPr lang="en-IN" dirty="0"/>
          </a:p>
        </p:txBody>
      </p:sp>
    </p:spTree>
    <p:extLst>
      <p:ext uri="{BB962C8B-B14F-4D97-AF65-F5344CB8AC3E}">
        <p14:creationId xmlns:p14="http://schemas.microsoft.com/office/powerpoint/2010/main" val="611931432"/>
      </p:ext>
    </p:extLst>
  </p:cSld>
  <p:clrMapOvr>
    <a:masterClrMapping/>
  </p:clrMapOvr>
  <p:transition>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a:xfrm>
            <a:off x="1315555" y="4733335"/>
            <a:ext cx="4861069" cy="1368651"/>
          </a:xfrm>
        </p:spPr>
        <p:txBody>
          <a:bodyPr/>
          <a:lstStyle/>
          <a:p>
            <a:r>
              <a:rPr lang="en-US" sz="3200" dirty="0"/>
              <a:t>Nikhil Karaka </a:t>
            </a:r>
          </a:p>
          <a:p>
            <a:endParaRPr lang="en-US" sz="3200" dirty="0"/>
          </a:p>
        </p:txBody>
      </p:sp>
      <p:pic>
        <p:nvPicPr>
          <p:cNvPr id="5" name="Picture Placeholder 4">
            <a:extLst>
              <a:ext uri="{FF2B5EF4-FFF2-40B4-BE49-F238E27FC236}">
                <a16:creationId xmlns:a16="http://schemas.microsoft.com/office/drawing/2014/main" id="{4A5EDAF9-C3C4-E499-EDF4-F6DD85753621}"/>
              </a:ext>
            </a:extLst>
          </p:cNvPr>
          <p:cNvPicPr>
            <a:picLocks noGrp="1" noChangeAspect="1"/>
          </p:cNvPicPr>
          <p:nvPr>
            <p:ph type="pic" sz="quarter" idx="10"/>
          </p:nvPr>
        </p:nvPicPr>
        <p:blipFill>
          <a:blip r:embed="rId2"/>
          <a:srcRect l="2964" r="2964"/>
          <a:stretch>
            <a:fillRect/>
          </a:stretch>
        </p:blipFill>
        <p:spPr/>
      </p:pic>
    </p:spTree>
    <p:extLst>
      <p:ext uri="{BB962C8B-B14F-4D97-AF65-F5344CB8AC3E}">
        <p14:creationId xmlns:p14="http://schemas.microsoft.com/office/powerpoint/2010/main" val="2058257610"/>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a:xfrm>
            <a:off x="913170" y="0"/>
            <a:ext cx="9912096" cy="1014984"/>
          </a:xfrm>
        </p:spPr>
        <p:txBody>
          <a:bodyPr/>
          <a:lstStyle/>
          <a:p>
            <a:r>
              <a:rPr lang="en-US" b="1" u="sng" dirty="0"/>
              <a:t>Data Wrangling</a:t>
            </a:r>
          </a:p>
        </p:txBody>
      </p:sp>
      <p:sp>
        <p:nvSpPr>
          <p:cNvPr id="2" name="Date Placeholder 1">
            <a:extLst>
              <a:ext uri="{FF2B5EF4-FFF2-40B4-BE49-F238E27FC236}">
                <a16:creationId xmlns:a16="http://schemas.microsoft.com/office/drawing/2014/main" id="{6E47F9DE-790E-73FB-5997-D28667522E25}"/>
              </a:ext>
            </a:extLst>
          </p:cNvPr>
          <p:cNvSpPr>
            <a:spLocks noGrp="1"/>
          </p:cNvSpPr>
          <p:nvPr>
            <p:ph type="dt" sz="half" idx="10"/>
          </p:nvPr>
        </p:nvSpPr>
        <p:spPr/>
        <p:txBody>
          <a:bodyPr/>
          <a:lstStyle/>
          <a:p>
            <a:r>
              <a:rPr lang="en-US"/>
              <a:t>20XX</a:t>
            </a:r>
            <a:endParaRPr lang="en-US" dirty="0"/>
          </a:p>
        </p:txBody>
      </p:sp>
      <p:sp>
        <p:nvSpPr>
          <p:cNvPr id="6" name="Content Placeholder 5">
            <a:extLst>
              <a:ext uri="{FF2B5EF4-FFF2-40B4-BE49-F238E27FC236}">
                <a16:creationId xmlns:a16="http://schemas.microsoft.com/office/drawing/2014/main" id="{228FFC5F-5792-0018-C6A1-372AE2A09ECC}"/>
              </a:ext>
            </a:extLst>
          </p:cNvPr>
          <p:cNvSpPr>
            <a:spLocks noGrp="1"/>
          </p:cNvSpPr>
          <p:nvPr>
            <p:ph idx="1"/>
          </p:nvPr>
        </p:nvSpPr>
        <p:spPr>
          <a:xfrm>
            <a:off x="726978" y="1093396"/>
            <a:ext cx="11000232" cy="701562"/>
          </a:xfrm>
        </p:spPr>
        <p:txBody>
          <a:bodyPr/>
          <a:lstStyle/>
          <a:p>
            <a:r>
              <a:rPr lang="en-IN" sz="2400" b="0" i="0" dirty="0">
                <a:solidFill>
                  <a:srgbClr val="002246"/>
                </a:solidFill>
                <a:effectLst/>
              </a:rPr>
              <a:t>Building a database</a:t>
            </a:r>
            <a:endParaRPr lang="en-US" sz="2400" dirty="0"/>
          </a:p>
        </p:txBody>
      </p:sp>
      <p:pic>
        <p:nvPicPr>
          <p:cNvPr id="7" name="Picture 6">
            <a:extLst>
              <a:ext uri="{FF2B5EF4-FFF2-40B4-BE49-F238E27FC236}">
                <a16:creationId xmlns:a16="http://schemas.microsoft.com/office/drawing/2014/main" id="{B994A526-9AC6-99CA-DFE0-3296AF0BB27B}"/>
              </a:ext>
            </a:extLst>
          </p:cNvPr>
          <p:cNvPicPr>
            <a:picLocks noChangeAspect="1"/>
          </p:cNvPicPr>
          <p:nvPr/>
        </p:nvPicPr>
        <p:blipFill>
          <a:blip r:embed="rId2"/>
          <a:stretch>
            <a:fillRect/>
          </a:stretch>
        </p:blipFill>
        <p:spPr>
          <a:xfrm>
            <a:off x="726977" y="1669774"/>
            <a:ext cx="8780511" cy="4028455"/>
          </a:xfrm>
          <a:prstGeom prst="rect">
            <a:avLst/>
          </a:prstGeom>
        </p:spPr>
      </p:pic>
      <p:sp>
        <p:nvSpPr>
          <p:cNvPr id="8" name="Slide Number Placeholder 7">
            <a:extLst>
              <a:ext uri="{FF2B5EF4-FFF2-40B4-BE49-F238E27FC236}">
                <a16:creationId xmlns:a16="http://schemas.microsoft.com/office/drawing/2014/main" id="{3EADA561-FE0C-31B8-7C5C-88B561DD9188}"/>
              </a:ext>
            </a:extLst>
          </p:cNvPr>
          <p:cNvSpPr>
            <a:spLocks noGrp="1"/>
          </p:cNvSpPr>
          <p:nvPr>
            <p:ph type="sldNum" sz="quarter" idx="12"/>
          </p:nvPr>
        </p:nvSpPr>
        <p:spPr/>
        <p:txBody>
          <a:bodyPr/>
          <a:lstStyle/>
          <a:p>
            <a:fld id="{8D0AFDD5-844D-364D-8AEC-50CF4D36D55D}" type="slidenum">
              <a:rPr lang="en-US" noProof="0" smtClean="0"/>
              <a:t>4</a:t>
            </a:fld>
            <a:endParaRPr lang="en-US" noProof="0"/>
          </a:p>
        </p:txBody>
      </p:sp>
    </p:spTree>
    <p:extLst>
      <p:ext uri="{BB962C8B-B14F-4D97-AF65-F5344CB8AC3E}">
        <p14:creationId xmlns:p14="http://schemas.microsoft.com/office/powerpoint/2010/main" val="3457067500"/>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FDBA51-1256-A576-0062-0EDA3D534041}"/>
              </a:ext>
            </a:extLst>
          </p:cNvPr>
          <p:cNvSpPr>
            <a:spLocks noGrp="1"/>
          </p:cNvSpPr>
          <p:nvPr>
            <p:ph idx="1"/>
          </p:nvPr>
        </p:nvSpPr>
        <p:spPr>
          <a:xfrm>
            <a:off x="0" y="413354"/>
            <a:ext cx="11000232" cy="4160520"/>
          </a:xfrm>
        </p:spPr>
        <p:txBody>
          <a:bodyPr/>
          <a:lstStyle/>
          <a:p>
            <a:r>
              <a:rPr lang="en-IN" dirty="0"/>
              <a:t>Creating a table and Insert the data</a:t>
            </a:r>
          </a:p>
        </p:txBody>
      </p:sp>
      <p:sp>
        <p:nvSpPr>
          <p:cNvPr id="6" name="Date Placeholder 5">
            <a:extLst>
              <a:ext uri="{FF2B5EF4-FFF2-40B4-BE49-F238E27FC236}">
                <a16:creationId xmlns:a16="http://schemas.microsoft.com/office/drawing/2014/main" id="{33B2FD17-0C7E-507B-30E9-E0F0B6F2AB38}"/>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CBD5A5DF-B643-E74B-D2CA-5F9275B228F2}"/>
              </a:ext>
            </a:extLst>
          </p:cNvPr>
          <p:cNvPicPr>
            <a:picLocks noChangeAspect="1"/>
          </p:cNvPicPr>
          <p:nvPr/>
        </p:nvPicPr>
        <p:blipFill>
          <a:blip r:embed="rId2"/>
          <a:stretch>
            <a:fillRect/>
          </a:stretch>
        </p:blipFill>
        <p:spPr>
          <a:xfrm>
            <a:off x="686178" y="1033669"/>
            <a:ext cx="9514210" cy="5128591"/>
          </a:xfrm>
          <a:prstGeom prst="rect">
            <a:avLst/>
          </a:prstGeom>
        </p:spPr>
      </p:pic>
      <p:sp>
        <p:nvSpPr>
          <p:cNvPr id="9" name="Slide Number Placeholder 8">
            <a:extLst>
              <a:ext uri="{FF2B5EF4-FFF2-40B4-BE49-F238E27FC236}">
                <a16:creationId xmlns:a16="http://schemas.microsoft.com/office/drawing/2014/main" id="{9D451655-E351-30BC-BDFE-C6BC514A2BE4}"/>
              </a:ext>
            </a:extLst>
          </p:cNvPr>
          <p:cNvSpPr>
            <a:spLocks noGrp="1"/>
          </p:cNvSpPr>
          <p:nvPr>
            <p:ph type="sldNum" sz="quarter" idx="12"/>
          </p:nvPr>
        </p:nvSpPr>
        <p:spPr/>
        <p:txBody>
          <a:bodyPr/>
          <a:lstStyle/>
          <a:p>
            <a:fld id="{8D0AFDD5-844D-364D-8AEC-50CF4D36D55D}" type="slidenum">
              <a:rPr lang="en-US" noProof="0" smtClean="0"/>
              <a:t>5</a:t>
            </a:fld>
            <a:endParaRPr lang="en-US" noProof="0"/>
          </a:p>
        </p:txBody>
      </p:sp>
    </p:spTree>
    <p:extLst>
      <p:ext uri="{BB962C8B-B14F-4D97-AF65-F5344CB8AC3E}">
        <p14:creationId xmlns:p14="http://schemas.microsoft.com/office/powerpoint/2010/main" val="1736208274"/>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8470462F-9710-294C-A59F-72814C4C0F87}"/>
              </a:ext>
            </a:extLst>
          </p:cNvPr>
          <p:cNvSpPr>
            <a:spLocks noGrp="1"/>
          </p:cNvSpPr>
          <p:nvPr>
            <p:ph type="dt" sz="half" idx="10"/>
          </p:nvPr>
        </p:nvSpPr>
        <p:spPr/>
        <p:txBody>
          <a:bodyPr/>
          <a:lstStyle/>
          <a:p>
            <a:r>
              <a:rPr lang="en-US" noProof="0"/>
              <a:t>20XX</a:t>
            </a:r>
          </a:p>
        </p:txBody>
      </p:sp>
      <p:pic>
        <p:nvPicPr>
          <p:cNvPr id="10" name="Picture 9">
            <a:extLst>
              <a:ext uri="{FF2B5EF4-FFF2-40B4-BE49-F238E27FC236}">
                <a16:creationId xmlns:a16="http://schemas.microsoft.com/office/drawing/2014/main" id="{2D5060A9-E339-0238-4F8B-C09A1D063892}"/>
              </a:ext>
            </a:extLst>
          </p:cNvPr>
          <p:cNvPicPr>
            <a:picLocks noChangeAspect="1"/>
          </p:cNvPicPr>
          <p:nvPr/>
        </p:nvPicPr>
        <p:blipFill>
          <a:blip r:embed="rId2"/>
          <a:stretch>
            <a:fillRect/>
          </a:stretch>
        </p:blipFill>
        <p:spPr>
          <a:xfrm>
            <a:off x="448680" y="523934"/>
            <a:ext cx="10427568" cy="4190054"/>
          </a:xfrm>
          <a:prstGeom prst="rect">
            <a:avLst/>
          </a:prstGeom>
        </p:spPr>
      </p:pic>
      <p:sp>
        <p:nvSpPr>
          <p:cNvPr id="11" name="TextBox 10">
            <a:extLst>
              <a:ext uri="{FF2B5EF4-FFF2-40B4-BE49-F238E27FC236}">
                <a16:creationId xmlns:a16="http://schemas.microsoft.com/office/drawing/2014/main" id="{F7D60FCC-4AD2-7F25-BDF3-4605AD5EA65D}"/>
              </a:ext>
            </a:extLst>
          </p:cNvPr>
          <p:cNvSpPr txBox="1"/>
          <p:nvPr/>
        </p:nvSpPr>
        <p:spPr>
          <a:xfrm>
            <a:off x="470501" y="4918449"/>
            <a:ext cx="10478684" cy="646331"/>
          </a:xfrm>
          <a:prstGeom prst="rect">
            <a:avLst/>
          </a:prstGeom>
          <a:noFill/>
        </p:spPr>
        <p:txBody>
          <a:bodyPr wrap="square" rtlCol="0">
            <a:spAutoFit/>
          </a:bodyPr>
          <a:lstStyle/>
          <a:p>
            <a:pPr marL="285750" indent="-285750">
              <a:buFont typeface="Arial" panose="020B0604020202020204" pitchFamily="34" charset="0"/>
              <a:buChar char="•"/>
            </a:pPr>
            <a:r>
              <a:rPr lang="en-US" b="0" i="0" dirty="0">
                <a:solidFill>
                  <a:srgbClr val="002246"/>
                </a:solidFill>
                <a:effectLst/>
              </a:rPr>
              <a:t>There are no null values in our database as in creating the tables, we set NOT  NULL for each field, hence null values are filtered out.</a:t>
            </a:r>
            <a:endParaRPr lang="en-IN" dirty="0"/>
          </a:p>
        </p:txBody>
      </p:sp>
      <p:sp>
        <p:nvSpPr>
          <p:cNvPr id="12" name="Slide Number Placeholder 11">
            <a:extLst>
              <a:ext uri="{FF2B5EF4-FFF2-40B4-BE49-F238E27FC236}">
                <a16:creationId xmlns:a16="http://schemas.microsoft.com/office/drawing/2014/main" id="{8A98F3CC-D590-A3C9-0560-A8B0046D2255}"/>
              </a:ext>
            </a:extLst>
          </p:cNvPr>
          <p:cNvSpPr>
            <a:spLocks noGrp="1"/>
          </p:cNvSpPr>
          <p:nvPr>
            <p:ph type="sldNum" sz="quarter" idx="12"/>
          </p:nvPr>
        </p:nvSpPr>
        <p:spPr/>
        <p:txBody>
          <a:bodyPr/>
          <a:lstStyle/>
          <a:p>
            <a:fld id="{8D0AFDD5-844D-364D-8AEC-50CF4D36D55D}" type="slidenum">
              <a:rPr lang="en-US" noProof="0" smtClean="0"/>
              <a:t>6</a:t>
            </a:fld>
            <a:endParaRPr lang="en-US" noProof="0"/>
          </a:p>
        </p:txBody>
      </p:sp>
    </p:spTree>
    <p:extLst>
      <p:ext uri="{BB962C8B-B14F-4D97-AF65-F5344CB8AC3E}">
        <p14:creationId xmlns:p14="http://schemas.microsoft.com/office/powerpoint/2010/main" val="1393599806"/>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B5F47-1A00-C54C-0A69-7CAB59C91154}"/>
              </a:ext>
            </a:extLst>
          </p:cNvPr>
          <p:cNvSpPr>
            <a:spLocks noGrp="1"/>
          </p:cNvSpPr>
          <p:nvPr>
            <p:ph type="title"/>
          </p:nvPr>
        </p:nvSpPr>
        <p:spPr/>
        <p:txBody>
          <a:bodyPr/>
          <a:lstStyle/>
          <a:p>
            <a:r>
              <a:rPr lang="en-IN" u="sng" dirty="0"/>
              <a:t>Feature Engineering</a:t>
            </a:r>
          </a:p>
        </p:txBody>
      </p:sp>
      <p:pic>
        <p:nvPicPr>
          <p:cNvPr id="8" name="Content Placeholder 7">
            <a:extLst>
              <a:ext uri="{FF2B5EF4-FFF2-40B4-BE49-F238E27FC236}">
                <a16:creationId xmlns:a16="http://schemas.microsoft.com/office/drawing/2014/main" id="{AE432429-4B2A-C69D-B94E-E111EB3C07F4}"/>
              </a:ext>
            </a:extLst>
          </p:cNvPr>
          <p:cNvPicPr>
            <a:picLocks noGrp="1" noChangeAspect="1"/>
          </p:cNvPicPr>
          <p:nvPr>
            <p:ph idx="1"/>
          </p:nvPr>
        </p:nvPicPr>
        <p:blipFill>
          <a:blip r:embed="rId2"/>
          <a:stretch>
            <a:fillRect/>
          </a:stretch>
        </p:blipFill>
        <p:spPr>
          <a:xfrm>
            <a:off x="609061" y="1741596"/>
            <a:ext cx="10556841" cy="4160838"/>
          </a:xfrm>
        </p:spPr>
      </p:pic>
      <p:sp>
        <p:nvSpPr>
          <p:cNvPr id="6" name="Date Placeholder 5">
            <a:extLst>
              <a:ext uri="{FF2B5EF4-FFF2-40B4-BE49-F238E27FC236}">
                <a16:creationId xmlns:a16="http://schemas.microsoft.com/office/drawing/2014/main" id="{8DD60D13-5F47-840A-3695-E180BFAF8D34}"/>
              </a:ext>
            </a:extLst>
          </p:cNvPr>
          <p:cNvSpPr>
            <a:spLocks noGrp="1"/>
          </p:cNvSpPr>
          <p:nvPr>
            <p:ph type="dt" sz="half" idx="10"/>
          </p:nvPr>
        </p:nvSpPr>
        <p:spPr/>
        <p:txBody>
          <a:bodyPr/>
          <a:lstStyle/>
          <a:p>
            <a:r>
              <a:rPr lang="en-US" noProof="0"/>
              <a:t>20XX</a:t>
            </a:r>
          </a:p>
        </p:txBody>
      </p:sp>
      <p:sp>
        <p:nvSpPr>
          <p:cNvPr id="9" name="Slide Number Placeholder 8">
            <a:extLst>
              <a:ext uri="{FF2B5EF4-FFF2-40B4-BE49-F238E27FC236}">
                <a16:creationId xmlns:a16="http://schemas.microsoft.com/office/drawing/2014/main" id="{01108335-58F4-2396-8D90-CA02C0BFE104}"/>
              </a:ext>
            </a:extLst>
          </p:cNvPr>
          <p:cNvSpPr>
            <a:spLocks noGrp="1"/>
          </p:cNvSpPr>
          <p:nvPr>
            <p:ph type="sldNum" sz="quarter" idx="12"/>
          </p:nvPr>
        </p:nvSpPr>
        <p:spPr/>
        <p:txBody>
          <a:bodyPr/>
          <a:lstStyle/>
          <a:p>
            <a:fld id="{8D0AFDD5-844D-364D-8AEC-50CF4D36D55D}" type="slidenum">
              <a:rPr lang="en-US" noProof="0" smtClean="0"/>
              <a:t>7</a:t>
            </a:fld>
            <a:endParaRPr lang="en-US" noProof="0"/>
          </a:p>
        </p:txBody>
      </p:sp>
    </p:spTree>
    <p:extLst>
      <p:ext uri="{BB962C8B-B14F-4D97-AF65-F5344CB8AC3E}">
        <p14:creationId xmlns:p14="http://schemas.microsoft.com/office/powerpoint/2010/main" val="4234668680"/>
      </p:ext>
    </p:extLst>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EDB6A43-3903-1A92-2C44-32008FBDD83C}"/>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D49F2A4C-AEDB-E2A3-B0B3-63CD39A0AA06}"/>
              </a:ext>
            </a:extLst>
          </p:cNvPr>
          <p:cNvPicPr>
            <a:picLocks noChangeAspect="1"/>
          </p:cNvPicPr>
          <p:nvPr/>
        </p:nvPicPr>
        <p:blipFill>
          <a:blip r:embed="rId2"/>
          <a:stretch>
            <a:fillRect/>
          </a:stretch>
        </p:blipFill>
        <p:spPr>
          <a:xfrm>
            <a:off x="785665" y="627482"/>
            <a:ext cx="10620670" cy="4838869"/>
          </a:xfrm>
          <a:prstGeom prst="rect">
            <a:avLst/>
          </a:prstGeom>
        </p:spPr>
      </p:pic>
      <p:sp>
        <p:nvSpPr>
          <p:cNvPr id="9" name="Slide Number Placeholder 8">
            <a:extLst>
              <a:ext uri="{FF2B5EF4-FFF2-40B4-BE49-F238E27FC236}">
                <a16:creationId xmlns:a16="http://schemas.microsoft.com/office/drawing/2014/main" id="{63A433F4-FBFC-BCF1-B1E4-269FAADA22EC}"/>
              </a:ext>
            </a:extLst>
          </p:cNvPr>
          <p:cNvSpPr>
            <a:spLocks noGrp="1"/>
          </p:cNvSpPr>
          <p:nvPr>
            <p:ph type="sldNum" sz="quarter" idx="12"/>
          </p:nvPr>
        </p:nvSpPr>
        <p:spPr/>
        <p:txBody>
          <a:bodyPr/>
          <a:lstStyle/>
          <a:p>
            <a:fld id="{8D0AFDD5-844D-364D-8AEC-50CF4D36D55D}" type="slidenum">
              <a:rPr lang="en-US" noProof="0" smtClean="0"/>
              <a:t>8</a:t>
            </a:fld>
            <a:endParaRPr lang="en-US" noProof="0"/>
          </a:p>
        </p:txBody>
      </p:sp>
    </p:spTree>
    <p:extLst>
      <p:ext uri="{BB962C8B-B14F-4D97-AF65-F5344CB8AC3E}">
        <p14:creationId xmlns:p14="http://schemas.microsoft.com/office/powerpoint/2010/main" val="3231591396"/>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3C0C590F-9695-64E8-0B35-41E1537C9733}"/>
              </a:ext>
            </a:extLst>
          </p:cNvPr>
          <p:cNvSpPr>
            <a:spLocks noGrp="1"/>
          </p:cNvSpPr>
          <p:nvPr>
            <p:ph type="dt" sz="half" idx="10"/>
          </p:nvPr>
        </p:nvSpPr>
        <p:spPr/>
        <p:txBody>
          <a:bodyPr/>
          <a:lstStyle/>
          <a:p>
            <a:r>
              <a:rPr lang="en-US" noProof="0"/>
              <a:t>20XX</a:t>
            </a:r>
          </a:p>
        </p:txBody>
      </p:sp>
      <p:pic>
        <p:nvPicPr>
          <p:cNvPr id="8" name="Picture 7">
            <a:extLst>
              <a:ext uri="{FF2B5EF4-FFF2-40B4-BE49-F238E27FC236}">
                <a16:creationId xmlns:a16="http://schemas.microsoft.com/office/drawing/2014/main" id="{13AA8B48-5269-290F-010C-5051E3AF75D1}"/>
              </a:ext>
            </a:extLst>
          </p:cNvPr>
          <p:cNvPicPr>
            <a:picLocks noChangeAspect="1"/>
          </p:cNvPicPr>
          <p:nvPr/>
        </p:nvPicPr>
        <p:blipFill>
          <a:blip r:embed="rId2"/>
          <a:stretch>
            <a:fillRect/>
          </a:stretch>
        </p:blipFill>
        <p:spPr>
          <a:xfrm>
            <a:off x="493170" y="469913"/>
            <a:ext cx="10678886" cy="5817298"/>
          </a:xfrm>
          <a:prstGeom prst="rect">
            <a:avLst/>
          </a:prstGeom>
        </p:spPr>
      </p:pic>
      <p:sp>
        <p:nvSpPr>
          <p:cNvPr id="9" name="Slide Number Placeholder 8">
            <a:extLst>
              <a:ext uri="{FF2B5EF4-FFF2-40B4-BE49-F238E27FC236}">
                <a16:creationId xmlns:a16="http://schemas.microsoft.com/office/drawing/2014/main" id="{38504669-E031-C3F1-D624-3B77C0CB8F95}"/>
              </a:ext>
            </a:extLst>
          </p:cNvPr>
          <p:cNvSpPr>
            <a:spLocks noGrp="1"/>
          </p:cNvSpPr>
          <p:nvPr>
            <p:ph type="sldNum" sz="quarter" idx="12"/>
          </p:nvPr>
        </p:nvSpPr>
        <p:spPr/>
        <p:txBody>
          <a:bodyPr/>
          <a:lstStyle/>
          <a:p>
            <a:fld id="{8D0AFDD5-844D-364D-8AEC-50CF4D36D55D}" type="slidenum">
              <a:rPr lang="en-US" noProof="0" smtClean="0"/>
              <a:t>9</a:t>
            </a:fld>
            <a:endParaRPr lang="en-US" noProof="0"/>
          </a:p>
        </p:txBody>
      </p:sp>
    </p:spTree>
    <p:extLst>
      <p:ext uri="{BB962C8B-B14F-4D97-AF65-F5344CB8AC3E}">
        <p14:creationId xmlns:p14="http://schemas.microsoft.com/office/powerpoint/2010/main" val="3951190246"/>
      </p:ext>
    </p:extLst>
  </p:cSld>
  <p:clrMapOvr>
    <a:masterClrMapping/>
  </p:clrMapOvr>
  <p:transition>
    <p:push dir="u"/>
  </p:transition>
</p:sld>
</file>

<file path=ppt/theme/theme1.xml><?xml version="1.0" encoding="utf-8"?>
<a:theme xmlns:a="http://schemas.openxmlformats.org/drawingml/2006/main" name="Office Theme">
  <a:themeElements>
    <a:clrScheme name="Custom 30">
      <a:dk1>
        <a:srgbClr val="000000"/>
      </a:dk1>
      <a:lt1>
        <a:srgbClr val="FFFFFF"/>
      </a:lt1>
      <a:dk2>
        <a:srgbClr val="264653"/>
      </a:dk2>
      <a:lt2>
        <a:srgbClr val="E7E6E6"/>
      </a:lt2>
      <a:accent1>
        <a:srgbClr val="F3EBE8"/>
      </a:accent1>
      <a:accent2>
        <a:srgbClr val="E9C369"/>
      </a:accent2>
      <a:accent3>
        <a:srgbClr val="2A9D8F"/>
      </a:accent3>
      <a:accent4>
        <a:srgbClr val="F3D6CD"/>
      </a:accent4>
      <a:accent5>
        <a:srgbClr val="F3EBE8"/>
      </a:accent5>
      <a:accent6>
        <a:srgbClr val="60717C"/>
      </a:accent6>
      <a:hlink>
        <a:srgbClr val="828683"/>
      </a:hlink>
      <a:folHlink>
        <a:srgbClr val="D08A55"/>
      </a:folHlink>
    </a:clrScheme>
    <a:fontScheme name="Custom 28">
      <a:majorFont>
        <a:latin typeface="Century Gothic"/>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Angles_Win32_CP_v11" id="{557BB2FF-F1F4-4776-80DE-DC11FC14475E}" vid="{E0321167-E0D5-4285-8F17-B2BAD920F1B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{BD68EF6F-1923-47B8-9088-1F82E50E9087}tf11429527_win32</Template>
  <TotalTime>452</TotalTime>
  <Words>446</Words>
  <Application>Microsoft Office PowerPoint</Application>
  <PresentationFormat>Widescreen</PresentationFormat>
  <Paragraphs>98</Paragraphs>
  <Slides>33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Century Gothic</vt:lpstr>
      <vt:lpstr>DM Sans Medium</vt:lpstr>
      <vt:lpstr>Karla</vt:lpstr>
      <vt:lpstr>SofiaPro</vt:lpstr>
      <vt:lpstr>Univers Condensed Light</vt:lpstr>
      <vt:lpstr>Office Theme</vt:lpstr>
      <vt:lpstr>SQL-Capstone Project</vt:lpstr>
      <vt:lpstr>Agenda</vt:lpstr>
      <vt:lpstr>Introduction </vt:lpstr>
      <vt:lpstr>Data Wrangling</vt:lpstr>
      <vt:lpstr>PowerPoint Presentation</vt:lpstr>
      <vt:lpstr>PowerPoint Presentation</vt:lpstr>
      <vt:lpstr>Feature Engineering</vt:lpstr>
      <vt:lpstr>PowerPoint Presentation</vt:lpstr>
      <vt:lpstr>PowerPoint Presentation</vt:lpstr>
      <vt:lpstr>PowerPoint Presentation</vt:lpstr>
      <vt:lpstr>Business Questions to answer: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vt:lpstr>
      <vt:lpstr>PowerPoint Presentation</vt:lpstr>
      <vt:lpstr>PowerPoint Presentation</vt:lpstr>
      <vt:lpstr>PowerPoint Presentation</vt:lpstr>
      <vt:lpstr>PowerPoint Presentation</vt:lpstr>
      <vt:lpstr>Insights and 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Nikhil KARAKA</dc:creator>
  <cp:lastModifiedBy>Nikhil Karaka</cp:lastModifiedBy>
  <cp:revision>2</cp:revision>
  <dcterms:created xsi:type="dcterms:W3CDTF">2024-12-20T04:12:35Z</dcterms:created>
  <dcterms:modified xsi:type="dcterms:W3CDTF">2025-07-22T06:22:58Z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