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38" r:id="rId2"/>
    <p:sldId id="535" r:id="rId3"/>
    <p:sldId id="549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UQEIgLxs14nOZW6WFzq0wcMk6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3DFFF4-5D0C-7BFF-AC11-2A9C8285F9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Title of the Project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8477B-5152-AB51-ED9A-0E2F9A13C3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C71E9-E125-45DB-8650-52F40B7DF510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00211-33CB-93F5-F4D3-05F71C0D9C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34B44-B4CD-2BF6-8701-D1FC833766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001FA-B04F-491C-A70D-E4CBDA8D3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04526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Title of the Project</a:t>
            </a: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AB44FAB-492E-D543-D1F8-3D5AB67F6E52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en-IN"/>
              <a:t>Title of the Project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219200"/>
            <a:ext cx="79248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rebuchet MS" pitchFamily="34" charset="0"/>
              </a:rPr>
              <a:t>UE23CS241A – Web Technologies Mini  Project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Trebuchet MS" pitchFamily="34" charset="0"/>
              </a:rPr>
              <a:t>Semester III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Trebuchet MS" pitchFamily="34" charset="0"/>
              </a:rPr>
              <a:t>CSE(AI&amp;ML)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Trebuchet MS" pitchFamily="34" charset="0"/>
              </a:rPr>
              <a:t>November 2024 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" name="Google Shape;26;p3"/>
          <p:cNvSpPr txBox="1"/>
          <p:nvPr/>
        </p:nvSpPr>
        <p:spPr>
          <a:xfrm>
            <a:off x="1828800" y="4343401"/>
            <a:ext cx="8458200" cy="1913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Section: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(name with SRN):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Google Shape;208;p14">
            <a:extLst>
              <a:ext uri="{FF2B5EF4-FFF2-40B4-BE49-F238E27FC236}">
                <a16:creationId xmlns:a16="http://schemas.microsoft.com/office/drawing/2014/main" id="{772C23CE-966B-7C63-5067-ECE6E55D9D5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580722" y="1"/>
            <a:ext cx="1281312" cy="156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0200" y="1676400"/>
            <a:ext cx="8534400" cy="47244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Project Title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Abstract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Wire Frame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Modules (Web Pages)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Use Cases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Output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Outline</a:t>
            </a:r>
          </a:p>
        </p:txBody>
      </p:sp>
      <p:pic>
        <p:nvPicPr>
          <p:cNvPr id="2" name="Google Shape;208;p14">
            <a:extLst>
              <a:ext uri="{FF2B5EF4-FFF2-40B4-BE49-F238E27FC236}">
                <a16:creationId xmlns:a16="http://schemas.microsoft.com/office/drawing/2014/main" id="{034EB2D4-AB3F-51A2-180C-BF6C0E7FB84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580722" y="1"/>
            <a:ext cx="1281312" cy="15603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2;p2">
            <a:extLst>
              <a:ext uri="{FF2B5EF4-FFF2-40B4-BE49-F238E27FC236}">
                <a16:creationId xmlns:a16="http://schemas.microsoft.com/office/drawing/2014/main" id="{5CE2FA96-8451-EC14-5E4C-4EFCED4CD4B7}"/>
              </a:ext>
            </a:extLst>
          </p:cNvPr>
          <p:cNvSpPr txBox="1"/>
          <p:nvPr/>
        </p:nvSpPr>
        <p:spPr>
          <a:xfrm>
            <a:off x="162560" y="14742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u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 b="0" u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3;p2">
            <a:extLst>
              <a:ext uri="{FF2B5EF4-FFF2-40B4-BE49-F238E27FC236}">
                <a16:creationId xmlns:a16="http://schemas.microsoft.com/office/drawing/2014/main" id="{A0F5CA44-B9BE-9A3C-CF37-398AFE62579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name1_name2_name3_name4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  <p:pic>
        <p:nvPicPr>
          <p:cNvPr id="2" name="Google Shape;208;p14">
            <a:extLst>
              <a:ext uri="{FF2B5EF4-FFF2-40B4-BE49-F238E27FC236}">
                <a16:creationId xmlns:a16="http://schemas.microsoft.com/office/drawing/2014/main" id="{DB5A6B6B-CC96-54A2-08CF-19F416B2170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580722" y="1"/>
            <a:ext cx="1281312" cy="156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62</Words>
  <Application>Microsoft Office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Smitha KS</cp:lastModifiedBy>
  <cp:revision>23</cp:revision>
  <dcterms:created xsi:type="dcterms:W3CDTF">2020-06-03T14:19:11Z</dcterms:created>
  <dcterms:modified xsi:type="dcterms:W3CDTF">2024-11-07T03:20:05Z</dcterms:modified>
</cp:coreProperties>
</file>