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63" r:id="rId4"/>
    <p:sldId id="257" r:id="rId5"/>
    <p:sldId id="258" r:id="rId6"/>
    <p:sldId id="259" r:id="rId7"/>
    <p:sldId id="265" r:id="rId8"/>
    <p:sldId id="270" r:id="rId9"/>
    <p:sldId id="268" r:id="rId10"/>
    <p:sldId id="271" r:id="rId11"/>
    <p:sldId id="282" r:id="rId12"/>
    <p:sldId id="272" r:id="rId13"/>
    <p:sldId id="269" r:id="rId14"/>
    <p:sldId id="273" r:id="rId15"/>
    <p:sldId id="283" r:id="rId16"/>
    <p:sldId id="28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DE90-F4CD-428E-B2BB-2034AF00CF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1419-456E-4EC6-9DEC-4DD6264AE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khilracha/job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76236D-D153-4E7C-844A-4F84D23A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5048"/>
            <a:ext cx="9144000" cy="218844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GITHUB REPOSITORY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https://github.com/nikhilracha/jobster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DE2204-FC68-4192-89E9-180AB4CE4E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15" y="1681089"/>
            <a:ext cx="5670452" cy="13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View My Account (AccountInfo.js)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C350DB-1F06-436B-9692-DF98F846D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7" y="1041463"/>
            <a:ext cx="11250564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Edit Account Information (AccountInfo.js)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681DC8-05C3-4D72-AF50-1C82E6A6F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2" y="996950"/>
            <a:ext cx="11595353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4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Edit Account Information (AccountInfo.js)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924024-321B-473B-AAD5-E19C7E16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2" y="1028700"/>
            <a:ext cx="11346793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View Partner Information (PartnerProfile.js)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CF8269-E396-4B18-8D36-E0713DCB7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5" y="911225"/>
            <a:ext cx="11371168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View Partner Information (PartnerProfile.js)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B0D279-7E38-49AC-848C-215EEDE48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7" y="1001864"/>
            <a:ext cx="11390103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Edit Partner Information (ProfileForm.js)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7668A3-2EDE-4AB5-AE4F-D4F3FB78E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8" y="946150"/>
            <a:ext cx="11322521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8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Edit Partner Information (ProfileForm.js)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353599-B812-45FA-B611-681EF42B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5" y="974725"/>
            <a:ext cx="11358967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9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9FC-AFD4-4C71-948E-06A96BE0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Deployment Process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C6D75C-6CA6-4AC4-A617-679622960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81" y="1690688"/>
            <a:ext cx="7026037" cy="4743385"/>
          </a:xfrm>
        </p:spPr>
      </p:pic>
    </p:spTree>
    <p:extLst>
      <p:ext uri="{BB962C8B-B14F-4D97-AF65-F5344CB8AC3E}">
        <p14:creationId xmlns:p14="http://schemas.microsoft.com/office/powerpoint/2010/main" val="152792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9FC-AFD4-4C71-948E-06A96BE0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RCT For I3</a:t>
            </a:r>
          </a:p>
        </p:txBody>
      </p:sp>
      <p:pic>
        <p:nvPicPr>
          <p:cNvPr id="7" name="Content Placeholder 6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904DD790-18A0-41B6-9F1C-8C19F55C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1" y="1097146"/>
            <a:ext cx="11230377" cy="5597641"/>
          </a:xfrm>
        </p:spPr>
      </p:pic>
    </p:spTree>
    <p:extLst>
      <p:ext uri="{BB962C8B-B14F-4D97-AF65-F5344CB8AC3E}">
        <p14:creationId xmlns:p14="http://schemas.microsoft.com/office/powerpoint/2010/main" val="27530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506F-1674-4769-8EA6-FE800FC7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GitHub Login Landing Page</a:t>
            </a:r>
          </a:p>
        </p:txBody>
      </p:sp>
      <p:pic>
        <p:nvPicPr>
          <p:cNvPr id="13" name="Content Placeholder 1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203BF8FA-A42A-489B-B913-4A396909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 b="-9231"/>
          <a:stretch/>
        </p:blipFill>
        <p:spPr>
          <a:xfrm>
            <a:off x="838200" y="1438275"/>
            <a:ext cx="10515600" cy="5419725"/>
          </a:xfrm>
        </p:spPr>
      </p:pic>
    </p:spTree>
    <p:extLst>
      <p:ext uri="{BB962C8B-B14F-4D97-AF65-F5344CB8AC3E}">
        <p14:creationId xmlns:p14="http://schemas.microsoft.com/office/powerpoint/2010/main" val="5225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EC3-B5CC-4F49-AA83-9F5BF9C9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591"/>
            <a:ext cx="10515600" cy="136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ROOT Folder</a:t>
            </a:r>
          </a:p>
        </p:txBody>
      </p:sp>
      <p:pic>
        <p:nvPicPr>
          <p:cNvPr id="7" name="Content Placeholder 6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0D08AAAE-14B2-467D-8C79-7470001B2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466850"/>
            <a:ext cx="10515599" cy="4972050"/>
          </a:xfrm>
        </p:spPr>
      </p:pic>
    </p:spTree>
    <p:extLst>
      <p:ext uri="{BB962C8B-B14F-4D97-AF65-F5344CB8AC3E}">
        <p14:creationId xmlns:p14="http://schemas.microsoft.com/office/powerpoint/2010/main" val="20035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70A08-BEED-4CA1-B4AF-3341D90A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08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README.md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F7C437-959A-4829-8B5A-56922C9D2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026941"/>
            <a:ext cx="8948107" cy="5377813"/>
          </a:xfrm>
        </p:spPr>
      </p:pic>
    </p:spTree>
    <p:extLst>
      <p:ext uri="{BB962C8B-B14F-4D97-AF65-F5344CB8AC3E}">
        <p14:creationId xmlns:p14="http://schemas.microsoft.com/office/powerpoint/2010/main" val="312734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C319-9611-4FCD-9952-1D799042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Client Folder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C3974D-27FF-4CA0-88F0-C56A3EA6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898888"/>
          </a:xfrm>
        </p:spPr>
      </p:pic>
    </p:spTree>
    <p:extLst>
      <p:ext uri="{BB962C8B-B14F-4D97-AF65-F5344CB8AC3E}">
        <p14:creationId xmlns:p14="http://schemas.microsoft.com/office/powerpoint/2010/main" val="324103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Apply (SearchResults.js)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BC17CC-CF1D-4B56-AD4A-FFA21DF51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71540"/>
            <a:ext cx="10515600" cy="5438810"/>
          </a:xfrm>
        </p:spPr>
      </p:pic>
    </p:spTree>
    <p:extLst>
      <p:ext uri="{BB962C8B-B14F-4D97-AF65-F5344CB8AC3E}">
        <p14:creationId xmlns:p14="http://schemas.microsoft.com/office/powerpoint/2010/main" val="242572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Apply (SearchResults.js)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1A382F-6E52-4F1F-83B5-CFD1B5866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0" y="1035050"/>
            <a:ext cx="11341218" cy="5513832"/>
          </a:xfrm>
        </p:spPr>
      </p:pic>
    </p:spTree>
    <p:extLst>
      <p:ext uri="{BB962C8B-B14F-4D97-AF65-F5344CB8AC3E}">
        <p14:creationId xmlns:p14="http://schemas.microsoft.com/office/powerpoint/2010/main" val="6044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7A8-0821-45BB-992A-5A33310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4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View My Account (AccountInfo.js)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681DC8-05C3-4D72-AF50-1C82E6A6F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2" y="996950"/>
            <a:ext cx="11595353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103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RCT For I3</vt:lpstr>
      <vt:lpstr>GitHub Login Landing Page</vt:lpstr>
      <vt:lpstr>ROOT Folder</vt:lpstr>
      <vt:lpstr>README.md</vt:lpstr>
      <vt:lpstr>Client Folder</vt:lpstr>
      <vt:lpstr>Apply (SearchResults.js)</vt:lpstr>
      <vt:lpstr>Apply (SearchResults.js)</vt:lpstr>
      <vt:lpstr>View My Account (AccountInfo.js)</vt:lpstr>
      <vt:lpstr>View My Account (AccountInfo.js)</vt:lpstr>
      <vt:lpstr>Edit Account Information (AccountInfo.js)</vt:lpstr>
      <vt:lpstr>Edit Account Information (AccountInfo.js)</vt:lpstr>
      <vt:lpstr>View Partner Information (PartnerProfile.js)</vt:lpstr>
      <vt:lpstr>View Partner Information (PartnerProfile.js)</vt:lpstr>
      <vt:lpstr>Edit Partner Information (ProfileForm.js)</vt:lpstr>
      <vt:lpstr>Edit Partner Information (ProfileForm.js)</vt:lpstr>
      <vt:lpstr>Deployment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sanketbunage@gmail.com</dc:creator>
  <cp:lastModifiedBy>Chawla, Mr. Ishaan</cp:lastModifiedBy>
  <cp:revision>37</cp:revision>
  <dcterms:created xsi:type="dcterms:W3CDTF">2020-11-24T01:06:16Z</dcterms:created>
  <dcterms:modified xsi:type="dcterms:W3CDTF">2021-04-08T22:14:46Z</dcterms:modified>
</cp:coreProperties>
</file>