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3D15-BE2E-4E1C-B789-FD265FF9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5BA17-A0A8-4F1D-A2C0-BAB07BAB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AADE-777F-4B76-9B80-117440D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3E09-8037-4295-BD79-CA39A2BF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0834-4286-49DF-930D-7A28FB96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270D-4147-4FD9-A43C-BF128CF2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C8032-EECD-46D7-A74F-4F2C6F05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9E73-C7A2-4342-BF6D-7D3E7937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EFAC-B803-4FC1-90B5-D52C438A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5D35-ED41-48AD-925A-460E6F42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BCCD-253D-4A9E-B5C9-498B5FC03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8939-6911-4F70-9DA8-1A107DE8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BACB-0053-400C-B88F-1C71FC19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DB56-459C-4615-B634-8084C6FB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C707-17ED-47AF-AEFB-27DBB2F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865-827D-45AF-9058-76C7E6C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5822-92EE-461A-83EB-AFE22E9D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7396-4760-45FA-ACBE-3DE7691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CD41-FBAE-4575-9C5D-931A45E2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CF0D-1566-4DB2-AD88-D281997F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6902-7727-43FB-9702-FA96DB26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F8F2-F19C-42FA-B54C-FFDB7CDA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B88C-4613-45E7-AF2D-49E53971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96CF-01D0-4AB0-9B2E-BA2EB774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D6E1-8DA1-4ABD-8188-C745A024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1A9F-ED80-402B-9F2F-A49198A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0EAF-7028-4761-87F5-763FE7676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B41C-390A-441F-84E7-8E89E3BE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45FB-64E9-4B9B-B329-7A30674E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4740-BE5F-4161-A559-A792B9AA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BE0C7-6F58-4ED4-87D2-EC784D5E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2829-C4BD-47B8-ACDE-80AA5609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F3998-1144-48AF-A4C9-A0E22487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B9290-09E3-42EF-AF0C-28384B7B2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E6069-6894-4AD3-93A0-6BA42237C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D1FD9-82EA-4A6D-949A-9F3333E4C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EAAA1-20FE-4B0E-881A-BB487317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CCBCC-ACFE-48CD-934D-2F1658EE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0DAC4-3A02-452C-9847-CD75CD2D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F832-0AC0-4C8A-9FAE-3D6B8B05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94817-DB25-46B8-8B3A-7D757DC8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4A875-A2E7-4DD1-A263-2A739241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15CEB-605E-4DAF-8D97-B5218D4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FA652-1DCE-43A7-A08C-9E168FD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81D5D-DF74-41BC-833F-0F66C040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0F16-1D9B-408D-B6C0-47A6FB8C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6863-9369-4C22-9024-CA3C440A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8A4-CAF9-4B97-B381-68B3AE1B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B1CA-4D20-4704-BEFA-811993B5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F5FA-727C-4DF3-800F-429B26B6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394F-0C45-4E9B-9731-A62CE77B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17ED-1FC2-477E-80E9-42F2AF2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C160-093D-4FD1-83C2-3784C82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F99A0-4BE3-45E3-8B25-7BD92FB1C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7DFE-645D-48A5-90C5-9970ACF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EF4FA-9894-47F1-A6F1-0B8D3219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59F14-C296-4C5F-94C0-C0B90A99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73A1-504E-4AA7-BEDF-98F7B09F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61774-A2C2-4DAA-B354-6B6035B7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9A16-DEAF-43FB-A260-3C3431D4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4DF4-C005-4F81-934A-47B45721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04CC-5998-4EEC-AD63-D96BABD6DAD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61D2-37F2-4D6A-82D5-9379E2C49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730F-8DEF-4684-8FA4-7A9A9388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4872-E5AF-49C1-BAFE-5BBA3669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9F0E9A-CE7C-412E-AC7B-4474C72C5EC4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D878954B-537C-4731-929E-68035BD38C89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DDF155-FA95-4287-879E-0ABCF59AF427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– 2.5 Apply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C351FB5-3EE5-43ED-BAFC-1A0F7098B5DB}"/>
              </a:ext>
            </a:extLst>
          </p:cNvPr>
          <p:cNvSpPr/>
          <p:nvPr/>
        </p:nvSpPr>
        <p:spPr>
          <a:xfrm>
            <a:off x="2950762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E3B95-1828-429E-BA91-98732D723C50}"/>
              </a:ext>
            </a:extLst>
          </p:cNvPr>
          <p:cNvSpPr/>
          <p:nvPr/>
        </p:nvSpPr>
        <p:spPr>
          <a:xfrm>
            <a:off x="10997095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0676B33C-17FA-408C-AFF8-E6C56D5C42C3}"/>
              </a:ext>
            </a:extLst>
          </p:cNvPr>
          <p:cNvSpPr/>
          <p:nvPr/>
        </p:nvSpPr>
        <p:spPr>
          <a:xfrm>
            <a:off x="10487185" y="1953587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System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68615D-C747-4BDC-9204-00D95D18BF2F}"/>
              </a:ext>
            </a:extLst>
          </p:cNvPr>
          <p:cNvCxnSpPr>
            <a:cxnSpLocks/>
          </p:cNvCxnSpPr>
          <p:nvPr/>
        </p:nvCxnSpPr>
        <p:spPr>
          <a:xfrm>
            <a:off x="3286428" y="3525228"/>
            <a:ext cx="7710667" cy="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1B656C-2F73-4AE3-9CC2-5F572AD44FCE}"/>
              </a:ext>
            </a:extLst>
          </p:cNvPr>
          <p:cNvSpPr txBox="1"/>
          <p:nvPr/>
        </p:nvSpPr>
        <p:spPr>
          <a:xfrm>
            <a:off x="1658413" y="3038640"/>
            <a:ext cx="137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applyJob</a:t>
            </a:r>
            <a:r>
              <a:rPr lang="en-US" sz="1200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0E559-623B-4AB9-92BB-7FD81A26B944}"/>
              </a:ext>
            </a:extLst>
          </p:cNvPr>
          <p:cNvSpPr txBox="1"/>
          <p:nvPr/>
        </p:nvSpPr>
        <p:spPr>
          <a:xfrm>
            <a:off x="1414221" y="4017920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successful</a:t>
            </a:r>
          </a:p>
          <a:p>
            <a:r>
              <a:rPr lang="en-US" sz="1200" dirty="0"/>
              <a:t>message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65CF5E-CF10-455C-BB2F-96A9CB5D6E6B}"/>
              </a:ext>
            </a:extLst>
          </p:cNvPr>
          <p:cNvCxnSpPr>
            <a:cxnSpLocks/>
          </p:cNvCxnSpPr>
          <p:nvPr/>
        </p:nvCxnSpPr>
        <p:spPr>
          <a:xfrm>
            <a:off x="1530903" y="3523728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ABFE81-F058-41CA-98E8-B3E88BAB68E0}"/>
              </a:ext>
            </a:extLst>
          </p:cNvPr>
          <p:cNvSpPr txBox="1"/>
          <p:nvPr/>
        </p:nvSpPr>
        <p:spPr>
          <a:xfrm>
            <a:off x="5785247" y="3165001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dbConn.query</a:t>
            </a:r>
            <a:r>
              <a:rPr lang="en-US" sz="1200" dirty="0"/>
              <a:t>(insert)</a:t>
            </a:r>
          </a:p>
        </p:txBody>
      </p:sp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418E02D9-881A-41A1-90E5-211A0FF4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6" y="3892789"/>
            <a:ext cx="680901" cy="100110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C9E24A-4C56-4903-9088-45937F1500D8}"/>
              </a:ext>
            </a:extLst>
          </p:cNvPr>
          <p:cNvCxnSpPr>
            <a:cxnSpLocks/>
          </p:cNvCxnSpPr>
          <p:nvPr/>
        </p:nvCxnSpPr>
        <p:spPr>
          <a:xfrm flipH="1">
            <a:off x="3294986" y="4523365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6C65AC-C090-4A4E-AD87-FB37B212B3FC}"/>
              </a:ext>
            </a:extLst>
          </p:cNvPr>
          <p:cNvCxnSpPr>
            <a:cxnSpLocks/>
          </p:cNvCxnSpPr>
          <p:nvPr/>
        </p:nvCxnSpPr>
        <p:spPr>
          <a:xfrm flipH="1">
            <a:off x="1532581" y="4526629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5250DF0-74DB-4E2F-A638-FDA6C39A01D8}"/>
              </a:ext>
            </a:extLst>
          </p:cNvPr>
          <p:cNvSpPr/>
          <p:nvPr/>
        </p:nvSpPr>
        <p:spPr>
          <a:xfrm>
            <a:off x="3028733" y="3546446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6">
            <a:extLst>
              <a:ext uri="{FF2B5EF4-FFF2-40B4-BE49-F238E27FC236}">
                <a16:creationId xmlns:a16="http://schemas.microsoft.com/office/drawing/2014/main" id="{C70BF6D8-96E9-4B99-B6BD-95CA2A68910F}"/>
              </a:ext>
            </a:extLst>
          </p:cNvPr>
          <p:cNvSpPr/>
          <p:nvPr/>
        </p:nvSpPr>
        <p:spPr>
          <a:xfrm>
            <a:off x="341998" y="1950144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35" name="Rounded Rectangle 29">
            <a:extLst>
              <a:ext uri="{FF2B5EF4-FFF2-40B4-BE49-F238E27FC236}">
                <a16:creationId xmlns:a16="http://schemas.microsoft.com/office/drawing/2014/main" id="{97FB1C7A-14E0-484C-8626-01A90E2D64CC}"/>
              </a:ext>
            </a:extLst>
          </p:cNvPr>
          <p:cNvSpPr/>
          <p:nvPr/>
        </p:nvSpPr>
        <p:spPr>
          <a:xfrm>
            <a:off x="2410707" y="1953586"/>
            <a:ext cx="1599231" cy="500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AADBCF-2476-4014-A6B2-F0763ADA9B63}"/>
              </a:ext>
            </a:extLst>
          </p:cNvPr>
          <p:cNvSpPr txBox="1"/>
          <p:nvPr/>
        </p:nvSpPr>
        <p:spPr>
          <a:xfrm>
            <a:off x="5834659" y="413807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validateApp</a:t>
            </a:r>
            <a:r>
              <a:rPr lang="en-US" sz="1200" dirty="0"/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9ED94C-A93D-4294-ADA6-4A8DEA9EF0FA}"/>
              </a:ext>
            </a:extLst>
          </p:cNvPr>
          <p:cNvCxnSpPr>
            <a:cxnSpLocks/>
          </p:cNvCxnSpPr>
          <p:nvPr/>
        </p:nvCxnSpPr>
        <p:spPr>
          <a:xfrm flipH="1">
            <a:off x="3275412" y="5450638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EDAF49-8D5E-4124-92BB-8FA1B40B93D2}"/>
              </a:ext>
            </a:extLst>
          </p:cNvPr>
          <p:cNvCxnSpPr>
            <a:cxnSpLocks/>
          </p:cNvCxnSpPr>
          <p:nvPr/>
        </p:nvCxnSpPr>
        <p:spPr>
          <a:xfrm flipH="1">
            <a:off x="1530903" y="5440221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23DC8D6-E0CB-493C-9799-F0805DDF93B1}"/>
              </a:ext>
            </a:extLst>
          </p:cNvPr>
          <p:cNvSpPr txBox="1"/>
          <p:nvPr/>
        </p:nvSpPr>
        <p:spPr>
          <a:xfrm>
            <a:off x="1414221" y="4985525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failed</a:t>
            </a:r>
          </a:p>
          <a:p>
            <a:r>
              <a:rPr lang="en-US" sz="1200" dirty="0"/>
              <a:t>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C6C6A2-01C8-4EFD-83C5-263E5EA2CA9A}"/>
              </a:ext>
            </a:extLst>
          </p:cNvPr>
          <p:cNvSpPr txBox="1"/>
          <p:nvPr/>
        </p:nvSpPr>
        <p:spPr>
          <a:xfrm>
            <a:off x="5834659" y="5091431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339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B5A0DC-3D2A-49F5-9391-90C8AD490FA4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2DCF6437-847B-4ADF-B6B8-F95F1597EDBD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4E8330-7E75-403E-BFBB-AA65762A0199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Class Diagram</a:t>
              </a:r>
            </a:p>
            <a:p>
              <a:pPr algn="ctr"/>
              <a:r>
                <a:rPr lang="en-US" dirty="0"/>
                <a:t>User story – 5.2 Edit Partner Information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C3302B-1433-4F90-9622-211E060C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1676302"/>
            <a:ext cx="5573042" cy="48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0AB138-91C9-4621-81FF-8CFA72B36BA3}"/>
              </a:ext>
            </a:extLst>
          </p:cNvPr>
          <p:cNvSpPr/>
          <p:nvPr/>
        </p:nvSpPr>
        <p:spPr>
          <a:xfrm>
            <a:off x="2789501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74D44-EDFD-4090-8575-1B28BCA2A317}"/>
              </a:ext>
            </a:extLst>
          </p:cNvPr>
          <p:cNvSpPr/>
          <p:nvPr/>
        </p:nvSpPr>
        <p:spPr>
          <a:xfrm>
            <a:off x="734028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4FAEA262-1BEF-4315-A839-9CC4ECAC5EE3}"/>
              </a:ext>
            </a:extLst>
          </p:cNvPr>
          <p:cNvSpPr/>
          <p:nvPr/>
        </p:nvSpPr>
        <p:spPr>
          <a:xfrm>
            <a:off x="6830369" y="1896463"/>
            <a:ext cx="1355487" cy="496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Management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67FD80-4128-4B64-A79B-9A2E4492D4BB}"/>
              </a:ext>
            </a:extLst>
          </p:cNvPr>
          <p:cNvCxnSpPr>
            <a:cxnSpLocks/>
          </p:cNvCxnSpPr>
          <p:nvPr/>
        </p:nvCxnSpPr>
        <p:spPr>
          <a:xfrm flipV="1">
            <a:off x="3125167" y="3407780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979D79-C134-4AA6-8FCB-2BBB8A1400EC}"/>
              </a:ext>
            </a:extLst>
          </p:cNvPr>
          <p:cNvSpPr txBox="1"/>
          <p:nvPr/>
        </p:nvSpPr>
        <p:spPr>
          <a:xfrm>
            <a:off x="1383046" y="3080266"/>
            <a:ext cx="158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postJob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19030-641A-4785-98F3-8FEF364692BD}"/>
              </a:ext>
            </a:extLst>
          </p:cNvPr>
          <p:cNvSpPr txBox="1"/>
          <p:nvPr/>
        </p:nvSpPr>
        <p:spPr>
          <a:xfrm>
            <a:off x="998601" y="472673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Job posting error 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66BE3-4BEB-4D71-B980-3B5BC2F38B86}"/>
              </a:ext>
            </a:extLst>
          </p:cNvPr>
          <p:cNvSpPr txBox="1"/>
          <p:nvPr/>
        </p:nvSpPr>
        <p:spPr>
          <a:xfrm>
            <a:off x="1029830" y="4041314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Job posted </a:t>
            </a:r>
            <a:r>
              <a:rPr lang="en-US" sz="1200" dirty="0" err="1"/>
              <a:t>succesfully</a:t>
            </a:r>
            <a:endParaRPr lang="en-US" sz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9328FB-7B94-432D-9826-555235654ABC}"/>
              </a:ext>
            </a:extLst>
          </p:cNvPr>
          <p:cNvGrpSpPr/>
          <p:nvPr/>
        </p:nvGrpSpPr>
        <p:grpSpPr>
          <a:xfrm>
            <a:off x="-322521" y="101764"/>
            <a:ext cx="12514521" cy="1298536"/>
            <a:chOff x="-269358" y="1871330"/>
            <a:chExt cx="12192000" cy="1071745"/>
          </a:xfrm>
        </p:grpSpPr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008C8B13-00F2-4F49-A80E-DF845D4C97B3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F3C788-0156-4F76-A41B-C115B5B8A8E0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 case – 5.3 Job Posting Management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98DE5-C177-4B84-BF30-479EB11FD2F4}"/>
              </a:ext>
            </a:extLst>
          </p:cNvPr>
          <p:cNvCxnSpPr>
            <a:cxnSpLocks/>
          </p:cNvCxnSpPr>
          <p:nvPr/>
        </p:nvCxnSpPr>
        <p:spPr>
          <a:xfrm>
            <a:off x="1369642" y="3406282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BEB7A3-80F3-4AF9-BC9B-E748437B3F82}"/>
              </a:ext>
            </a:extLst>
          </p:cNvPr>
          <p:cNvSpPr txBox="1"/>
          <p:nvPr/>
        </p:nvSpPr>
        <p:spPr>
          <a:xfrm>
            <a:off x="4582151" y="3011252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dbConn.query</a:t>
            </a:r>
            <a:r>
              <a:rPr lang="en-US" sz="1200" dirty="0"/>
              <a:t>(insert)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7C2A3-5076-468C-962E-5DFB6FC9542E}"/>
              </a:ext>
            </a:extLst>
          </p:cNvPr>
          <p:cNvSpPr txBox="1"/>
          <p:nvPr/>
        </p:nvSpPr>
        <p:spPr>
          <a:xfrm>
            <a:off x="4582151" y="4060274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validateJob</a:t>
            </a:r>
            <a:r>
              <a:rPr lang="en-US" sz="1200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5E2EC-A3E0-49B7-9438-CFE3EF54E2CE}"/>
              </a:ext>
            </a:extLst>
          </p:cNvPr>
          <p:cNvSpPr txBox="1"/>
          <p:nvPr/>
        </p:nvSpPr>
        <p:spPr>
          <a:xfrm>
            <a:off x="4531150" y="4696744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displayError</a:t>
            </a:r>
            <a:r>
              <a:rPr lang="en-US" sz="1200" dirty="0"/>
              <a:t>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A0E4B7-7502-4FCB-B2E5-FA77F6BB912E}"/>
              </a:ext>
            </a:extLst>
          </p:cNvPr>
          <p:cNvCxnSpPr>
            <a:cxnSpLocks/>
          </p:cNvCxnSpPr>
          <p:nvPr/>
        </p:nvCxnSpPr>
        <p:spPr>
          <a:xfrm flipH="1">
            <a:off x="3133725" y="4365154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E3128-13DB-4BE0-BF4A-297A23F4BB7C}"/>
              </a:ext>
            </a:extLst>
          </p:cNvPr>
          <p:cNvCxnSpPr>
            <a:cxnSpLocks/>
          </p:cNvCxnSpPr>
          <p:nvPr/>
        </p:nvCxnSpPr>
        <p:spPr>
          <a:xfrm flipH="1">
            <a:off x="1371320" y="4409183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7684A6-1ED4-4B98-8DCF-F77C05E008FB}"/>
              </a:ext>
            </a:extLst>
          </p:cNvPr>
          <p:cNvCxnSpPr>
            <a:cxnSpLocks/>
          </p:cNvCxnSpPr>
          <p:nvPr/>
        </p:nvCxnSpPr>
        <p:spPr>
          <a:xfrm flipH="1">
            <a:off x="3145451" y="5019973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16FFB-A008-4C28-99AE-3182A5966E34}"/>
              </a:ext>
            </a:extLst>
          </p:cNvPr>
          <p:cNvCxnSpPr>
            <a:cxnSpLocks/>
          </p:cNvCxnSpPr>
          <p:nvPr/>
        </p:nvCxnSpPr>
        <p:spPr>
          <a:xfrm flipH="1">
            <a:off x="1383046" y="5064002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E22C97-3014-4658-859D-7DFAD2473099}"/>
              </a:ext>
            </a:extLst>
          </p:cNvPr>
          <p:cNvSpPr/>
          <p:nvPr/>
        </p:nvSpPr>
        <p:spPr>
          <a:xfrm>
            <a:off x="2867472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5DFDD6-C838-4883-AE9D-4899353CC6E7}"/>
              </a:ext>
            </a:extLst>
          </p:cNvPr>
          <p:cNvSpPr/>
          <p:nvPr/>
        </p:nvSpPr>
        <p:spPr>
          <a:xfrm>
            <a:off x="7416155" y="340778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9BC8EF44-4B20-4E07-B4FC-929869F2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1D86C55-5A57-4857-A2A5-1330A97F1291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32" name="Rounded Rectangle 42">
            <a:extLst>
              <a:ext uri="{FF2B5EF4-FFF2-40B4-BE49-F238E27FC236}">
                <a16:creationId xmlns:a16="http://schemas.microsoft.com/office/drawing/2014/main" id="{65890484-D6C5-459F-AEC4-2FDFEA88DDC6}"/>
              </a:ext>
            </a:extLst>
          </p:cNvPr>
          <p:cNvSpPr/>
          <p:nvPr/>
        </p:nvSpPr>
        <p:spPr>
          <a:xfrm>
            <a:off x="2205406" y="1882324"/>
            <a:ext cx="15186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262215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5BAFD3-BDFF-4668-B5E8-DDFF649FA37F}"/>
              </a:ext>
            </a:extLst>
          </p:cNvPr>
          <p:cNvGrpSpPr/>
          <p:nvPr/>
        </p:nvGrpSpPr>
        <p:grpSpPr>
          <a:xfrm>
            <a:off x="-322521" y="101764"/>
            <a:ext cx="12514521" cy="1298536"/>
            <a:chOff x="-269358" y="1871330"/>
            <a:chExt cx="12192000" cy="1071745"/>
          </a:xfrm>
        </p:grpSpPr>
        <p:sp>
          <p:nvSpPr>
            <p:cNvPr id="7" name="Rounded Rectangle 24">
              <a:extLst>
                <a:ext uri="{FF2B5EF4-FFF2-40B4-BE49-F238E27FC236}">
                  <a16:creationId xmlns:a16="http://schemas.microsoft.com/office/drawing/2014/main" id="{E649899E-01CF-4971-A660-0FAF100DE01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F3239-15B9-4AE2-9CB8-23F4625CACD1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/>
                <a:t>Class </a:t>
              </a:r>
              <a:r>
                <a:rPr lang="en-US" dirty="0"/>
                <a:t>Diagram</a:t>
              </a:r>
            </a:p>
            <a:p>
              <a:pPr algn="ctr"/>
              <a:r>
                <a:rPr lang="en-US" dirty="0"/>
                <a:t>Use case – 5.3 Job Posting Management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3CBB57-8AD6-4407-B5B1-633BA4A9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056613"/>
            <a:ext cx="7038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FEDB4A-BFF3-42A4-96E0-E6B4B18B17B8}"/>
              </a:ext>
            </a:extLst>
          </p:cNvPr>
          <p:cNvGrpSpPr/>
          <p:nvPr/>
        </p:nvGrpSpPr>
        <p:grpSpPr>
          <a:xfrm>
            <a:off x="-161261" y="78534"/>
            <a:ext cx="12514521" cy="1140666"/>
            <a:chOff x="-269358" y="1871330"/>
            <a:chExt cx="12192000" cy="1071745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A0043968-1F62-4F77-8455-E6933F4A5198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B7116-2A3F-4DBA-8647-5FC5701900A4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86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Class Diagram</a:t>
              </a:r>
            </a:p>
            <a:p>
              <a:pPr algn="ctr"/>
              <a:r>
                <a:rPr lang="en-US" dirty="0"/>
                <a:t>User story – 2.5 Apply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9F216B8-DE23-400C-A1CD-6E187023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33600"/>
            <a:ext cx="5781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D5496D-95B0-4369-9A6D-47D2F51FEFA3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D8414E0-4B98-480A-B7BB-B7496D380AE4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5942D-8D90-4E1F-88BC-EE655558E9D2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– 4.1 View My Account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5B5EFB7-5C27-41B9-B69E-5EF591558EEE}"/>
              </a:ext>
            </a:extLst>
          </p:cNvPr>
          <p:cNvSpPr/>
          <p:nvPr/>
        </p:nvSpPr>
        <p:spPr>
          <a:xfrm>
            <a:off x="2950762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6C99A-A117-4FDA-AD9E-C3D89109E79C}"/>
              </a:ext>
            </a:extLst>
          </p:cNvPr>
          <p:cNvSpPr/>
          <p:nvPr/>
        </p:nvSpPr>
        <p:spPr>
          <a:xfrm>
            <a:off x="10997095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0A92DFE2-073B-44A2-B093-4CEC9FA12519}"/>
              </a:ext>
            </a:extLst>
          </p:cNvPr>
          <p:cNvSpPr/>
          <p:nvPr/>
        </p:nvSpPr>
        <p:spPr>
          <a:xfrm>
            <a:off x="10487185" y="1953587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Management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C3B52-3876-4F7A-BE05-B710E595847B}"/>
              </a:ext>
            </a:extLst>
          </p:cNvPr>
          <p:cNvCxnSpPr>
            <a:cxnSpLocks/>
          </p:cNvCxnSpPr>
          <p:nvPr/>
        </p:nvCxnSpPr>
        <p:spPr>
          <a:xfrm>
            <a:off x="3286428" y="3525228"/>
            <a:ext cx="7710667" cy="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F1962-E687-475B-AD36-84E5915DF936}"/>
              </a:ext>
            </a:extLst>
          </p:cNvPr>
          <p:cNvSpPr txBox="1"/>
          <p:nvPr/>
        </p:nvSpPr>
        <p:spPr>
          <a:xfrm>
            <a:off x="1483841" y="3137395"/>
            <a:ext cx="15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displayAccountInfo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724D7-A2A0-4740-B7FF-C77C73A0405D}"/>
              </a:ext>
            </a:extLst>
          </p:cNvPr>
          <p:cNvSpPr txBox="1"/>
          <p:nvPr/>
        </p:nvSpPr>
        <p:spPr>
          <a:xfrm>
            <a:off x="1680268" y="4029124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account 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E7DE9-4127-4950-BCE8-745FD138C6FD}"/>
              </a:ext>
            </a:extLst>
          </p:cNvPr>
          <p:cNvCxnSpPr>
            <a:cxnSpLocks/>
          </p:cNvCxnSpPr>
          <p:nvPr/>
        </p:nvCxnSpPr>
        <p:spPr>
          <a:xfrm>
            <a:off x="1530903" y="3523728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A0F104-DB07-4A44-9BF7-50046768B650}"/>
              </a:ext>
            </a:extLst>
          </p:cNvPr>
          <p:cNvSpPr txBox="1"/>
          <p:nvPr/>
        </p:nvSpPr>
        <p:spPr>
          <a:xfrm>
            <a:off x="5785247" y="3165001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dbConn.query</a:t>
            </a:r>
            <a:r>
              <a:rPr lang="en-US" sz="1200" dirty="0"/>
              <a:t>(select)</a:t>
            </a:r>
          </a:p>
        </p:txBody>
      </p:sp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B0B8A38A-E769-48A3-A61F-046FB0A8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6" y="3892789"/>
            <a:ext cx="680901" cy="10011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72E4B1-B54C-421F-9D6B-2BCA88283802}"/>
              </a:ext>
            </a:extLst>
          </p:cNvPr>
          <p:cNvCxnSpPr>
            <a:cxnSpLocks/>
          </p:cNvCxnSpPr>
          <p:nvPr/>
        </p:nvCxnSpPr>
        <p:spPr>
          <a:xfrm flipH="1">
            <a:off x="3294986" y="4523365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ACA87E-BA5F-4B97-80F5-F5256550CE21}"/>
              </a:ext>
            </a:extLst>
          </p:cNvPr>
          <p:cNvCxnSpPr>
            <a:cxnSpLocks/>
          </p:cNvCxnSpPr>
          <p:nvPr/>
        </p:nvCxnSpPr>
        <p:spPr>
          <a:xfrm flipH="1">
            <a:off x="1532581" y="4526629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19B1F-75BB-4995-95D9-85697CE83835}"/>
              </a:ext>
            </a:extLst>
          </p:cNvPr>
          <p:cNvSpPr/>
          <p:nvPr/>
        </p:nvSpPr>
        <p:spPr>
          <a:xfrm>
            <a:off x="3028733" y="3546446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8452DFB0-BD3D-4D9E-A0D4-C96E8FBDB726}"/>
              </a:ext>
            </a:extLst>
          </p:cNvPr>
          <p:cNvSpPr/>
          <p:nvPr/>
        </p:nvSpPr>
        <p:spPr>
          <a:xfrm>
            <a:off x="341998" y="1950144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6724726A-00E4-4289-B5C7-F66F3EFADE62}"/>
              </a:ext>
            </a:extLst>
          </p:cNvPr>
          <p:cNvSpPr/>
          <p:nvPr/>
        </p:nvSpPr>
        <p:spPr>
          <a:xfrm>
            <a:off x="2410707" y="1953586"/>
            <a:ext cx="1599231" cy="500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8E860-176B-4012-8F93-AD30FD8D56CE}"/>
              </a:ext>
            </a:extLst>
          </p:cNvPr>
          <p:cNvSpPr txBox="1"/>
          <p:nvPr/>
        </p:nvSpPr>
        <p:spPr>
          <a:xfrm>
            <a:off x="5834659" y="413807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validateInput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61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DC6D16B-C3E9-4A43-B081-2CC464195D62}"/>
              </a:ext>
            </a:extLst>
          </p:cNvPr>
          <p:cNvGrpSpPr/>
          <p:nvPr/>
        </p:nvGrpSpPr>
        <p:grpSpPr>
          <a:xfrm>
            <a:off x="-161261" y="144042"/>
            <a:ext cx="12514521" cy="1140666"/>
            <a:chOff x="-269358" y="1932880"/>
            <a:chExt cx="12192000" cy="1071745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83169658-CAB9-48D8-9BA0-FF381A99A4BA}"/>
                </a:ext>
              </a:extLst>
            </p:cNvPr>
            <p:cNvSpPr/>
            <p:nvPr/>
          </p:nvSpPr>
          <p:spPr>
            <a:xfrm>
              <a:off x="1935126" y="193288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11253B-2BB1-4744-B65E-EFA184DAC781}"/>
                </a:ext>
              </a:extLst>
            </p:cNvPr>
            <p:cNvSpPr txBox="1"/>
            <p:nvPr/>
          </p:nvSpPr>
          <p:spPr>
            <a:xfrm>
              <a:off x="-269358" y="2029593"/>
              <a:ext cx="12192000" cy="86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Class Diagram</a:t>
              </a:r>
            </a:p>
            <a:p>
              <a:pPr algn="ctr"/>
              <a:r>
                <a:rPr lang="en-US" dirty="0"/>
                <a:t>User story – 4.1 View My Account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ECC8176-5D81-4A00-B652-ADD52B8E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54" y="1652631"/>
            <a:ext cx="5561341" cy="48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48AFB4-FE67-46AC-AAB8-0C0EF477152F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9B743E13-D9A5-4041-AAA3-30D35C60B50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A5A4F-74DA-44D4-8D00-87B52FCECFFB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– 4.2 Edit My Account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49A4D-F93D-493D-AC7E-4CC96F302399}"/>
              </a:ext>
            </a:extLst>
          </p:cNvPr>
          <p:cNvSpPr/>
          <p:nvPr/>
        </p:nvSpPr>
        <p:spPr>
          <a:xfrm>
            <a:off x="2950762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86AAB4-A7AA-411C-9AA9-F4875827CF2A}"/>
              </a:ext>
            </a:extLst>
          </p:cNvPr>
          <p:cNvSpPr/>
          <p:nvPr/>
        </p:nvSpPr>
        <p:spPr>
          <a:xfrm>
            <a:off x="10997095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D87D6FEA-046E-4D11-91A6-507820AC06D0}"/>
              </a:ext>
            </a:extLst>
          </p:cNvPr>
          <p:cNvSpPr/>
          <p:nvPr/>
        </p:nvSpPr>
        <p:spPr>
          <a:xfrm>
            <a:off x="10487185" y="1953587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Management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5637C-BB52-4CB6-BAAC-C2C1F2DD2542}"/>
              </a:ext>
            </a:extLst>
          </p:cNvPr>
          <p:cNvCxnSpPr>
            <a:cxnSpLocks/>
          </p:cNvCxnSpPr>
          <p:nvPr/>
        </p:nvCxnSpPr>
        <p:spPr>
          <a:xfrm>
            <a:off x="3286428" y="3525228"/>
            <a:ext cx="7710667" cy="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FA58DB-BAE0-4FE4-A351-15BE96C1F1A3}"/>
              </a:ext>
            </a:extLst>
          </p:cNvPr>
          <p:cNvSpPr txBox="1"/>
          <p:nvPr/>
        </p:nvSpPr>
        <p:spPr>
          <a:xfrm>
            <a:off x="1697485" y="3173054"/>
            <a:ext cx="137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editAccount</a:t>
            </a:r>
            <a:r>
              <a:rPr lang="en-US" sz="1200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931EBD-CB7B-4420-8F58-975768677C95}"/>
              </a:ext>
            </a:extLst>
          </p:cNvPr>
          <p:cNvSpPr txBox="1"/>
          <p:nvPr/>
        </p:nvSpPr>
        <p:spPr>
          <a:xfrm>
            <a:off x="1673781" y="3861672"/>
            <a:ext cx="307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updated</a:t>
            </a:r>
          </a:p>
          <a:p>
            <a:r>
              <a:rPr lang="en-US" sz="1200" dirty="0"/>
              <a:t>account 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F36C0D-BF6C-4D24-81A5-ED05E41FBCAE}"/>
              </a:ext>
            </a:extLst>
          </p:cNvPr>
          <p:cNvCxnSpPr>
            <a:cxnSpLocks/>
          </p:cNvCxnSpPr>
          <p:nvPr/>
        </p:nvCxnSpPr>
        <p:spPr>
          <a:xfrm>
            <a:off x="1530903" y="3523728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D0D918-40F5-4677-A246-C018B06AFBFB}"/>
              </a:ext>
            </a:extLst>
          </p:cNvPr>
          <p:cNvSpPr txBox="1"/>
          <p:nvPr/>
        </p:nvSpPr>
        <p:spPr>
          <a:xfrm>
            <a:off x="5785247" y="3165001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dbConn.query</a:t>
            </a:r>
            <a:r>
              <a:rPr lang="en-US" sz="1200" dirty="0"/>
              <a:t>(alter)</a:t>
            </a:r>
          </a:p>
        </p:txBody>
      </p:sp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A2EEC307-8D03-49D2-A9BF-262A4459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6" y="3892789"/>
            <a:ext cx="680901" cy="100110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08653D-8B08-4F70-A4D9-19503F853520}"/>
              </a:ext>
            </a:extLst>
          </p:cNvPr>
          <p:cNvCxnSpPr>
            <a:cxnSpLocks/>
          </p:cNvCxnSpPr>
          <p:nvPr/>
        </p:nvCxnSpPr>
        <p:spPr>
          <a:xfrm flipH="1">
            <a:off x="3294986" y="4523365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B8790-6831-4CF7-B157-D85A75906845}"/>
              </a:ext>
            </a:extLst>
          </p:cNvPr>
          <p:cNvCxnSpPr>
            <a:cxnSpLocks/>
          </p:cNvCxnSpPr>
          <p:nvPr/>
        </p:nvCxnSpPr>
        <p:spPr>
          <a:xfrm flipH="1">
            <a:off x="1532581" y="4526629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54A3F-0B29-4DB9-9EFB-40693BE52907}"/>
              </a:ext>
            </a:extLst>
          </p:cNvPr>
          <p:cNvSpPr/>
          <p:nvPr/>
        </p:nvSpPr>
        <p:spPr>
          <a:xfrm>
            <a:off x="3028733" y="3546446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6">
            <a:extLst>
              <a:ext uri="{FF2B5EF4-FFF2-40B4-BE49-F238E27FC236}">
                <a16:creationId xmlns:a16="http://schemas.microsoft.com/office/drawing/2014/main" id="{E6B76A5B-6377-4611-9D0C-D1132AA03ADC}"/>
              </a:ext>
            </a:extLst>
          </p:cNvPr>
          <p:cNvSpPr/>
          <p:nvPr/>
        </p:nvSpPr>
        <p:spPr>
          <a:xfrm>
            <a:off x="341998" y="1950144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35" name="Rounded Rectangle 29">
            <a:extLst>
              <a:ext uri="{FF2B5EF4-FFF2-40B4-BE49-F238E27FC236}">
                <a16:creationId xmlns:a16="http://schemas.microsoft.com/office/drawing/2014/main" id="{CD792153-D370-41F4-A4B8-555E41501D81}"/>
              </a:ext>
            </a:extLst>
          </p:cNvPr>
          <p:cNvSpPr/>
          <p:nvPr/>
        </p:nvSpPr>
        <p:spPr>
          <a:xfrm>
            <a:off x="2410707" y="1953586"/>
            <a:ext cx="1599231" cy="500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C28FA1-9460-4801-B11B-C8B2E1E00370}"/>
              </a:ext>
            </a:extLst>
          </p:cNvPr>
          <p:cNvSpPr txBox="1"/>
          <p:nvPr/>
        </p:nvSpPr>
        <p:spPr>
          <a:xfrm>
            <a:off x="5834659" y="413807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returnAccountInfo</a:t>
            </a:r>
            <a:r>
              <a:rPr lang="en-US" sz="1200" dirty="0"/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62EBDC-4743-4EF5-BA6B-CA29DF1884AE}"/>
              </a:ext>
            </a:extLst>
          </p:cNvPr>
          <p:cNvCxnSpPr>
            <a:cxnSpLocks/>
          </p:cNvCxnSpPr>
          <p:nvPr/>
        </p:nvCxnSpPr>
        <p:spPr>
          <a:xfrm flipH="1">
            <a:off x="3324620" y="5467708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1FBC62-F59D-4968-BC6C-DBF107CD2A05}"/>
              </a:ext>
            </a:extLst>
          </p:cNvPr>
          <p:cNvCxnSpPr>
            <a:cxnSpLocks/>
          </p:cNvCxnSpPr>
          <p:nvPr/>
        </p:nvCxnSpPr>
        <p:spPr>
          <a:xfrm flipH="1">
            <a:off x="1429214" y="5467708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EEDB4C-E87F-4374-BD1C-5BAE7B66F491}"/>
              </a:ext>
            </a:extLst>
          </p:cNvPr>
          <p:cNvSpPr txBox="1"/>
          <p:nvPr/>
        </p:nvSpPr>
        <p:spPr>
          <a:xfrm>
            <a:off x="5834658" y="5114994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3AED28-7598-49A3-9B32-BB7A14D367F2}"/>
              </a:ext>
            </a:extLst>
          </p:cNvPr>
          <p:cNvSpPr txBox="1"/>
          <p:nvPr/>
        </p:nvSpPr>
        <p:spPr>
          <a:xfrm>
            <a:off x="1403997" y="505153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error message</a:t>
            </a:r>
          </a:p>
        </p:txBody>
      </p:sp>
    </p:spTree>
    <p:extLst>
      <p:ext uri="{BB962C8B-B14F-4D97-AF65-F5344CB8AC3E}">
        <p14:creationId xmlns:p14="http://schemas.microsoft.com/office/powerpoint/2010/main" val="57228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05DFA5-14DB-4283-A5D4-7721AE5F99B5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4E29FD35-3553-4AEF-8882-BEA2AF7400E1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901DE-39A5-4551-B737-FB4AAC1F1A0E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Class Diagram</a:t>
              </a:r>
            </a:p>
            <a:p>
              <a:pPr algn="ctr"/>
              <a:r>
                <a:rPr lang="en-US" dirty="0"/>
                <a:t>User story – 4.2 Edit My Account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1F913A-B1DD-49B0-BC3E-4EE6201D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9" y="1494248"/>
            <a:ext cx="5924186" cy="52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C8D1D3A-D916-4CDA-8CEB-5BDF5BCC10E7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E52D2B4-0921-4AE7-A61F-05EC7EE6F09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6D6156-682D-4B8B-B775-897023263EEA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– 5.1 View Partner Information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F5C5B-33DB-4A60-9288-85110F2479F8}"/>
              </a:ext>
            </a:extLst>
          </p:cNvPr>
          <p:cNvSpPr/>
          <p:nvPr/>
        </p:nvSpPr>
        <p:spPr>
          <a:xfrm>
            <a:off x="2950762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3717A-6781-4A38-ACB3-9621D3AB5EA0}"/>
              </a:ext>
            </a:extLst>
          </p:cNvPr>
          <p:cNvSpPr/>
          <p:nvPr/>
        </p:nvSpPr>
        <p:spPr>
          <a:xfrm>
            <a:off x="10997095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11">
            <a:extLst>
              <a:ext uri="{FF2B5EF4-FFF2-40B4-BE49-F238E27FC236}">
                <a16:creationId xmlns:a16="http://schemas.microsoft.com/office/drawing/2014/main" id="{14BB3DEE-4718-419D-9C2C-A3586A039B12}"/>
              </a:ext>
            </a:extLst>
          </p:cNvPr>
          <p:cNvSpPr/>
          <p:nvPr/>
        </p:nvSpPr>
        <p:spPr>
          <a:xfrm>
            <a:off x="10487185" y="1953587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 Profile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5B9EED-569A-429F-B9A0-AA79BF05B9A6}"/>
              </a:ext>
            </a:extLst>
          </p:cNvPr>
          <p:cNvCxnSpPr>
            <a:cxnSpLocks/>
          </p:cNvCxnSpPr>
          <p:nvPr/>
        </p:nvCxnSpPr>
        <p:spPr>
          <a:xfrm>
            <a:off x="3286428" y="3525228"/>
            <a:ext cx="7710667" cy="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A7CB3B-B75E-4AC2-84CB-E68497D8E85C}"/>
              </a:ext>
            </a:extLst>
          </p:cNvPr>
          <p:cNvSpPr txBox="1"/>
          <p:nvPr/>
        </p:nvSpPr>
        <p:spPr>
          <a:xfrm>
            <a:off x="1483841" y="3137395"/>
            <a:ext cx="15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displayProfile</a:t>
            </a:r>
            <a:r>
              <a:rPr lang="en-US" sz="1200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665BE7-447F-4234-B3DA-48A5905D5F29}"/>
              </a:ext>
            </a:extLst>
          </p:cNvPr>
          <p:cNvSpPr txBox="1"/>
          <p:nvPr/>
        </p:nvSpPr>
        <p:spPr>
          <a:xfrm>
            <a:off x="1582054" y="4030650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partner </a:t>
            </a:r>
          </a:p>
          <a:p>
            <a:r>
              <a:rPr lang="en-US" sz="1200" dirty="0"/>
              <a:t>Profile information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EEFC4F-0286-4347-8583-00A9158C81FF}"/>
              </a:ext>
            </a:extLst>
          </p:cNvPr>
          <p:cNvCxnSpPr>
            <a:cxnSpLocks/>
          </p:cNvCxnSpPr>
          <p:nvPr/>
        </p:nvCxnSpPr>
        <p:spPr>
          <a:xfrm>
            <a:off x="1530903" y="3523728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13210E-E294-44C7-9A18-41105461B82C}"/>
              </a:ext>
            </a:extLst>
          </p:cNvPr>
          <p:cNvSpPr txBox="1"/>
          <p:nvPr/>
        </p:nvSpPr>
        <p:spPr>
          <a:xfrm>
            <a:off x="5785247" y="3165001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dbConn.query</a:t>
            </a:r>
            <a:r>
              <a:rPr lang="en-US" sz="1200" dirty="0"/>
              <a:t>(select)</a:t>
            </a:r>
          </a:p>
        </p:txBody>
      </p:sp>
      <p:pic>
        <p:nvPicPr>
          <p:cNvPr id="45" name="Picture 44" descr="Shape&#10;&#10;Description automatically generated">
            <a:extLst>
              <a:ext uri="{FF2B5EF4-FFF2-40B4-BE49-F238E27FC236}">
                <a16:creationId xmlns:a16="http://schemas.microsoft.com/office/drawing/2014/main" id="{79B59BD8-BF11-4E44-B6A8-DBD404CE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6" y="3892789"/>
            <a:ext cx="680901" cy="100110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D8111-5FAA-4EE8-BFA5-D4E284EA8A89}"/>
              </a:ext>
            </a:extLst>
          </p:cNvPr>
          <p:cNvCxnSpPr>
            <a:cxnSpLocks/>
          </p:cNvCxnSpPr>
          <p:nvPr/>
        </p:nvCxnSpPr>
        <p:spPr>
          <a:xfrm flipH="1">
            <a:off x="3294986" y="4523365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1A5F9B-B439-4818-B27B-E1E07FCDE2D0}"/>
              </a:ext>
            </a:extLst>
          </p:cNvPr>
          <p:cNvCxnSpPr>
            <a:cxnSpLocks/>
          </p:cNvCxnSpPr>
          <p:nvPr/>
        </p:nvCxnSpPr>
        <p:spPr>
          <a:xfrm flipH="1">
            <a:off x="1532581" y="4526629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2793EC9-1D39-47A1-A645-F3CE914C39F3}"/>
              </a:ext>
            </a:extLst>
          </p:cNvPr>
          <p:cNvSpPr/>
          <p:nvPr/>
        </p:nvSpPr>
        <p:spPr>
          <a:xfrm>
            <a:off x="3028733" y="3546446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6">
            <a:extLst>
              <a:ext uri="{FF2B5EF4-FFF2-40B4-BE49-F238E27FC236}">
                <a16:creationId xmlns:a16="http://schemas.microsoft.com/office/drawing/2014/main" id="{6E94E764-E498-4B9C-9659-0CE7457BF42F}"/>
              </a:ext>
            </a:extLst>
          </p:cNvPr>
          <p:cNvSpPr/>
          <p:nvPr/>
        </p:nvSpPr>
        <p:spPr>
          <a:xfrm>
            <a:off x="341998" y="1950144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50" name="Rounded Rectangle 29">
            <a:extLst>
              <a:ext uri="{FF2B5EF4-FFF2-40B4-BE49-F238E27FC236}">
                <a16:creationId xmlns:a16="http://schemas.microsoft.com/office/drawing/2014/main" id="{2A67E1C4-25DE-4A48-A74A-7655EE3092A6}"/>
              </a:ext>
            </a:extLst>
          </p:cNvPr>
          <p:cNvSpPr/>
          <p:nvPr/>
        </p:nvSpPr>
        <p:spPr>
          <a:xfrm>
            <a:off x="2410707" y="1953586"/>
            <a:ext cx="1599231" cy="500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E0D619-6C50-4B4C-B9D3-667D5332E5CA}"/>
              </a:ext>
            </a:extLst>
          </p:cNvPr>
          <p:cNvSpPr txBox="1"/>
          <p:nvPr/>
        </p:nvSpPr>
        <p:spPr>
          <a:xfrm>
            <a:off x="5834659" y="413807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returnPartnerProfile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18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3B7EB8A-514F-4AF5-AB21-0A9385CFF325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AB8E15A2-3970-45A0-A011-D75C8A600EF7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AC028-50BB-4DC1-8E41-A3BFB0C0CFA6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Class Diagram</a:t>
              </a:r>
            </a:p>
            <a:p>
              <a:pPr algn="ctr"/>
              <a:r>
                <a:rPr lang="en-US" dirty="0"/>
                <a:t>User story – 5.1 View Partner Information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1102438-6063-47B1-BEC7-64B37ED6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48" y="2206917"/>
            <a:ext cx="7267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8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E8E858-C69D-4D1F-9DD2-8B54FE1344AA}"/>
              </a:ext>
            </a:extLst>
          </p:cNvPr>
          <p:cNvGrpSpPr/>
          <p:nvPr/>
        </p:nvGrpSpPr>
        <p:grpSpPr>
          <a:xfrm>
            <a:off x="-161261" y="78534"/>
            <a:ext cx="12514521" cy="1298536"/>
            <a:chOff x="-269358" y="1871330"/>
            <a:chExt cx="12192000" cy="10717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8094175-79A8-4E44-9498-01EAD592D035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EE490D-19C5-4286-A7EF-67C62F1D4D5E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– 5.2 Edit Partner Information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6ADB84-B29D-4A06-B3EF-377A90163452}"/>
              </a:ext>
            </a:extLst>
          </p:cNvPr>
          <p:cNvSpPr/>
          <p:nvPr/>
        </p:nvSpPr>
        <p:spPr>
          <a:xfrm>
            <a:off x="2950762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CB1C-EB0E-4817-B2DF-20A71E775188}"/>
              </a:ext>
            </a:extLst>
          </p:cNvPr>
          <p:cNvSpPr/>
          <p:nvPr/>
        </p:nvSpPr>
        <p:spPr>
          <a:xfrm>
            <a:off x="10997095" y="2795099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8A8C3049-3033-4742-B7A8-D768AA3A7B5D}"/>
              </a:ext>
            </a:extLst>
          </p:cNvPr>
          <p:cNvSpPr/>
          <p:nvPr/>
        </p:nvSpPr>
        <p:spPr>
          <a:xfrm>
            <a:off x="10487185" y="1953587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Management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9BACBF-110B-4CC1-AE18-3391F138805C}"/>
              </a:ext>
            </a:extLst>
          </p:cNvPr>
          <p:cNvCxnSpPr>
            <a:cxnSpLocks/>
          </p:cNvCxnSpPr>
          <p:nvPr/>
        </p:nvCxnSpPr>
        <p:spPr>
          <a:xfrm>
            <a:off x="3286428" y="3525228"/>
            <a:ext cx="7710667" cy="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F720E1-F93F-499D-A695-5CBD3990D40A}"/>
              </a:ext>
            </a:extLst>
          </p:cNvPr>
          <p:cNvSpPr txBox="1"/>
          <p:nvPr/>
        </p:nvSpPr>
        <p:spPr>
          <a:xfrm>
            <a:off x="1697485" y="3173054"/>
            <a:ext cx="137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editProfile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EA9E8-81AD-4C94-ADCF-C495FDE9B97A}"/>
              </a:ext>
            </a:extLst>
          </p:cNvPr>
          <p:cNvSpPr txBox="1"/>
          <p:nvPr/>
        </p:nvSpPr>
        <p:spPr>
          <a:xfrm>
            <a:off x="1673781" y="3861672"/>
            <a:ext cx="307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updated</a:t>
            </a:r>
          </a:p>
          <a:p>
            <a:r>
              <a:rPr lang="en-US" sz="1200" dirty="0"/>
              <a:t>Partner profile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10B3B4-245C-489D-B5F0-A6E0F20AAB98}"/>
              </a:ext>
            </a:extLst>
          </p:cNvPr>
          <p:cNvCxnSpPr>
            <a:cxnSpLocks/>
          </p:cNvCxnSpPr>
          <p:nvPr/>
        </p:nvCxnSpPr>
        <p:spPr>
          <a:xfrm>
            <a:off x="1530903" y="3523728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B7F5E6-1A2C-4C9D-8DEF-C950EFED82E6}"/>
              </a:ext>
            </a:extLst>
          </p:cNvPr>
          <p:cNvSpPr txBox="1"/>
          <p:nvPr/>
        </p:nvSpPr>
        <p:spPr>
          <a:xfrm>
            <a:off x="5785247" y="3165001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dbConn.query</a:t>
            </a:r>
            <a:r>
              <a:rPr lang="en-US" sz="1200" dirty="0"/>
              <a:t>(alter)</a:t>
            </a:r>
          </a:p>
        </p:txBody>
      </p:sp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596E029E-E1CE-461E-9902-BBDD3B57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6" y="3892789"/>
            <a:ext cx="680901" cy="10011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97192-8F92-48A4-9640-A2C368CF005E}"/>
              </a:ext>
            </a:extLst>
          </p:cNvPr>
          <p:cNvCxnSpPr>
            <a:cxnSpLocks/>
          </p:cNvCxnSpPr>
          <p:nvPr/>
        </p:nvCxnSpPr>
        <p:spPr>
          <a:xfrm flipH="1">
            <a:off x="3294986" y="4523365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CBBE6A-4020-4567-9C19-B5E0BC05045B}"/>
              </a:ext>
            </a:extLst>
          </p:cNvPr>
          <p:cNvCxnSpPr>
            <a:cxnSpLocks/>
          </p:cNvCxnSpPr>
          <p:nvPr/>
        </p:nvCxnSpPr>
        <p:spPr>
          <a:xfrm flipH="1">
            <a:off x="1532581" y="4526629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028CE-E03D-4AEF-8F60-4DCEDF21D35C}"/>
              </a:ext>
            </a:extLst>
          </p:cNvPr>
          <p:cNvSpPr/>
          <p:nvPr/>
        </p:nvSpPr>
        <p:spPr>
          <a:xfrm>
            <a:off x="3028733" y="3546446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656F67F1-7EC8-4EEE-A175-83BADD72950B}"/>
              </a:ext>
            </a:extLst>
          </p:cNvPr>
          <p:cNvSpPr/>
          <p:nvPr/>
        </p:nvSpPr>
        <p:spPr>
          <a:xfrm>
            <a:off x="341998" y="1950144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1FD85A87-1B9C-4743-9630-441C47D6B906}"/>
              </a:ext>
            </a:extLst>
          </p:cNvPr>
          <p:cNvSpPr/>
          <p:nvPr/>
        </p:nvSpPr>
        <p:spPr>
          <a:xfrm>
            <a:off x="2410707" y="1953586"/>
            <a:ext cx="1599231" cy="500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0F8C2-D44C-4A14-B5EE-548B4823724B}"/>
              </a:ext>
            </a:extLst>
          </p:cNvPr>
          <p:cNvSpPr txBox="1"/>
          <p:nvPr/>
        </p:nvSpPr>
        <p:spPr>
          <a:xfrm>
            <a:off x="5834659" y="413807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returnProfileInfo</a:t>
            </a:r>
            <a:r>
              <a:rPr lang="en-US" sz="1200" dirty="0"/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4FB4BF-C385-422C-9D8F-400314C4DF57}"/>
              </a:ext>
            </a:extLst>
          </p:cNvPr>
          <p:cNvCxnSpPr>
            <a:cxnSpLocks/>
          </p:cNvCxnSpPr>
          <p:nvPr/>
        </p:nvCxnSpPr>
        <p:spPr>
          <a:xfrm flipH="1">
            <a:off x="3324620" y="5467708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60C0C-A4C4-489C-AF6A-01CD977748EE}"/>
              </a:ext>
            </a:extLst>
          </p:cNvPr>
          <p:cNvCxnSpPr>
            <a:cxnSpLocks/>
          </p:cNvCxnSpPr>
          <p:nvPr/>
        </p:nvCxnSpPr>
        <p:spPr>
          <a:xfrm flipH="1">
            <a:off x="1429214" y="5467708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000FD8-1F91-40D7-BC41-EF3C8CE0A0C3}"/>
              </a:ext>
            </a:extLst>
          </p:cNvPr>
          <p:cNvSpPr txBox="1"/>
          <p:nvPr/>
        </p:nvSpPr>
        <p:spPr>
          <a:xfrm>
            <a:off x="5834658" y="5114994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1A8323-7035-4564-89D5-FEF4C52B837E}"/>
              </a:ext>
            </a:extLst>
          </p:cNvPr>
          <p:cNvSpPr txBox="1"/>
          <p:nvPr/>
        </p:nvSpPr>
        <p:spPr>
          <a:xfrm>
            <a:off x="1403997" y="505153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error message</a:t>
            </a:r>
          </a:p>
        </p:txBody>
      </p:sp>
    </p:spTree>
    <p:extLst>
      <p:ext uri="{BB962C8B-B14F-4D97-AF65-F5344CB8AC3E}">
        <p14:creationId xmlns:p14="http://schemas.microsoft.com/office/powerpoint/2010/main" val="405578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267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8</cp:revision>
  <dcterms:created xsi:type="dcterms:W3CDTF">2021-04-02T06:28:01Z</dcterms:created>
  <dcterms:modified xsi:type="dcterms:W3CDTF">2021-04-06T21:04:07Z</dcterms:modified>
</cp:coreProperties>
</file>