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CD94-F752-47DD-A7F4-5BF0289FC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80E4-19E0-49B5-847B-DA4513F0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E587-9583-46B2-8FFF-50652B5A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A5E6-9E6F-491D-BEFF-2437F76F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F001-8D04-4112-8E7B-9CAA9AFF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386B-0DB5-41F1-AA08-45F16DB5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3E25E-3B63-4365-A225-AC40805DC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CDE5-F719-4FC2-AEAD-75AC259C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BC37-BACF-4B2E-9659-E49467A4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2951-BBBD-4F22-A30B-7DE2334B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CC776-49F7-42D5-97DF-FA0E6738A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2D646-4D22-42FE-8DCB-5722DED4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B219-9D0D-4285-AB8B-E76C583E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44E5-F5CE-4153-8A2B-8726145A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AA85-617B-4C93-85AD-5C8151D4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0130-1E30-418D-A04C-8AC713D7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2D48-B0C2-4389-8AA2-6D9EF772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ABC9-9A7C-49C3-BCE6-A99D534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1562-7313-4E83-8860-8CB6911C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7370-5ED8-44F7-A9D1-789A376D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A92E-EBB3-4AFF-ACD6-419B9B88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CDF5-8B48-4111-A2FA-AC6CC64D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F1C5-AE02-4FDC-9F3E-E3B0BFCD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292F-19A7-4B9C-9E72-BD006043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9EF9-2FA1-47AF-9682-30C8D0BC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89D1-9757-46A9-A244-8FE0BB9A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4031-42B1-4D23-B0D2-85D4A47ED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D42D-01D2-4D48-AB8C-738B2585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705B-D875-4F85-848D-5B30C1D3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D2E8-07D5-4253-8ECF-2976C0D9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AF13-5D90-4226-88FA-F766F772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97D3-DC74-4A42-A37A-508130EA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3F49-1745-4AE0-82D5-53E77CBC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60F53-B5B1-4C91-986C-9BDAB56AE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DC3A5-E10B-4C25-B07D-E38A6469B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D2906-593A-4E5B-A20F-48B19AB4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9285C-17B7-4C46-84DD-5DE922A0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C795C-4923-4AB8-891B-5296A505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9F730-6BCC-4A18-AB58-A5F25F8A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D39A-2BD8-4B52-8ECB-9D3C1714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3E1F1-5CFF-4170-9AFD-AB8E5B18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FF2A8-A7D6-4998-A789-3C80BE57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5D4F-2058-4AFC-9A94-3EA591C2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7C9E1-AF4D-422B-A685-8FE9D15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E4C5B-4BD3-4AB6-9AA4-1D1CB28B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1496-D833-4905-953B-81AC074A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DAF6-3ADD-4B05-9CB9-2998DBEE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3B6A-5419-40D4-974A-54B33445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4BE5-640F-4219-A203-15D7D96F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75F02-5F7F-4452-9853-1C0DAC33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A07D4-B2D3-4DDB-8AAE-18B4FCCA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C32A-5CB2-46B7-AAC9-7425BB54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C5C-1EC9-4008-8DF2-9AEA08B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A0B0-A9A6-4530-A831-CF6E470C0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9678D-DE98-41C2-988D-EFCDF23F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F79F7-1D54-49B0-8325-2F22216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46ABC-61A5-41D6-802D-60C48824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7078C-A1B6-474C-A2F6-53141E03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C99E0-489B-46A9-A01F-819629F6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85E1-F78F-4AB9-AFEB-839FE37D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6957-305D-4FCA-90EE-4725CA13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6A556-056F-4081-A99C-3B53FB806F3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EA29-FCE2-4BC1-B92C-573D78FEB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47A5-2CA1-42EE-AACF-FB21FEAB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76479D-4D1C-42D6-AFF6-6A529A217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16"/>
            <a:ext cx="12192000" cy="595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B6307-6964-4888-AF0C-A544E09F4B25}"/>
              </a:ext>
            </a:extLst>
          </p:cNvPr>
          <p:cNvSpPr txBox="1"/>
          <p:nvPr/>
        </p:nvSpPr>
        <p:spPr>
          <a:xfrm>
            <a:off x="109996" y="121651"/>
            <a:ext cx="2857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ER Diagram – R2</a:t>
            </a:r>
          </a:p>
          <a:p>
            <a:r>
              <a:rPr lang="en-US" dirty="0"/>
              <a:t>Team 1</a:t>
            </a:r>
          </a:p>
          <a:p>
            <a:r>
              <a:rPr lang="en-US" dirty="0" err="1"/>
              <a:t>Jobster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D70275-EDB2-4B3E-A277-23714CC9D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8100"/>
            <a:ext cx="950595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A5625-6BC5-45BB-8D7C-03218A053C13}"/>
              </a:ext>
            </a:extLst>
          </p:cNvPr>
          <p:cNvSpPr txBox="1"/>
          <p:nvPr/>
        </p:nvSpPr>
        <p:spPr>
          <a:xfrm>
            <a:off x="186612" y="1275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 ER Diagram R2</a:t>
            </a:r>
          </a:p>
          <a:p>
            <a:r>
              <a:rPr lang="en-US" dirty="0"/>
              <a:t>Team 1</a:t>
            </a:r>
          </a:p>
          <a:p>
            <a:r>
              <a:rPr lang="en-US" dirty="0" err="1"/>
              <a:t>Jobster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34</cp:revision>
  <dcterms:created xsi:type="dcterms:W3CDTF">2020-10-16T05:11:37Z</dcterms:created>
  <dcterms:modified xsi:type="dcterms:W3CDTF">2021-04-01T19:45:55Z</dcterms:modified>
</cp:coreProperties>
</file>