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8813D-8D1A-452D-A84F-BE6D08B56045}" v="188" dt="2020-10-21T16:27:29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 descr="Male profile">
            <a:extLst>
              <a:ext uri="{FF2B5EF4-FFF2-40B4-BE49-F238E27FC236}">
                <a16:creationId xmlns:a16="http://schemas.microsoft.com/office/drawing/2014/main" id="{486B9649-93D2-49B3-B199-6B93E1E4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403" y="2919608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D68595-D552-469F-814C-DE5DACA597A7}"/>
              </a:ext>
            </a:extLst>
          </p:cNvPr>
          <p:cNvCxnSpPr/>
          <p:nvPr/>
        </p:nvCxnSpPr>
        <p:spPr>
          <a:xfrm>
            <a:off x="1710716" y="3365195"/>
            <a:ext cx="2146126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DCF628-3F23-4DDB-9896-C5AE077098AB}"/>
              </a:ext>
            </a:extLst>
          </p:cNvPr>
          <p:cNvSpPr/>
          <p:nvPr/>
        </p:nvSpPr>
        <p:spPr>
          <a:xfrm>
            <a:off x="3951700" y="2965275"/>
            <a:ext cx="1774519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1.1 User Portal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A3745-2FD0-4CB1-BC0B-363DF08086F9}"/>
              </a:ext>
            </a:extLst>
          </p:cNvPr>
          <p:cNvCxnSpPr/>
          <p:nvPr/>
        </p:nvCxnSpPr>
        <p:spPr>
          <a:xfrm flipH="1" flipV="1">
            <a:off x="5906674" y="3678086"/>
            <a:ext cx="1893516" cy="839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961D1-C768-4129-AF2D-0270BBB783E5}"/>
              </a:ext>
            </a:extLst>
          </p:cNvPr>
          <p:cNvCxnSpPr/>
          <p:nvPr/>
        </p:nvCxnSpPr>
        <p:spPr>
          <a:xfrm flipH="1">
            <a:off x="5840782" y="2102806"/>
            <a:ext cx="1841325" cy="109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7D6BA2-B94A-4F95-9396-B51093484CF6}"/>
              </a:ext>
            </a:extLst>
          </p:cNvPr>
          <p:cNvSpPr/>
          <p:nvPr/>
        </p:nvSpPr>
        <p:spPr>
          <a:xfrm>
            <a:off x="7835421" y="1400173"/>
            <a:ext cx="1931096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6.1 Contact Form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3F0D5A-E5EE-460D-8548-903589388773}"/>
              </a:ext>
            </a:extLst>
          </p:cNvPr>
          <p:cNvSpPr/>
          <p:nvPr/>
        </p:nvSpPr>
        <p:spPr>
          <a:xfrm>
            <a:off x="7946981" y="3975185"/>
            <a:ext cx="1816273" cy="91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6.2 FAQ Page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2EB4A-E31E-4855-9219-D72A33FC7B6B}"/>
              </a:ext>
            </a:extLst>
          </p:cNvPr>
          <p:cNvSpPr txBox="1"/>
          <p:nvPr/>
        </p:nvSpPr>
        <p:spPr>
          <a:xfrm>
            <a:off x="1914525" y="29374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Credentials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0D5A6-B26F-4C62-9FB0-8CD755D95EF5}"/>
              </a:ext>
            </a:extLst>
          </p:cNvPr>
          <p:cNvSpPr txBox="1"/>
          <p:nvPr/>
        </p:nvSpPr>
        <p:spPr>
          <a:xfrm rot="1380000">
            <a:off x="6222304" y="39676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E7EC0-320D-4666-B93B-E5B03E25C1BF}"/>
              </a:ext>
            </a:extLst>
          </p:cNvPr>
          <p:cNvSpPr txBox="1"/>
          <p:nvPr/>
        </p:nvSpPr>
        <p:spPr>
          <a:xfrm rot="-1860000">
            <a:off x="5571864" y="20750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, User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30B3D-5CD7-45A3-BECF-E2B8722CA300}"/>
              </a:ext>
            </a:extLst>
          </p:cNvPr>
          <p:cNvSpPr txBox="1"/>
          <p:nvPr/>
        </p:nvSpPr>
        <p:spPr>
          <a:xfrm>
            <a:off x="9518402" y="166217"/>
            <a:ext cx="220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Jobster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Flow Diagram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(Logical)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2DB186-741E-E749-8752-4EB26FB9D796}"/>
              </a:ext>
            </a:extLst>
          </p:cNvPr>
          <p:cNvGrpSpPr/>
          <p:nvPr/>
        </p:nvGrpSpPr>
        <p:grpSpPr>
          <a:xfrm>
            <a:off x="286360" y="2729585"/>
            <a:ext cx="913181" cy="1632128"/>
            <a:chOff x="3895803" y="855361"/>
            <a:chExt cx="752397" cy="885571"/>
          </a:xfrm>
          <a:solidFill>
            <a:schemeClr val="accent6">
              <a:lumMod val="75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507164-FF9C-874B-AB3A-4F48482F7F12}"/>
                </a:ext>
              </a:extLst>
            </p:cNvPr>
            <p:cNvGrpSpPr/>
            <p:nvPr/>
          </p:nvGrpSpPr>
          <p:grpSpPr>
            <a:xfrm>
              <a:off x="3995448" y="855361"/>
              <a:ext cx="414549" cy="537369"/>
              <a:chOff x="935472" y="1852219"/>
              <a:chExt cx="414549" cy="537369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B654D39-A8D8-6248-B012-D373C53C69D7}"/>
                  </a:ext>
                </a:extLst>
              </p:cNvPr>
              <p:cNvSpPr/>
              <p:nvPr/>
            </p:nvSpPr>
            <p:spPr>
              <a:xfrm>
                <a:off x="952051" y="1852219"/>
                <a:ext cx="347699" cy="18831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D860959-3DEA-A74D-AD53-8441EC05C8B2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1124491" y="2040538"/>
                <a:ext cx="1410" cy="26082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2CD15A9-9405-0D43-8734-5D93B7417F76}"/>
                  </a:ext>
                </a:extLst>
              </p:cNvPr>
              <p:cNvCxnSpPr/>
              <p:nvPr/>
            </p:nvCxnSpPr>
            <p:spPr>
              <a:xfrm flipH="1">
                <a:off x="952051" y="2089260"/>
                <a:ext cx="173850" cy="90393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0E898E4-BF0F-AF49-BA8E-1411DF771505}"/>
                  </a:ext>
                </a:extLst>
              </p:cNvPr>
              <p:cNvCxnSpPr/>
              <p:nvPr/>
            </p:nvCxnSpPr>
            <p:spPr>
              <a:xfrm flipH="1">
                <a:off x="935472" y="2299195"/>
                <a:ext cx="173850" cy="90393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33B7A9D-8410-0449-9708-867F7F58CBED}"/>
                  </a:ext>
                </a:extLst>
              </p:cNvPr>
              <p:cNvCxnSpPr>
                <a:stCxn id="11" idx="4"/>
                <a:endCxn id="11" idx="4"/>
              </p:cNvCxnSpPr>
              <p:nvPr/>
            </p:nvCxnSpPr>
            <p:spPr>
              <a:xfrm>
                <a:off x="1125900" y="2040538"/>
                <a:ext cx="0" cy="0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5F842F-03ED-BF44-81E6-1DDE1FF1AF01}"/>
                  </a:ext>
                </a:extLst>
              </p:cNvPr>
              <p:cNvCxnSpPr/>
              <p:nvPr/>
            </p:nvCxnSpPr>
            <p:spPr>
              <a:xfrm>
                <a:off x="1125900" y="2072382"/>
                <a:ext cx="206276" cy="98567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3499C9F-93AC-5848-8BB6-44A12200C9BF}"/>
                  </a:ext>
                </a:extLst>
              </p:cNvPr>
              <p:cNvCxnSpPr/>
              <p:nvPr/>
            </p:nvCxnSpPr>
            <p:spPr>
              <a:xfrm>
                <a:off x="1143745" y="2288357"/>
                <a:ext cx="206276" cy="98567"/>
              </a:xfrm>
              <a:prstGeom prst="line">
                <a:avLst/>
              </a:prstGeom>
              <a:grpFill/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A6E377-A8A2-4449-BDD4-1653A4E24F90}"/>
                </a:ext>
              </a:extLst>
            </p:cNvPr>
            <p:cNvSpPr txBox="1"/>
            <p:nvPr/>
          </p:nvSpPr>
          <p:spPr>
            <a:xfrm>
              <a:off x="3895803" y="1371600"/>
              <a:ext cx="75239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User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3199364" y="229295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1.1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Sign up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3016003" y="1173630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1.1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Sign in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3275564" y="2130644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2.1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Search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3046557" y="3093771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2.2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Filter jobs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7214093" y="4036434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5.3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Manage jobs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2598960" y="4361713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2.5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Save jobs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2496243" y="5493565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2.6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Apply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>
            <a:off x="4664429" y="2375038"/>
            <a:ext cx="4853973" cy="4664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V="1">
            <a:off x="1220523" y="876995"/>
            <a:ext cx="1946706" cy="21885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V="1">
            <a:off x="1231686" y="1788684"/>
            <a:ext cx="1736496" cy="14288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274110" y="2473544"/>
            <a:ext cx="2001454" cy="8221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350310" y="3386203"/>
            <a:ext cx="1696247" cy="504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H="1">
            <a:off x="7721725" y="862033"/>
            <a:ext cx="66275" cy="31352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>
            <a:off x="1103409" y="4021778"/>
            <a:ext cx="1964831" cy="14717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49F0D8-CD10-554D-B8A2-0DD08A78B8AD}"/>
              </a:ext>
            </a:extLst>
          </p:cNvPr>
          <p:cNvGrpSpPr/>
          <p:nvPr/>
        </p:nvGrpSpPr>
        <p:grpSpPr>
          <a:xfrm>
            <a:off x="9238442" y="5314557"/>
            <a:ext cx="1643785" cy="475522"/>
            <a:chOff x="9953939" y="2561248"/>
            <a:chExt cx="1643785" cy="4755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706F63-31D2-6D4D-92C1-8D134B4B5D80}"/>
                </a:ext>
              </a:extLst>
            </p:cNvPr>
            <p:cNvGrpSpPr/>
            <p:nvPr/>
          </p:nvGrpSpPr>
          <p:grpSpPr>
            <a:xfrm>
              <a:off x="9953939" y="2561248"/>
              <a:ext cx="1514807" cy="475522"/>
              <a:chOff x="9953939" y="2561248"/>
              <a:chExt cx="1514807" cy="47552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E2F70CC-63E0-784A-B882-B987CF3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F45FB-6B62-6D40-8F10-A37CCC90F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C9D1515-D0F3-4643-9947-3A3832B3B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61248"/>
                <a:ext cx="0" cy="4755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558CB6-C19C-D543-ACC0-9F12B4977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76F0B-7FC5-AA42-BBF9-EC8F2B3A761F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Partner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49F0D8-CD10-554D-B8A2-0DD08A78B8AD}"/>
              </a:ext>
            </a:extLst>
          </p:cNvPr>
          <p:cNvGrpSpPr/>
          <p:nvPr/>
        </p:nvGrpSpPr>
        <p:grpSpPr>
          <a:xfrm>
            <a:off x="9590877" y="2637663"/>
            <a:ext cx="1643785" cy="475522"/>
            <a:chOff x="9953939" y="2561248"/>
            <a:chExt cx="1643785" cy="475522"/>
          </a:xfrm>
          <a:solidFill>
            <a:schemeClr val="accent2">
              <a:lumMod val="75000"/>
            </a:schemeClr>
          </a:solid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4706F63-31D2-6D4D-92C1-8D134B4B5D80}"/>
                </a:ext>
              </a:extLst>
            </p:cNvPr>
            <p:cNvGrpSpPr/>
            <p:nvPr/>
          </p:nvGrpSpPr>
          <p:grpSpPr>
            <a:xfrm>
              <a:off x="9953939" y="2561248"/>
              <a:ext cx="1514807" cy="475522"/>
              <a:chOff x="9953939" y="2561248"/>
              <a:chExt cx="1514807" cy="47552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E2F70CC-63E0-784A-B882-B987CF3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CF45FB-6B62-6D40-8F10-A37CCC90F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9D1515-D0F3-4643-9947-3A3832B3B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61248"/>
                <a:ext cx="0" cy="4755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C558CB6-C19C-D543-ACC0-9F12B4977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176F0B-7FC5-AA42-BBF9-EC8F2B3A761F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49F0D8-CD10-554D-B8A2-0DD08A78B8AD}"/>
              </a:ext>
            </a:extLst>
          </p:cNvPr>
          <p:cNvGrpSpPr/>
          <p:nvPr/>
        </p:nvGrpSpPr>
        <p:grpSpPr>
          <a:xfrm>
            <a:off x="7070886" y="334434"/>
            <a:ext cx="1643785" cy="475522"/>
            <a:chOff x="9953939" y="2561248"/>
            <a:chExt cx="1643785" cy="475522"/>
          </a:xfrm>
          <a:solidFill>
            <a:schemeClr val="accent2">
              <a:lumMod val="75000"/>
            </a:schemeClr>
          </a:solidFill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4706F63-31D2-6D4D-92C1-8D134B4B5D80}"/>
                </a:ext>
              </a:extLst>
            </p:cNvPr>
            <p:cNvGrpSpPr/>
            <p:nvPr/>
          </p:nvGrpSpPr>
          <p:grpSpPr>
            <a:xfrm>
              <a:off x="9953939" y="2561248"/>
              <a:ext cx="1514807" cy="475522"/>
              <a:chOff x="9953939" y="2561248"/>
              <a:chExt cx="1514807" cy="475522"/>
            </a:xfrm>
            <a:grpFill/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E2F70CC-63E0-784A-B882-B987CF3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3939" y="2573774"/>
                <a:ext cx="1514807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CF45FB-6B62-6D40-8F10-A37CCC90F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3036140"/>
                <a:ext cx="15018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9D1515-D0F3-4643-9947-3A3832B3B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855" y="2561248"/>
                <a:ext cx="0" cy="47552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C558CB6-C19C-D543-ACC0-9F12B4977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238" y="2573774"/>
                <a:ext cx="0" cy="46002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176F0B-7FC5-AA42-BBF9-EC8F2B3A761F}"/>
                </a:ext>
              </a:extLst>
            </p:cNvPr>
            <p:cNvSpPr txBox="1"/>
            <p:nvPr/>
          </p:nvSpPr>
          <p:spPr>
            <a:xfrm>
              <a:off x="10306374" y="2653170"/>
              <a:ext cx="129135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>
            <a:off x="4570964" y="764910"/>
            <a:ext cx="24677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75764" y="426356"/>
            <a:ext cx="17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profile</a:t>
            </a:r>
          </a:p>
        </p:txBody>
      </p:sp>
      <p:sp>
        <p:nvSpPr>
          <p:cNvPr id="61" name="TextBox 60"/>
          <p:cNvSpPr txBox="1"/>
          <p:nvPr/>
        </p:nvSpPr>
        <p:spPr>
          <a:xfrm rot="18462808">
            <a:off x="1231685" y="1818067"/>
            <a:ext cx="147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Registration</a:t>
            </a:r>
          </a:p>
        </p:txBody>
      </p:sp>
      <p:sp>
        <p:nvSpPr>
          <p:cNvPr id="62" name="TextBox 61"/>
          <p:cNvSpPr txBox="1"/>
          <p:nvPr/>
        </p:nvSpPr>
        <p:spPr>
          <a:xfrm rot="19054144">
            <a:off x="1341042" y="2018029"/>
            <a:ext cx="176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H="1" flipV="1">
            <a:off x="8659078" y="4479721"/>
            <a:ext cx="958498" cy="833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2707287">
            <a:off x="8812342" y="4777858"/>
            <a:ext cx="1206615" cy="37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Post jobs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>
            <a:off x="4410343" y="3382631"/>
            <a:ext cx="1151016" cy="4785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>
            <a:off x="3851148" y="5868318"/>
            <a:ext cx="3154780" cy="2143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5171305" y="3889903"/>
            <a:ext cx="1371600" cy="9786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prstClr val="black"/>
                </a:solidFill>
                <a:latin typeface="Calibri"/>
              </a:rPr>
              <a:t>2.4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Generate job list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H="1" flipV="1">
            <a:off x="1127456" y="3593540"/>
            <a:ext cx="3943588" cy="7164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1199541" y="4021370"/>
            <a:ext cx="2085219" cy="34034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ABDE53E-4B8C-FC46-9C93-FFB4ABABF99C}"/>
              </a:ext>
            </a:extLst>
          </p:cNvPr>
          <p:cNvSpPr/>
          <p:nvPr/>
        </p:nvSpPr>
        <p:spPr>
          <a:xfrm>
            <a:off x="7038751" y="5868318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/>
              </a:rPr>
              <a:t>HR</a:t>
            </a:r>
          </a:p>
        </p:txBody>
      </p:sp>
      <p:sp>
        <p:nvSpPr>
          <p:cNvPr id="90" name="TextBox 89"/>
          <p:cNvSpPr txBox="1"/>
          <p:nvPr/>
        </p:nvSpPr>
        <p:spPr>
          <a:xfrm rot="195385">
            <a:off x="4258813" y="5619651"/>
            <a:ext cx="238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Submit application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23490" y="1595133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Access rights</a:t>
            </a:r>
          </a:p>
        </p:txBody>
      </p:sp>
      <p:sp>
        <p:nvSpPr>
          <p:cNvPr id="92" name="TextBox 91"/>
          <p:cNvSpPr txBox="1"/>
          <p:nvPr/>
        </p:nvSpPr>
        <p:spPr>
          <a:xfrm rot="20476036">
            <a:off x="6784002" y="3475278"/>
            <a:ext cx="117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 list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V="1">
            <a:off x="5857105" y="824364"/>
            <a:ext cx="1317003" cy="30281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H="1">
            <a:off x="6543146" y="3116643"/>
            <a:ext cx="3032423" cy="9895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18402" y="166217"/>
            <a:ext cx="220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Jobster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 Flow Diagram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(Physical)</a:t>
            </a:r>
          </a:p>
        </p:txBody>
      </p:sp>
      <p:sp>
        <p:nvSpPr>
          <p:cNvPr id="107" name="TextBox 106"/>
          <p:cNvSpPr txBox="1"/>
          <p:nvPr/>
        </p:nvSpPr>
        <p:spPr>
          <a:xfrm rot="20227500">
            <a:off x="1635555" y="2364241"/>
            <a:ext cx="21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Preferences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16019" y="3099852"/>
            <a:ext cx="207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Specifications</a:t>
            </a:r>
          </a:p>
        </p:txBody>
      </p:sp>
      <p:sp>
        <p:nvSpPr>
          <p:cNvPr id="111" name="TextBox 110"/>
          <p:cNvSpPr txBox="1"/>
          <p:nvPr/>
        </p:nvSpPr>
        <p:spPr>
          <a:xfrm rot="2299265" flipH="1">
            <a:off x="1281117" y="4367229"/>
            <a:ext cx="1628159" cy="37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112" name="TextBox 111"/>
          <p:cNvSpPr txBox="1"/>
          <p:nvPr/>
        </p:nvSpPr>
        <p:spPr>
          <a:xfrm rot="759383">
            <a:off x="1447818" y="3779571"/>
            <a:ext cx="182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/>
              <a:t>for later</a:t>
            </a:r>
          </a:p>
        </p:txBody>
      </p:sp>
      <p:sp>
        <p:nvSpPr>
          <p:cNvPr id="113" name="TextBox 112"/>
          <p:cNvSpPr txBox="1"/>
          <p:nvPr/>
        </p:nvSpPr>
        <p:spPr>
          <a:xfrm rot="17605587">
            <a:off x="5804857" y="1305583"/>
            <a:ext cx="16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Preferences</a:t>
            </a:r>
          </a:p>
        </p:txBody>
      </p:sp>
      <p:sp>
        <p:nvSpPr>
          <p:cNvPr id="115" name="TextBox 114"/>
          <p:cNvSpPr txBox="1"/>
          <p:nvPr/>
        </p:nvSpPr>
        <p:spPr>
          <a:xfrm rot="619537">
            <a:off x="1954585" y="3535669"/>
            <a:ext cx="1877010" cy="380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 list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7F8E01B-7A0C-284D-AEE2-D9FF2DCC0AB1}"/>
              </a:ext>
            </a:extLst>
          </p:cNvPr>
          <p:cNvCxnSpPr>
            <a:cxnSpLocks/>
          </p:cNvCxnSpPr>
          <p:nvPr/>
        </p:nvCxnSpPr>
        <p:spPr>
          <a:xfrm flipV="1">
            <a:off x="8659078" y="3122739"/>
            <a:ext cx="1577474" cy="11922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19407112">
            <a:off x="8714671" y="3469184"/>
            <a:ext cx="11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Jobs</a:t>
            </a:r>
          </a:p>
        </p:txBody>
      </p:sp>
      <p:sp>
        <p:nvSpPr>
          <p:cNvPr id="124" name="TextBox 123"/>
          <p:cNvSpPr txBox="1"/>
          <p:nvPr/>
        </p:nvSpPr>
        <p:spPr>
          <a:xfrm rot="340604">
            <a:off x="4995935" y="2127511"/>
            <a:ext cx="1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151987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sanketbunage@gmail.com</cp:lastModifiedBy>
  <cp:revision>76</cp:revision>
  <dcterms:created xsi:type="dcterms:W3CDTF">2020-10-21T16:17:40Z</dcterms:created>
  <dcterms:modified xsi:type="dcterms:W3CDTF">2020-10-27T02:49:45Z</dcterms:modified>
</cp:coreProperties>
</file>