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70"/>
    <p:restoredTop sz="95915"/>
  </p:normalViewPr>
  <p:slideViewPr>
    <p:cSldViewPr snapToGrid="0" snapToObjects="1">
      <p:cViewPr varScale="1">
        <p:scale>
          <a:sx n="77" d="100"/>
          <a:sy n="77" d="100"/>
        </p:scale>
        <p:origin x="216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7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5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8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0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2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5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10/7/20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9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5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10/7/20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341E-2C31-1B47-82C2-34B7D1A5CD48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4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3341E-2C31-1B47-82C2-34B7D1A5CD48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EDB34-FF1D-9B41-A89C-577CB13A8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4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463" y="0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Jobster</a:t>
            </a:r>
            <a:r>
              <a:rPr lang="en-US" dirty="0" smtClean="0"/>
              <a:t> Business Relationship Map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633" y="1058333"/>
            <a:ext cx="65151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3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16379"/>
            <a:ext cx="7694520" cy="670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Jobster Business Relationship Map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Jobster Business Relationship Map</dc:title>
  <dc:creator>Microsoft Office User</dc:creator>
  <cp:lastModifiedBy>Microsoft Office User</cp:lastModifiedBy>
  <cp:revision>9</cp:revision>
  <dcterms:created xsi:type="dcterms:W3CDTF">2020-09-19T02:53:09Z</dcterms:created>
  <dcterms:modified xsi:type="dcterms:W3CDTF">2020-10-07T15:48:46Z</dcterms:modified>
</cp:coreProperties>
</file>