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0EE1-45A8-487B-84CE-121740120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0C1E-3119-4723-A9E4-F3AFD9BD9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230E-B94E-4447-ADA9-8D6F336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5CCE-F33B-4369-B783-34D5B745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1557-CC03-492F-A3D5-1C1FFB92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96AE-D5A8-4AC3-9167-F5EE3FE3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8AB22-0D81-4AEA-B549-39A19B456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BFA3-0374-4B98-A5C4-6E68F03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B920-6FE0-4554-A5C6-3871E7A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F42B-3A50-4699-87DA-90C701C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F8481-87AC-4BD8-8375-594035B46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B1604-3374-42CC-9DE1-8184A73F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EA19-5004-4D56-9F35-1F284CBE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A594-DA6F-401A-9BE6-BD84CBC7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942F-BE6C-4C2C-9578-329AB381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A6AE-8962-4EC2-9018-0D55D26D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A2BD-21E0-4384-830E-5AA013EB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0FEE-7059-47BB-9151-8261ED08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6AC7-3068-4A6C-827E-E21B03E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661C-76E7-46B1-9CC6-995B5C73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8D08-DD5F-4330-A0C3-878795B2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F76A-8092-4465-BFD3-1D6DE50A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F36F-456B-48B3-B082-0B97A1D5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7F4F-9917-4D59-9327-813E309E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B8D7-56DE-4864-81D9-80DD889D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678-9FE3-4E48-A269-9F64B433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C48B-2890-4AE3-993F-CEDFD4107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530C4-DB9E-42A6-9AB0-1D24C22A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BCBC-8C24-42F8-B26F-B5BC7F54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7A0C-B5ED-4FA6-A666-11F0B5E1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281A-5A6A-4124-8892-4B51EF15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E3A2-46D6-4691-8ABD-7350C82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FEEE4-87D6-42CC-81EE-11478194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9D20D-1C57-46C9-AE0D-28B9CFCA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D49DD-D667-4BE6-87C2-451EDFD6D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84692-D287-4C3A-B8F4-A561DA438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12B12-F5B1-43C2-90D5-27C5EC2F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E81B1-39A8-40BF-A40F-AEB3A767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7915C-75B8-492D-8DA9-C50160E1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BAF5-8063-488A-B612-2779BD0F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2B824-75E2-4EC7-B997-AB194FDC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D24AC-6243-4008-A192-0062904A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6B0-68A1-4F49-878C-0F934AD7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61D4-1E17-4B4D-955D-C4ADF700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97F83-6FB6-44AB-A02A-D72570A6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F824E-0C0F-4EF5-B4DD-413ED99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901A-2AD5-4A39-9E06-6315EC2C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F8CE-F629-4861-BE4B-9F68BF04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5F34D-BEBF-4AF1-8E23-D2132E31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8D511-8C54-4272-95B7-6CB16DBD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9CFD4-6D31-4B4C-B75A-1B1FC7C2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9817E-57AA-44A1-9FDB-A1370FA3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4D18-6D99-4257-8362-788DB153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8364F-AD0E-4393-8E8A-3363AD7C8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25D03-DEED-49D6-AA50-5E889482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2C3E-1417-4327-9655-7718CA47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0279-3873-4A21-A6E1-596402EE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747BF-C2D0-4E12-A781-2DA5F0DF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1FE6F-47D2-432C-B203-0A5E0F0E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5A99B-6813-4455-9502-FC6DDD0B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1044-02DE-438D-BD43-CE842452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CB3F-3D2B-408D-B6A9-0071AFF4D60E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8F1B-2FD4-48E1-9A2F-002C5AEDA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7D3D-4671-47E2-B2A5-EFE161EC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674D-C55D-45C6-8305-34D6C84E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66D71-CFCB-4CA7-A62F-27974D1B572B}"/>
              </a:ext>
            </a:extLst>
          </p:cNvPr>
          <p:cNvSpPr txBox="1"/>
          <p:nvPr/>
        </p:nvSpPr>
        <p:spPr>
          <a:xfrm>
            <a:off x="255426" y="130629"/>
            <a:ext cx="304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Jobster</a:t>
            </a:r>
            <a:endParaRPr lang="en-US" dirty="0"/>
          </a:p>
          <a:p>
            <a:r>
              <a:rPr lang="en-US" dirty="0"/>
              <a:t>Use Case Diagram</a:t>
            </a:r>
          </a:p>
          <a:p>
            <a:r>
              <a:rPr lang="en-US" dirty="0"/>
              <a:t>Module: 02. Job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19023-A38D-4CEE-968D-F8F7C2DF01FA}"/>
              </a:ext>
            </a:extLst>
          </p:cNvPr>
          <p:cNvSpPr txBox="1"/>
          <p:nvPr/>
        </p:nvSpPr>
        <p:spPr>
          <a:xfrm>
            <a:off x="4659085" y="407628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67392-713F-4C28-93B6-8B304201AF42}"/>
              </a:ext>
            </a:extLst>
          </p:cNvPr>
          <p:cNvSpPr/>
          <p:nvPr/>
        </p:nvSpPr>
        <p:spPr>
          <a:xfrm>
            <a:off x="4659085" y="1396859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9C8E-61F8-438C-B60A-E46BF59DBF36}"/>
              </a:ext>
            </a:extLst>
          </p:cNvPr>
          <p:cNvSpPr txBox="1"/>
          <p:nvPr/>
        </p:nvSpPr>
        <p:spPr>
          <a:xfrm>
            <a:off x="5043486" y="1607480"/>
            <a:ext cx="2105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02.01 Search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6870EE-133C-4066-B637-577661CD299A}"/>
              </a:ext>
            </a:extLst>
          </p:cNvPr>
          <p:cNvSpPr/>
          <p:nvPr/>
        </p:nvSpPr>
        <p:spPr>
          <a:xfrm>
            <a:off x="4659085" y="2206483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D6D5D-1567-4300-A2AF-646C33475A94}"/>
              </a:ext>
            </a:extLst>
          </p:cNvPr>
          <p:cNvSpPr txBox="1"/>
          <p:nvPr/>
        </p:nvSpPr>
        <p:spPr>
          <a:xfrm>
            <a:off x="5043486" y="2293262"/>
            <a:ext cx="21050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02.02 </a:t>
            </a:r>
            <a:r>
              <a:rPr lang="en-US" dirty="0">
                <a:ea typeface="+mn-lt"/>
                <a:cs typeface="+mn-lt"/>
              </a:rPr>
              <a:t>Search </a:t>
            </a:r>
            <a:r>
              <a:rPr lang="en-US" dirty="0"/>
              <a:t>Sort/</a:t>
            </a:r>
          </a:p>
          <a:p>
            <a:pPr algn="ctr"/>
            <a:r>
              <a:rPr lang="en-US" dirty="0"/>
              <a:t>Filter 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E16D74-9370-49CD-ABCF-75AA4FC4E0B3}"/>
              </a:ext>
            </a:extLst>
          </p:cNvPr>
          <p:cNvSpPr/>
          <p:nvPr/>
        </p:nvSpPr>
        <p:spPr>
          <a:xfrm>
            <a:off x="4659085" y="3029320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FE385-31B1-4B21-80B3-A9714A0FEC40}"/>
              </a:ext>
            </a:extLst>
          </p:cNvPr>
          <p:cNvSpPr txBox="1"/>
          <p:nvPr/>
        </p:nvSpPr>
        <p:spPr>
          <a:xfrm>
            <a:off x="5043486" y="3232014"/>
            <a:ext cx="2105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02.03 Search Results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C3E96-9EB7-45EF-B003-5EDDA59BB102}"/>
              </a:ext>
            </a:extLst>
          </p:cNvPr>
          <p:cNvSpPr/>
          <p:nvPr/>
        </p:nvSpPr>
        <p:spPr>
          <a:xfrm>
            <a:off x="4659085" y="3838944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F8D78-E279-4D16-A843-9FD221D80767}"/>
              </a:ext>
            </a:extLst>
          </p:cNvPr>
          <p:cNvSpPr txBox="1"/>
          <p:nvPr/>
        </p:nvSpPr>
        <p:spPr>
          <a:xfrm>
            <a:off x="5043486" y="3932111"/>
            <a:ext cx="21050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02.04 Detailed Job View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B98810-7A60-4600-804E-90CD957416ED}"/>
              </a:ext>
            </a:extLst>
          </p:cNvPr>
          <p:cNvSpPr/>
          <p:nvPr/>
        </p:nvSpPr>
        <p:spPr>
          <a:xfrm>
            <a:off x="4659085" y="4648567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134DC-659B-46DE-BAB9-E670170060EE}"/>
              </a:ext>
            </a:extLst>
          </p:cNvPr>
          <p:cNvSpPr txBox="1"/>
          <p:nvPr/>
        </p:nvSpPr>
        <p:spPr>
          <a:xfrm>
            <a:off x="5043486" y="4741179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02.05 Save Favorite Job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55F562-8773-4736-9009-DB23E967DB57}"/>
              </a:ext>
            </a:extLst>
          </p:cNvPr>
          <p:cNvSpPr/>
          <p:nvPr/>
        </p:nvSpPr>
        <p:spPr>
          <a:xfrm>
            <a:off x="4659085" y="5461878"/>
            <a:ext cx="2873829" cy="7905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73E86-7C7A-49D2-8796-32C1F43D17CD}"/>
              </a:ext>
            </a:extLst>
          </p:cNvPr>
          <p:cNvSpPr txBox="1"/>
          <p:nvPr/>
        </p:nvSpPr>
        <p:spPr>
          <a:xfrm>
            <a:off x="5043486" y="5672499"/>
            <a:ext cx="21050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02.06 Apply</a:t>
            </a:r>
          </a:p>
        </p:txBody>
      </p:sp>
      <p:pic>
        <p:nvPicPr>
          <p:cNvPr id="34" name="Google Shape;121;p14">
            <a:extLst>
              <a:ext uri="{FF2B5EF4-FFF2-40B4-BE49-F238E27FC236}">
                <a16:creationId xmlns:a16="http://schemas.microsoft.com/office/drawing/2014/main" id="{0D05DDBA-B918-4CAA-88BC-C14EECEA94F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47589" y="3059699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D82F3A-F8F6-4CB8-9C7D-B91593F16C01}"/>
              </a:ext>
            </a:extLst>
          </p:cNvPr>
          <p:cNvSpPr txBox="1"/>
          <p:nvPr/>
        </p:nvSpPr>
        <p:spPr>
          <a:xfrm>
            <a:off x="10320254" y="3914618"/>
            <a:ext cx="12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pic>
        <p:nvPicPr>
          <p:cNvPr id="37" name="Google Shape;121;p14">
            <a:extLst>
              <a:ext uri="{FF2B5EF4-FFF2-40B4-BE49-F238E27FC236}">
                <a16:creationId xmlns:a16="http://schemas.microsoft.com/office/drawing/2014/main" id="{EE322D57-8116-4E8C-91B5-4F52533934A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0616" y="314306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C8CD41B-5E1E-4789-905A-F07C0EDFEF02}"/>
              </a:ext>
            </a:extLst>
          </p:cNvPr>
          <p:cNvSpPr txBox="1"/>
          <p:nvPr/>
        </p:nvSpPr>
        <p:spPr>
          <a:xfrm>
            <a:off x="1196857" y="4141014"/>
            <a:ext cx="130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Help Desk and Operations Manager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F81BD3-21F8-4627-8856-294DEC2BBC85}"/>
              </a:ext>
            </a:extLst>
          </p:cNvPr>
          <p:cNvCxnSpPr>
            <a:cxnSpLocks/>
          </p:cNvCxnSpPr>
          <p:nvPr/>
        </p:nvCxnSpPr>
        <p:spPr>
          <a:xfrm flipH="1" flipV="1">
            <a:off x="7742760" y="1967835"/>
            <a:ext cx="2658541" cy="12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CE369C-B41B-40B0-A7A1-C547F5A7B399}"/>
              </a:ext>
            </a:extLst>
          </p:cNvPr>
          <p:cNvCxnSpPr>
            <a:cxnSpLocks/>
          </p:cNvCxnSpPr>
          <p:nvPr/>
        </p:nvCxnSpPr>
        <p:spPr>
          <a:xfrm flipH="1" flipV="1">
            <a:off x="7667625" y="3375030"/>
            <a:ext cx="2721531" cy="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6098BD-A825-450B-BD09-C6C5231DD93C}"/>
              </a:ext>
            </a:extLst>
          </p:cNvPr>
          <p:cNvCxnSpPr>
            <a:cxnSpLocks/>
          </p:cNvCxnSpPr>
          <p:nvPr/>
        </p:nvCxnSpPr>
        <p:spPr>
          <a:xfrm flipH="1" flipV="1">
            <a:off x="7667625" y="2683950"/>
            <a:ext cx="2733677" cy="62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52AE3A-DF0C-4ED6-A703-B13E35089963}"/>
              </a:ext>
            </a:extLst>
          </p:cNvPr>
          <p:cNvCxnSpPr>
            <a:cxnSpLocks/>
          </p:cNvCxnSpPr>
          <p:nvPr/>
        </p:nvCxnSpPr>
        <p:spPr>
          <a:xfrm flipH="1">
            <a:off x="7683476" y="3596212"/>
            <a:ext cx="2715207" cy="47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A5A168-1D7D-464D-97B5-F99219278FDE}"/>
              </a:ext>
            </a:extLst>
          </p:cNvPr>
          <p:cNvCxnSpPr>
            <a:cxnSpLocks/>
          </p:cNvCxnSpPr>
          <p:nvPr/>
        </p:nvCxnSpPr>
        <p:spPr>
          <a:xfrm flipH="1">
            <a:off x="7683476" y="3747609"/>
            <a:ext cx="2688268" cy="107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869D26-E8BC-449C-8D26-6B11CBE91597}"/>
              </a:ext>
            </a:extLst>
          </p:cNvPr>
          <p:cNvCxnSpPr>
            <a:cxnSpLocks/>
          </p:cNvCxnSpPr>
          <p:nvPr/>
        </p:nvCxnSpPr>
        <p:spPr>
          <a:xfrm flipH="1">
            <a:off x="7653053" y="3896046"/>
            <a:ext cx="2736103" cy="186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69164D-B4C8-4D27-B119-BB21CFB8398B}"/>
              </a:ext>
            </a:extLst>
          </p:cNvPr>
          <p:cNvCxnSpPr/>
          <p:nvPr/>
        </p:nvCxnSpPr>
        <p:spPr>
          <a:xfrm flipV="1">
            <a:off x="2286000" y="1857375"/>
            <a:ext cx="2266950" cy="132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68D490-D11C-474B-B3D8-116F327D4FF0}"/>
              </a:ext>
            </a:extLst>
          </p:cNvPr>
          <p:cNvCxnSpPr/>
          <p:nvPr/>
        </p:nvCxnSpPr>
        <p:spPr>
          <a:xfrm flipV="1">
            <a:off x="2286000" y="2683950"/>
            <a:ext cx="2266950" cy="69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0BED3BB-3581-4E3F-B7AF-86560A1B7F74}"/>
              </a:ext>
            </a:extLst>
          </p:cNvPr>
          <p:cNvCxnSpPr/>
          <p:nvPr/>
        </p:nvCxnSpPr>
        <p:spPr>
          <a:xfrm flipV="1">
            <a:off x="2286000" y="3448068"/>
            <a:ext cx="2266950" cy="1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C4BA64-C816-4F2E-BAC8-1EED242ECCE6}"/>
              </a:ext>
            </a:extLst>
          </p:cNvPr>
          <p:cNvCxnSpPr/>
          <p:nvPr/>
        </p:nvCxnSpPr>
        <p:spPr>
          <a:xfrm>
            <a:off x="2361799" y="3778128"/>
            <a:ext cx="2191151" cy="47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DDE6136-8A6D-4F94-8004-04D795930E62}"/>
              </a:ext>
            </a:extLst>
          </p:cNvPr>
          <p:cNvCxnSpPr/>
          <p:nvPr/>
        </p:nvCxnSpPr>
        <p:spPr>
          <a:xfrm>
            <a:off x="2374918" y="3983347"/>
            <a:ext cx="2149456" cy="96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C5DF2B-19A1-4758-9801-55EC1B3A1263}"/>
              </a:ext>
            </a:extLst>
          </p:cNvPr>
          <p:cNvCxnSpPr/>
          <p:nvPr/>
        </p:nvCxnSpPr>
        <p:spPr>
          <a:xfrm>
            <a:off x="2361799" y="4105687"/>
            <a:ext cx="2191151" cy="16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72F4997-7C57-43C3-A21B-8CD76AD831E7}"/>
              </a:ext>
            </a:extLst>
          </p:cNvPr>
          <p:cNvSpPr/>
          <p:nvPr/>
        </p:nvSpPr>
        <p:spPr>
          <a:xfrm>
            <a:off x="3533775" y="1053959"/>
            <a:ext cx="5153025" cy="5613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3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66D71-CFCB-4CA7-A62F-27974D1B572B}"/>
              </a:ext>
            </a:extLst>
          </p:cNvPr>
          <p:cNvSpPr txBox="1"/>
          <p:nvPr/>
        </p:nvSpPr>
        <p:spPr>
          <a:xfrm>
            <a:off x="255426" y="130629"/>
            <a:ext cx="348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Jobster</a:t>
            </a:r>
            <a:endParaRPr lang="en-US" dirty="0"/>
          </a:p>
          <a:p>
            <a:r>
              <a:rPr lang="en-US" dirty="0"/>
              <a:t>Use Case Diagram</a:t>
            </a:r>
          </a:p>
          <a:p>
            <a:r>
              <a:rPr lang="en-US" dirty="0"/>
              <a:t>Module: 04. Account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19023-A38D-4CEE-968D-F8F7C2DF01FA}"/>
              </a:ext>
            </a:extLst>
          </p:cNvPr>
          <p:cNvSpPr txBox="1"/>
          <p:nvPr/>
        </p:nvSpPr>
        <p:spPr>
          <a:xfrm>
            <a:off x="4659085" y="407628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867392-713F-4C28-93B6-8B304201AF42}"/>
              </a:ext>
            </a:extLst>
          </p:cNvPr>
          <p:cNvSpPr/>
          <p:nvPr/>
        </p:nvSpPr>
        <p:spPr>
          <a:xfrm>
            <a:off x="4659084" y="1977884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09C8E-61F8-438C-B60A-E46BF59DBF36}"/>
              </a:ext>
            </a:extLst>
          </p:cNvPr>
          <p:cNvSpPr txBox="1"/>
          <p:nvPr/>
        </p:nvSpPr>
        <p:spPr>
          <a:xfrm>
            <a:off x="5043485" y="2050005"/>
            <a:ext cx="21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04.01 View My Account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6870EE-133C-4066-B637-577661CD299A}"/>
              </a:ext>
            </a:extLst>
          </p:cNvPr>
          <p:cNvSpPr/>
          <p:nvPr/>
        </p:nvSpPr>
        <p:spPr>
          <a:xfrm>
            <a:off x="4659084" y="2787508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D6D5D-1567-4300-A2AF-646C33475A94}"/>
              </a:ext>
            </a:extLst>
          </p:cNvPr>
          <p:cNvSpPr txBox="1"/>
          <p:nvPr/>
        </p:nvSpPr>
        <p:spPr>
          <a:xfrm>
            <a:off x="5043485" y="2853885"/>
            <a:ext cx="210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04.02 Edit Account Information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E16D74-9370-49CD-ABCF-75AA4FC4E0B3}"/>
              </a:ext>
            </a:extLst>
          </p:cNvPr>
          <p:cNvSpPr/>
          <p:nvPr/>
        </p:nvSpPr>
        <p:spPr>
          <a:xfrm>
            <a:off x="4659084" y="3610345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FE385-31B1-4B21-80B3-A9714A0FEC40}"/>
              </a:ext>
            </a:extLst>
          </p:cNvPr>
          <p:cNvSpPr txBox="1"/>
          <p:nvPr/>
        </p:nvSpPr>
        <p:spPr>
          <a:xfrm>
            <a:off x="5043485" y="3682466"/>
            <a:ext cx="21050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/>
              <a:t>04.03 Subscription Management</a:t>
            </a:r>
            <a:endParaRPr lang="en-US" sz="1600" dirty="0"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C3E96-9EB7-45EF-B003-5EDDA59BB102}"/>
              </a:ext>
            </a:extLst>
          </p:cNvPr>
          <p:cNvSpPr/>
          <p:nvPr/>
        </p:nvSpPr>
        <p:spPr>
          <a:xfrm>
            <a:off x="4659084" y="4419969"/>
            <a:ext cx="2873829" cy="79057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F8D78-E279-4D16-A843-9FD221D80767}"/>
              </a:ext>
            </a:extLst>
          </p:cNvPr>
          <p:cNvSpPr txBox="1"/>
          <p:nvPr/>
        </p:nvSpPr>
        <p:spPr>
          <a:xfrm>
            <a:off x="5043484" y="4483323"/>
            <a:ext cx="21050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/>
              <a:t>04.04 Subscription Payment Process</a:t>
            </a:r>
            <a:endParaRPr lang="en-US" sz="1600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0C123-1DE0-45CA-B1FE-A2858F117BF4}"/>
              </a:ext>
            </a:extLst>
          </p:cNvPr>
          <p:cNvSpPr/>
          <p:nvPr/>
        </p:nvSpPr>
        <p:spPr>
          <a:xfrm>
            <a:off x="3533775" y="1428750"/>
            <a:ext cx="5153025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oogle Shape;121;p14">
            <a:extLst>
              <a:ext uri="{FF2B5EF4-FFF2-40B4-BE49-F238E27FC236}">
                <a16:creationId xmlns:a16="http://schemas.microsoft.com/office/drawing/2014/main" id="{38BBAE9D-AD68-4AC1-9A2A-9617B931DB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887346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1;p14">
            <a:extLst>
              <a:ext uri="{FF2B5EF4-FFF2-40B4-BE49-F238E27FC236}">
                <a16:creationId xmlns:a16="http://schemas.microsoft.com/office/drawing/2014/main" id="{F904917E-AD40-4A9E-8ECD-837155975C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2010583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1;p14">
            <a:extLst>
              <a:ext uri="{FF2B5EF4-FFF2-40B4-BE49-F238E27FC236}">
                <a16:creationId xmlns:a16="http://schemas.microsoft.com/office/drawing/2014/main" id="{3380C627-986C-4191-AD78-5AC01B97E0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3133820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1;p14">
            <a:extLst>
              <a:ext uri="{FF2B5EF4-FFF2-40B4-BE49-F238E27FC236}">
                <a16:creationId xmlns:a16="http://schemas.microsoft.com/office/drawing/2014/main" id="{48C57880-F886-4208-9E10-8001A22E0A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4257057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21;p14">
            <a:extLst>
              <a:ext uri="{FF2B5EF4-FFF2-40B4-BE49-F238E27FC236}">
                <a16:creationId xmlns:a16="http://schemas.microsoft.com/office/drawing/2014/main" id="{AE02CF49-0757-40DC-939C-AF0D8E16B8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38" y="1590028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21;p14">
            <a:extLst>
              <a:ext uri="{FF2B5EF4-FFF2-40B4-BE49-F238E27FC236}">
                <a16:creationId xmlns:a16="http://schemas.microsoft.com/office/drawing/2014/main" id="{7EF028A4-56D2-495D-85D2-8766A187BA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38" y="2713265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21;p14">
            <a:extLst>
              <a:ext uri="{FF2B5EF4-FFF2-40B4-BE49-F238E27FC236}">
                <a16:creationId xmlns:a16="http://schemas.microsoft.com/office/drawing/2014/main" id="{F23E4C77-47EF-4464-99A2-6D76B97F4E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38" y="3836502"/>
            <a:ext cx="305632" cy="702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1;p14">
            <a:extLst>
              <a:ext uri="{FF2B5EF4-FFF2-40B4-BE49-F238E27FC236}">
                <a16:creationId xmlns:a16="http://schemas.microsoft.com/office/drawing/2014/main" id="{D6A914DC-D938-433A-9F6D-A70E5DDE193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238" y="4959739"/>
            <a:ext cx="305632" cy="7026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CE200F9-4E1E-4E34-8B80-E685D0B0A54A}"/>
              </a:ext>
            </a:extLst>
          </p:cNvPr>
          <p:cNvSpPr txBox="1"/>
          <p:nvPr/>
        </p:nvSpPr>
        <p:spPr>
          <a:xfrm>
            <a:off x="1092520" y="2292710"/>
            <a:ext cx="10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Account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34E0C1-936A-4BC4-AB0A-5D3005E5A6BC}"/>
              </a:ext>
            </a:extLst>
          </p:cNvPr>
          <p:cNvSpPr txBox="1"/>
          <p:nvPr/>
        </p:nvSpPr>
        <p:spPr>
          <a:xfrm>
            <a:off x="1092520" y="3400395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Accountant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80486-3345-401F-9997-5185E473DBF7}"/>
              </a:ext>
            </a:extLst>
          </p:cNvPr>
          <p:cNvSpPr txBox="1"/>
          <p:nvPr/>
        </p:nvSpPr>
        <p:spPr>
          <a:xfrm>
            <a:off x="1092520" y="4508080"/>
            <a:ext cx="10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Financial Analyst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B704A-DD45-4097-A36E-45E1A23C90F1}"/>
              </a:ext>
            </a:extLst>
          </p:cNvPr>
          <p:cNvSpPr txBox="1"/>
          <p:nvPr/>
        </p:nvSpPr>
        <p:spPr>
          <a:xfrm>
            <a:off x="1092520" y="5615765"/>
            <a:ext cx="1015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Help Desk and Operations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3E3B56-B09F-47D1-BA94-0A5F51AC2C95}"/>
              </a:ext>
            </a:extLst>
          </p:cNvPr>
          <p:cNvSpPr txBox="1"/>
          <p:nvPr/>
        </p:nvSpPr>
        <p:spPr>
          <a:xfrm>
            <a:off x="10112987" y="1590028"/>
            <a:ext cx="10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Marketing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17BB9-D897-4A5D-9805-E00EA1265525}"/>
              </a:ext>
            </a:extLst>
          </p:cNvPr>
          <p:cNvSpPr txBox="1"/>
          <p:nvPr/>
        </p:nvSpPr>
        <p:spPr>
          <a:xfrm>
            <a:off x="10117733" y="2692820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Sales 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5208C4-B523-4F46-BDCB-6F0197996FE5}"/>
              </a:ext>
            </a:extLst>
          </p:cNvPr>
          <p:cNvSpPr txBox="1"/>
          <p:nvPr/>
        </p:nvSpPr>
        <p:spPr>
          <a:xfrm>
            <a:off x="10116212" y="3836502"/>
            <a:ext cx="101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Human Resources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8E7271-8EC6-4060-B6DB-E5116D200CA0}"/>
              </a:ext>
            </a:extLst>
          </p:cNvPr>
          <p:cNvSpPr txBox="1"/>
          <p:nvPr/>
        </p:nvSpPr>
        <p:spPr>
          <a:xfrm>
            <a:off x="10112987" y="4913083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Customers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0630F3-F247-400C-9A17-7804E903C2DE}"/>
              </a:ext>
            </a:extLst>
          </p:cNvPr>
          <p:cNvCxnSpPr/>
          <p:nvPr/>
        </p:nvCxnSpPr>
        <p:spPr>
          <a:xfrm>
            <a:off x="1937857" y="3087149"/>
            <a:ext cx="2583809" cy="83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565BC0-1778-4316-8652-4791077879E3}"/>
              </a:ext>
            </a:extLst>
          </p:cNvPr>
          <p:cNvCxnSpPr/>
          <p:nvPr/>
        </p:nvCxnSpPr>
        <p:spPr>
          <a:xfrm>
            <a:off x="1929468" y="3087149"/>
            <a:ext cx="2625754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D7AEECA-F394-4618-9390-5811E526A8D8}"/>
              </a:ext>
            </a:extLst>
          </p:cNvPr>
          <p:cNvCxnSpPr/>
          <p:nvPr/>
        </p:nvCxnSpPr>
        <p:spPr>
          <a:xfrm>
            <a:off x="1937857" y="1977884"/>
            <a:ext cx="2617365" cy="31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A669DD-C613-4F92-8E95-B9618FA38096}"/>
              </a:ext>
            </a:extLst>
          </p:cNvPr>
          <p:cNvCxnSpPr/>
          <p:nvPr/>
        </p:nvCxnSpPr>
        <p:spPr>
          <a:xfrm>
            <a:off x="1937857" y="1977884"/>
            <a:ext cx="2617365" cy="116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8F1C9BD-8BC1-4EBB-9218-69549E6AB92D}"/>
              </a:ext>
            </a:extLst>
          </p:cNvPr>
          <p:cNvCxnSpPr/>
          <p:nvPr/>
        </p:nvCxnSpPr>
        <p:spPr>
          <a:xfrm>
            <a:off x="1929468" y="1977884"/>
            <a:ext cx="2608976" cy="185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ED3232-7A68-413C-BFE5-2C25D8C33BAB}"/>
              </a:ext>
            </a:extLst>
          </p:cNvPr>
          <p:cNvCxnSpPr/>
          <p:nvPr/>
        </p:nvCxnSpPr>
        <p:spPr>
          <a:xfrm>
            <a:off x="1929468" y="1977884"/>
            <a:ext cx="2592198" cy="269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119214-8492-4013-B598-CAE82F851C64}"/>
              </a:ext>
            </a:extLst>
          </p:cNvPr>
          <p:cNvCxnSpPr/>
          <p:nvPr/>
        </p:nvCxnSpPr>
        <p:spPr>
          <a:xfrm flipV="1">
            <a:off x="2030136" y="4018327"/>
            <a:ext cx="2491530" cy="2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FF82886-6AAD-4228-9BEF-95E176F18FF7}"/>
              </a:ext>
            </a:extLst>
          </p:cNvPr>
          <p:cNvCxnSpPr/>
          <p:nvPr/>
        </p:nvCxnSpPr>
        <p:spPr>
          <a:xfrm>
            <a:off x="2030136" y="4267241"/>
            <a:ext cx="2499919" cy="64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88C84EF-550A-4052-88E6-7FAE5B07FDCB}"/>
              </a:ext>
            </a:extLst>
          </p:cNvPr>
          <p:cNvCxnSpPr/>
          <p:nvPr/>
        </p:nvCxnSpPr>
        <p:spPr>
          <a:xfrm flipV="1">
            <a:off x="2030136" y="2424418"/>
            <a:ext cx="2499919" cy="28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A42E241-184E-41B5-8953-1B3011EC06EF}"/>
              </a:ext>
            </a:extLst>
          </p:cNvPr>
          <p:cNvCxnSpPr/>
          <p:nvPr/>
        </p:nvCxnSpPr>
        <p:spPr>
          <a:xfrm flipV="1">
            <a:off x="2030136" y="3238150"/>
            <a:ext cx="2499919" cy="20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3553C92-EF79-4301-9766-C79071B6FA5C}"/>
              </a:ext>
            </a:extLst>
          </p:cNvPr>
          <p:cNvCxnSpPr>
            <a:cxnSpLocks/>
          </p:cNvCxnSpPr>
          <p:nvPr/>
        </p:nvCxnSpPr>
        <p:spPr>
          <a:xfrm flipH="1">
            <a:off x="7625593" y="1415199"/>
            <a:ext cx="2543326" cy="251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EE9CB93-0E0A-4D01-895C-C791732E49EC}"/>
              </a:ext>
            </a:extLst>
          </p:cNvPr>
          <p:cNvCxnSpPr>
            <a:cxnSpLocks/>
          </p:cNvCxnSpPr>
          <p:nvPr/>
        </p:nvCxnSpPr>
        <p:spPr>
          <a:xfrm flipH="1">
            <a:off x="7670338" y="2629887"/>
            <a:ext cx="2520101" cy="138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A3F7FF4-7634-4ABD-9EC6-10E0D2419D3D}"/>
              </a:ext>
            </a:extLst>
          </p:cNvPr>
          <p:cNvCxnSpPr>
            <a:cxnSpLocks/>
          </p:cNvCxnSpPr>
          <p:nvPr/>
        </p:nvCxnSpPr>
        <p:spPr>
          <a:xfrm flipH="1">
            <a:off x="7625593" y="2634780"/>
            <a:ext cx="2564846" cy="21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ED7672C-CB58-4F24-A4E8-09AA6DC74337}"/>
              </a:ext>
            </a:extLst>
          </p:cNvPr>
          <p:cNvCxnSpPr>
            <a:cxnSpLocks/>
          </p:cNvCxnSpPr>
          <p:nvPr/>
        </p:nvCxnSpPr>
        <p:spPr>
          <a:xfrm flipH="1" flipV="1">
            <a:off x="7636781" y="2424419"/>
            <a:ext cx="2576883" cy="116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76E8068-976C-40A8-964A-17434CEBEE97}"/>
              </a:ext>
            </a:extLst>
          </p:cNvPr>
          <p:cNvCxnSpPr>
            <a:cxnSpLocks/>
          </p:cNvCxnSpPr>
          <p:nvPr/>
        </p:nvCxnSpPr>
        <p:spPr>
          <a:xfrm flipH="1" flipV="1">
            <a:off x="7625594" y="3238151"/>
            <a:ext cx="2588070" cy="3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9FB2CA-0917-40FB-A48B-87E73EDE2454}"/>
              </a:ext>
            </a:extLst>
          </p:cNvPr>
          <p:cNvCxnSpPr>
            <a:cxnSpLocks/>
          </p:cNvCxnSpPr>
          <p:nvPr/>
        </p:nvCxnSpPr>
        <p:spPr>
          <a:xfrm flipH="1" flipV="1">
            <a:off x="7625593" y="2558642"/>
            <a:ext cx="2536271" cy="220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965483E-376B-45B3-B83F-63F3F0653562}"/>
              </a:ext>
            </a:extLst>
          </p:cNvPr>
          <p:cNvCxnSpPr>
            <a:cxnSpLocks/>
          </p:cNvCxnSpPr>
          <p:nvPr/>
        </p:nvCxnSpPr>
        <p:spPr>
          <a:xfrm flipH="1" flipV="1">
            <a:off x="7625593" y="3305262"/>
            <a:ext cx="2536271" cy="145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F59B1FC-6D64-4A28-A6B3-84C7CF3D69CB}"/>
              </a:ext>
            </a:extLst>
          </p:cNvPr>
          <p:cNvCxnSpPr>
            <a:cxnSpLocks/>
          </p:cNvCxnSpPr>
          <p:nvPr/>
        </p:nvCxnSpPr>
        <p:spPr>
          <a:xfrm flipH="1" flipV="1">
            <a:off x="7636781" y="4118994"/>
            <a:ext cx="2553658" cy="6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917D184-FCE8-49EA-8FB0-5FB1AA5C5B62}"/>
              </a:ext>
            </a:extLst>
          </p:cNvPr>
          <p:cNvCxnSpPr>
            <a:cxnSpLocks/>
          </p:cNvCxnSpPr>
          <p:nvPr/>
        </p:nvCxnSpPr>
        <p:spPr>
          <a:xfrm flipH="1">
            <a:off x="7625593" y="4775710"/>
            <a:ext cx="2564846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8" name="Google Shape;121;p14">
            <a:extLst>
              <a:ext uri="{FF2B5EF4-FFF2-40B4-BE49-F238E27FC236}">
                <a16:creationId xmlns:a16="http://schemas.microsoft.com/office/drawing/2014/main" id="{8C351B91-3DE1-4558-BAA8-CB1417689D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67705" y="5143006"/>
            <a:ext cx="305632" cy="7026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7F66B6E-611D-4B08-AC43-808088266472}"/>
              </a:ext>
            </a:extLst>
          </p:cNvPr>
          <p:cNvSpPr txBox="1"/>
          <p:nvPr/>
        </p:nvSpPr>
        <p:spPr>
          <a:xfrm>
            <a:off x="10124175" y="5847543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Manager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FBF99A-C32F-4A22-89D7-E11E0CA22E6A}"/>
              </a:ext>
            </a:extLst>
          </p:cNvPr>
          <p:cNvCxnSpPr/>
          <p:nvPr/>
        </p:nvCxnSpPr>
        <p:spPr>
          <a:xfrm flipH="1" flipV="1">
            <a:off x="7625593" y="4959739"/>
            <a:ext cx="2564846" cy="65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739B95-C7FF-4D1F-B26E-B07DF45AE866}"/>
              </a:ext>
            </a:extLst>
          </p:cNvPr>
          <p:cNvCxnSpPr/>
          <p:nvPr/>
        </p:nvCxnSpPr>
        <p:spPr>
          <a:xfrm flipH="1" flipV="1">
            <a:off x="7661942" y="4187843"/>
            <a:ext cx="2528497" cy="14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5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38</cp:revision>
  <dcterms:created xsi:type="dcterms:W3CDTF">2020-10-02T01:49:58Z</dcterms:created>
  <dcterms:modified xsi:type="dcterms:W3CDTF">2020-11-21T08:14:24Z</dcterms:modified>
</cp:coreProperties>
</file>