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Jobster</a:t>
            </a:r>
            <a:endParaRPr lang="en-US" dirty="0" err="1">
              <a:cs typeface="Calibri"/>
            </a:endParaRP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7F956F42-0142-AE46-857F-B38E73F0E42A}"/>
              </a:ext>
            </a:extLst>
          </p:cNvPr>
          <p:cNvSpPr/>
          <p:nvPr/>
        </p:nvSpPr>
        <p:spPr>
          <a:xfrm>
            <a:off x="5052486" y="729539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Authentication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700501" y="668010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1421E-B993-E84A-8CD9-C36E696559EC}"/>
              </a:ext>
            </a:extLst>
          </p:cNvPr>
          <p:cNvSpPr txBox="1"/>
          <p:nvPr/>
        </p:nvSpPr>
        <p:spPr>
          <a:xfrm rot="1860000">
            <a:off x="2148008" y="710093"/>
            <a:ext cx="2949454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Input Job searchers(Part-Time, Full-Time)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Input Job preferences(Location, Company, Experience Level)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Ask for Authenticate</a:t>
            </a:r>
          </a:p>
          <a:p>
            <a:pPr marL="285750" indent="-285750">
              <a:buFontTx/>
              <a:buChar char="-"/>
            </a:pPr>
            <a:endParaRPr lang="en-US" sz="14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1860000">
            <a:off x="1405233" y="2107415"/>
            <a:ext cx="322748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Provide Job Postings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Provide job application service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Authenticate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7B1C6-59C5-9A43-A31A-893FA1E8F99D}"/>
              </a:ext>
            </a:extLst>
          </p:cNvPr>
          <p:cNvCxnSpPr>
            <a:cxnSpLocks/>
          </p:cNvCxnSpPr>
          <p:nvPr/>
        </p:nvCxnSpPr>
        <p:spPr>
          <a:xfrm>
            <a:off x="6029859" y="1600711"/>
            <a:ext cx="15425" cy="186742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5400000">
            <a:off x="5489822" y="2278624"/>
            <a:ext cx="17553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Authenticate All Users</a:t>
            </a:r>
            <a:endParaRPr lang="en-US" dirty="0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F73AF547-8CD8-714E-ABA2-EE5E109A8487}"/>
              </a:ext>
            </a:extLst>
          </p:cNvPr>
          <p:cNvSpPr/>
          <p:nvPr/>
        </p:nvSpPr>
        <p:spPr>
          <a:xfrm>
            <a:off x="8102025" y="111969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Job Application System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A398E4-1414-EA42-998E-AF4B1B92ECD0}"/>
              </a:ext>
            </a:extLst>
          </p:cNvPr>
          <p:cNvCxnSpPr>
            <a:cxnSpLocks/>
          </p:cNvCxnSpPr>
          <p:nvPr/>
        </p:nvCxnSpPr>
        <p:spPr>
          <a:xfrm flipH="1">
            <a:off x="7118020" y="1935342"/>
            <a:ext cx="1469667" cy="212757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 rot="18240000">
            <a:off x="7065059" y="2886997"/>
            <a:ext cx="206422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Display all available jobs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 err="1"/>
              <a:t>Jobster</a:t>
            </a:r>
            <a:endParaRPr lang="en-US" sz="1600">
              <a:cs typeface="Calibri"/>
            </a:endParaRPr>
          </a:p>
          <a:p>
            <a:pPr algn="ctr"/>
            <a:r>
              <a:rPr lang="en-US" sz="1600" dirty="0"/>
              <a:t>Context Diagram</a:t>
            </a:r>
            <a:endParaRPr lang="en-US" sz="16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94F1D-9E07-DC44-A51B-D663527773C5}"/>
              </a:ext>
            </a:extLst>
          </p:cNvPr>
          <p:cNvSpPr txBox="1"/>
          <p:nvPr/>
        </p:nvSpPr>
        <p:spPr>
          <a:xfrm>
            <a:off x="81379" y="4190431"/>
            <a:ext cx="119277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Job Recruiters</a:t>
            </a:r>
            <a:endParaRPr lang="en-US" dirty="0">
              <a:cs typeface="Calibri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9D5A38-02F1-8742-A047-A3429F836307}"/>
              </a:ext>
            </a:extLst>
          </p:cNvPr>
          <p:cNvSpPr txBox="1"/>
          <p:nvPr/>
        </p:nvSpPr>
        <p:spPr>
          <a:xfrm rot="21146155">
            <a:off x="1245271" y="3972657"/>
            <a:ext cx="3266591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Post a Job with Description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Ask for Authentication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Authenticate Recruiter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Provide Applicant Information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BF118C2-9386-41DC-B42D-4D86D39CB737}"/>
              </a:ext>
            </a:extLst>
          </p:cNvPr>
          <p:cNvSpPr/>
          <p:nvPr/>
        </p:nvSpPr>
        <p:spPr>
          <a:xfrm>
            <a:off x="5591174" y="2474976"/>
            <a:ext cx="381000" cy="2857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1FB47985-9760-4C53-95D3-BE7C6B80C9CB}"/>
              </a:ext>
            </a:extLst>
          </p:cNvPr>
          <p:cNvSpPr/>
          <p:nvPr/>
        </p:nvSpPr>
        <p:spPr>
          <a:xfrm>
            <a:off x="7153275" y="2998851"/>
            <a:ext cx="381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45C26D-B237-42EA-8BE6-98E24C7FFAE9}"/>
              </a:ext>
            </a:extLst>
          </p:cNvPr>
          <p:cNvCxnSpPr>
            <a:cxnSpLocks/>
          </p:cNvCxnSpPr>
          <p:nvPr/>
        </p:nvCxnSpPr>
        <p:spPr>
          <a:xfrm flipH="1">
            <a:off x="7139886" y="4219570"/>
            <a:ext cx="2176097" cy="200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Diagonal Corner Rectangle 23">
            <a:extLst>
              <a:ext uri="{FF2B5EF4-FFF2-40B4-BE49-F238E27FC236}">
                <a16:creationId xmlns:a16="http://schemas.microsoft.com/office/drawing/2014/main" id="{07A51731-FD61-43AB-86EF-BD7EA24E9B17}"/>
              </a:ext>
            </a:extLst>
          </p:cNvPr>
          <p:cNvSpPr/>
          <p:nvPr/>
        </p:nvSpPr>
        <p:spPr>
          <a:xfrm>
            <a:off x="9426000" y="378669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Ads Management System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FDCD810E-14AA-49ED-84BD-F5F56C025BAF}"/>
              </a:ext>
            </a:extLst>
          </p:cNvPr>
          <p:cNvSpPr/>
          <p:nvPr/>
        </p:nvSpPr>
        <p:spPr>
          <a:xfrm>
            <a:off x="7810499" y="3846576"/>
            <a:ext cx="381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D0DAAE-DC4A-4E63-97BC-B4B085F5A00B}"/>
              </a:ext>
            </a:extLst>
          </p:cNvPr>
          <p:cNvSpPr txBox="1"/>
          <p:nvPr/>
        </p:nvSpPr>
        <p:spPr>
          <a:xfrm>
            <a:off x="7164025" y="4318630"/>
            <a:ext cx="204311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Display Sponsored Ads</a:t>
            </a:r>
            <a:endParaRPr lang="en-US" dirty="0"/>
          </a:p>
        </p:txBody>
      </p:sp>
      <p:sp>
        <p:nvSpPr>
          <p:cNvPr id="40" name="Round Diagonal Corner Rectangle 23">
            <a:extLst>
              <a:ext uri="{FF2B5EF4-FFF2-40B4-BE49-F238E27FC236}">
                <a16:creationId xmlns:a16="http://schemas.microsoft.com/office/drawing/2014/main" id="{CD3416C1-EB74-40BD-A1AB-6FDAA7A86667}"/>
              </a:ext>
            </a:extLst>
          </p:cNvPr>
          <p:cNvSpPr/>
          <p:nvPr/>
        </p:nvSpPr>
        <p:spPr>
          <a:xfrm>
            <a:off x="9311700" y="5510719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Payment System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2D4305-019B-4A4D-9A67-1E1D2282CE8D}"/>
              </a:ext>
            </a:extLst>
          </p:cNvPr>
          <p:cNvCxnSpPr>
            <a:cxnSpLocks/>
          </p:cNvCxnSpPr>
          <p:nvPr/>
        </p:nvCxnSpPr>
        <p:spPr>
          <a:xfrm flipH="1" flipV="1">
            <a:off x="6654110" y="4620658"/>
            <a:ext cx="2604722" cy="135151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49A6782C-3028-4C0A-9B37-05AC29C387AA}"/>
              </a:ext>
            </a:extLst>
          </p:cNvPr>
          <p:cNvSpPr/>
          <p:nvPr/>
        </p:nvSpPr>
        <p:spPr>
          <a:xfrm>
            <a:off x="7953374" y="4884800"/>
            <a:ext cx="381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88354-EF4A-46C5-AD20-B30D2B6FBB12}"/>
              </a:ext>
            </a:extLst>
          </p:cNvPr>
          <p:cNvSpPr txBox="1"/>
          <p:nvPr/>
        </p:nvSpPr>
        <p:spPr>
          <a:xfrm rot="1740000">
            <a:off x="6792550" y="5318755"/>
            <a:ext cx="204311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Process Payments</a:t>
            </a:r>
            <a:endParaRPr lang="en-US" dirty="0"/>
          </a:p>
        </p:txBody>
      </p:sp>
      <p:sp>
        <p:nvSpPr>
          <p:cNvPr id="35" name="Round Diagonal Corner Rectangle 2">
            <a:extLst>
              <a:ext uri="{FF2B5EF4-FFF2-40B4-BE49-F238E27FC236}">
                <a16:creationId xmlns:a16="http://schemas.microsoft.com/office/drawing/2014/main" id="{19624EDC-7250-4595-8312-17FA57C80E72}"/>
              </a:ext>
            </a:extLst>
          </p:cNvPr>
          <p:cNvSpPr/>
          <p:nvPr/>
        </p:nvSpPr>
        <p:spPr>
          <a:xfrm>
            <a:off x="5186351" y="6012052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Help Desk System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B69FC2FF-1547-496E-9161-D92A3DEB00E1}"/>
              </a:ext>
            </a:extLst>
          </p:cNvPr>
          <p:cNvSpPr/>
          <p:nvPr/>
        </p:nvSpPr>
        <p:spPr>
          <a:xfrm>
            <a:off x="5591174" y="5111084"/>
            <a:ext cx="381000" cy="2857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2057D7-60A6-4E86-ADD8-8E5FA27A33BB}"/>
              </a:ext>
            </a:extLst>
          </p:cNvPr>
          <p:cNvCxnSpPr>
            <a:cxnSpLocks/>
          </p:cNvCxnSpPr>
          <p:nvPr/>
        </p:nvCxnSpPr>
        <p:spPr>
          <a:xfrm flipH="1" flipV="1">
            <a:off x="6087758" y="4579468"/>
            <a:ext cx="9804" cy="136180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FDADFC-5F9F-40FC-A2FB-8F431FA8DE02}"/>
              </a:ext>
            </a:extLst>
          </p:cNvPr>
          <p:cNvSpPr txBox="1"/>
          <p:nvPr/>
        </p:nvSpPr>
        <p:spPr>
          <a:xfrm rot="5400000">
            <a:off x="5451070" y="4913700"/>
            <a:ext cx="175736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Frequently Asked Questions</a:t>
            </a:r>
          </a:p>
        </p:txBody>
      </p:sp>
      <p:pic>
        <p:nvPicPr>
          <p:cNvPr id="49" name="Google Shape;83;p13">
            <a:extLst>
              <a:ext uri="{FF2B5EF4-FFF2-40B4-BE49-F238E27FC236}">
                <a16:creationId xmlns:a16="http://schemas.microsoft.com/office/drawing/2014/main" id="{0EAA4835-421F-407C-ACCD-852031BCF1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837" y="917958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83;p13">
            <a:extLst>
              <a:ext uri="{FF2B5EF4-FFF2-40B4-BE49-F238E27FC236}">
                <a16:creationId xmlns:a16="http://schemas.microsoft.com/office/drawing/2014/main" id="{A1FBBFAF-2D88-4853-85E0-2CDD4407D03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568" y="4867740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3EEC3D-7776-4B4C-9D6E-44F2C9E72100}"/>
              </a:ext>
            </a:extLst>
          </p:cNvPr>
          <p:cNvCxnSpPr>
            <a:cxnSpLocks/>
          </p:cNvCxnSpPr>
          <p:nvPr/>
        </p:nvCxnSpPr>
        <p:spPr>
          <a:xfrm>
            <a:off x="1586554" y="1011782"/>
            <a:ext cx="4078621" cy="248194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601215-5212-47E4-A030-8AE895F32A9A}"/>
              </a:ext>
            </a:extLst>
          </p:cNvPr>
          <p:cNvCxnSpPr>
            <a:cxnSpLocks/>
          </p:cNvCxnSpPr>
          <p:nvPr/>
        </p:nvCxnSpPr>
        <p:spPr>
          <a:xfrm flipV="1">
            <a:off x="963644" y="4213468"/>
            <a:ext cx="3969114" cy="67133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15368"/>
              </p:ext>
            </p:extLst>
          </p:nvPr>
        </p:nvGraphicFramePr>
        <p:xfrm>
          <a:off x="438150" y="857250"/>
          <a:ext cx="11426588" cy="377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25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2536031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964531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246003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369213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3738885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Source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r>
                        <a:rPr lang="en-US" dirty="0"/>
                        <a:t> 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Authentication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Authentication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Jobster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Authenticate All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416718">
                <a:tc>
                  <a:txBody>
                    <a:bodyPr/>
                    <a:lstStyle/>
                    <a:p>
                      <a:r>
                        <a:rPr lang="en-US" dirty="0"/>
                        <a:t> 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Job Application Listings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Job Application System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Display all available jobs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r>
                        <a:rPr lang="en-US" dirty="0"/>
                        <a:t> 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Ads Management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Ads Management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Jobster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Display Sponsored 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746058">
                <a:tc>
                  <a:txBody>
                    <a:bodyPr/>
                    <a:lstStyle/>
                    <a:p>
                      <a:r>
                        <a:rPr lang="en-US" dirty="0"/>
                        <a:t> 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Payment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Payment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Jobster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Process Payments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7460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Help Desk Tickets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Help Desk 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Jobster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Real-time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Frequently Asked Questions</a:t>
                      </a:r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66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3886201" y="219075"/>
            <a:ext cx="414216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/>
              <a:t>Jobster's 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53B73-AC2E-477B-A775-EED333A6D444}"/>
              </a:ext>
            </a:extLst>
          </p:cNvPr>
          <p:cNvSpPr txBox="1"/>
          <p:nvPr/>
        </p:nvSpPr>
        <p:spPr>
          <a:xfrm>
            <a:off x="1926454" y="1908699"/>
            <a:ext cx="4927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Revisions from Semester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Freelance Recruiter Actor because these actions will be the same as Corporate Recruiters -&gt; Combined into ‘Job Recruiter</a:t>
            </a:r>
            <a:r>
              <a:rPr lang="en-US"/>
              <a:t>’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3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190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adam</cp:lastModifiedBy>
  <cp:revision>723</cp:revision>
  <cp:lastPrinted>2018-10-02T13:37:47Z</cp:lastPrinted>
  <dcterms:created xsi:type="dcterms:W3CDTF">2018-09-27T21:41:54Z</dcterms:created>
  <dcterms:modified xsi:type="dcterms:W3CDTF">2021-02-12T15:38:22Z</dcterms:modified>
</cp:coreProperties>
</file>