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957-6501-164D-B6B8-28C37FF9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B147-9842-F045-8326-DF68A325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1106-98F9-E14F-8F4E-93C0B5E9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D34B-1DCC-2144-8214-A1167C8F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ED0D-41C9-8E46-BBDD-E8C25FB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C8E-EC58-B145-AFD5-06200610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D8B35-3D17-504C-BB40-119D8B4A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BCC6-8BA1-924C-B9F0-CA5D6A4D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36E8-6E18-A345-89A6-BD6CC773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6FE4-1095-554E-8210-09047459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3D858-FD7D-7044-BDEB-9CB72F7FC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09A3-59C7-EA48-97B8-585AACF6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277F-5AF1-E64A-9CEA-4F9C1971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24F9-2D1A-4A44-8A3A-2221CAE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7AEF-6EC4-0640-88E1-0ACE40BE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FCB-E7E6-AE47-BFE8-F68B41A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E0C9-F338-0C4B-9346-A6596E3E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1A9E-50BF-B843-94A0-33DE0EB4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DBEF-9C4F-3F44-A350-CED11EAF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BD57-4F14-5043-8AAD-6223741A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1DD-8321-C34C-9D5F-447D5605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3524A-D328-5D4A-9012-DEC463C9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D46C-05A5-3149-8AD3-6C5D8895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5E55-4296-6A4F-82C4-7B57D35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18E9-01AA-6643-8ACD-393D16D3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9BD-D6EE-534C-A3E0-FB510934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9539-9BD0-9442-8460-C565A98A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89169-186A-7B4E-BC03-6576FC5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CE9B-1583-114F-8181-C1C8CA40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E23A4-A985-A74F-BB53-DB12523F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38DD-04D6-8049-AF5E-1DF7D44A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1B8-7DE0-4441-9AB8-60AB5AF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3A16-A688-DB4B-AA23-D0CDFDE9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32E89-89E8-E54E-9CA0-A6C4CD850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5F15-AC71-D343-8C2F-FDEA7BE5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F7DD5-4A7A-2149-9198-3F1521807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B29A5-4066-B040-B497-7D10C8D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1FDA7-AC56-BF45-8365-CEE69F80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288F-4EBA-1847-8A7B-D0406350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7A8-17B8-8D40-8483-9B3BD86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9F30-46F1-174A-81A0-2DF0FD6A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9F461-03CF-5F47-B786-B674D43D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65982-C7B0-5845-9448-598F1106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0F6F-C7AE-F740-81F0-DD767061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353BD-77D3-1242-A045-5CDD7750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ABD2-A1B1-C640-BF86-CA13856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2550-F461-754A-9067-2247F0EB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F90E-5311-F546-8291-6DD3877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8ACC-95A1-C440-8AD5-8E883378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A402-4E62-4E43-BE73-454450B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B14-F2D1-544B-B1B2-1EC287C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683A0-3507-C546-9B07-F49B9DDA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92FF-50A7-774A-B571-2F0C2A59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AF2B0-B1D6-964C-9C6A-9CE41A485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00BC-1958-A548-B5A7-2D552944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3AF85-8220-B143-87EF-B9F64496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D710-0F9B-6E4D-9B0F-9B0A73C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81BE-2D71-4F4A-BB00-304147BB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C3DD-7673-584B-B7EF-A700AD62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1392-CBF4-E143-8277-0EE696A2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2D1E-D4E6-7642-968F-166AA4A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8BC4-FE77-9540-8832-48C2A8CA89F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73D9-42A7-534B-B18E-EBE2BC96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BE9F-3882-C54D-B6EC-DE8F9455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1565-C00E-CF41-99F1-C4E0E39A1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6.svg"/><Relationship Id="rId12" Type="http://schemas.openxmlformats.org/officeDocument/2006/relationships/image" Target="../media/image20.svg"/><Relationship Id="rId2" Type="http://schemas.openxmlformats.org/officeDocument/2006/relationships/image" Target="../media/image12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svg"/><Relationship Id="rId15" Type="http://schemas.openxmlformats.org/officeDocument/2006/relationships/image" Target="../media/image23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EE47640-A56F-904F-9C81-6F2F20C001F4}"/>
              </a:ext>
            </a:extLst>
          </p:cNvPr>
          <p:cNvGrpSpPr/>
          <p:nvPr/>
        </p:nvGrpSpPr>
        <p:grpSpPr>
          <a:xfrm>
            <a:off x="-322522" y="-13744"/>
            <a:ext cx="12514521" cy="1669312"/>
            <a:chOff x="-269358" y="1871330"/>
            <a:chExt cx="12192000" cy="165867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49492B1-9393-8845-B72C-75D90D17F8CE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6A3190-A0C1-BA4B-8451-403275BB6C82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Logical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8326F0-CBA8-5D49-9CE0-F73111D149D3}"/>
              </a:ext>
            </a:extLst>
          </p:cNvPr>
          <p:cNvSpPr/>
          <p:nvPr/>
        </p:nvSpPr>
        <p:spPr>
          <a:xfrm>
            <a:off x="180737" y="2307265"/>
            <a:ext cx="1355487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5EFD77-C2F7-BB46-834C-5AA61DA00C7A}"/>
              </a:ext>
            </a:extLst>
          </p:cNvPr>
          <p:cNvSpPr/>
          <p:nvPr/>
        </p:nvSpPr>
        <p:spPr>
          <a:xfrm>
            <a:off x="1976021" y="2307265"/>
            <a:ext cx="2032426" cy="382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Channel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EAD8B16-99E3-E543-A999-AE170FD4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3159845"/>
            <a:ext cx="872756" cy="87275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B58A3D0-E101-4E43-B607-CCC0CC3D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5659181"/>
            <a:ext cx="872756" cy="87275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84060C9-451F-6244-8351-771094D7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5" y="4409513"/>
            <a:ext cx="872756" cy="8727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EFBB8-2CB2-9641-9DE5-748D1817AC7B}"/>
              </a:ext>
            </a:extLst>
          </p:cNvPr>
          <p:cNvCxnSpPr>
            <a:cxnSpLocks/>
          </p:cNvCxnSpPr>
          <p:nvPr/>
        </p:nvCxnSpPr>
        <p:spPr>
          <a:xfrm>
            <a:off x="357301" y="2823620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61B8AF-0525-6847-AE04-5EAA1C80C9A1}"/>
              </a:ext>
            </a:extLst>
          </p:cNvPr>
          <p:cNvCxnSpPr>
            <a:cxnSpLocks/>
          </p:cNvCxnSpPr>
          <p:nvPr/>
        </p:nvCxnSpPr>
        <p:spPr>
          <a:xfrm>
            <a:off x="2027049" y="2823620"/>
            <a:ext cx="1862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5F34DEC-E4C7-2F43-9001-DB81121B22CE}"/>
              </a:ext>
            </a:extLst>
          </p:cNvPr>
          <p:cNvSpPr/>
          <p:nvPr/>
        </p:nvSpPr>
        <p:spPr>
          <a:xfrm>
            <a:off x="219074" y="4000702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161D46-E781-A143-B161-A1FA0BC734B3}"/>
              </a:ext>
            </a:extLst>
          </p:cNvPr>
          <p:cNvSpPr/>
          <p:nvPr/>
        </p:nvSpPr>
        <p:spPr>
          <a:xfrm>
            <a:off x="190718" y="5205729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2A437-1CBF-F84C-B845-1DCC3F8C9D4C}"/>
              </a:ext>
            </a:extLst>
          </p:cNvPr>
          <p:cNvSpPr/>
          <p:nvPr/>
        </p:nvSpPr>
        <p:spPr>
          <a:xfrm>
            <a:off x="183625" y="6442655"/>
            <a:ext cx="1178923" cy="2523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0E9010-B326-5145-AC9D-E819B0E8D212}"/>
              </a:ext>
            </a:extLst>
          </p:cNvPr>
          <p:cNvCxnSpPr>
            <a:cxnSpLocks/>
          </p:cNvCxnSpPr>
          <p:nvPr/>
        </p:nvCxnSpPr>
        <p:spPr>
          <a:xfrm>
            <a:off x="1362548" y="3635239"/>
            <a:ext cx="807265" cy="491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0A1FE-3D27-1443-B8E1-72CDAFC5D325}"/>
              </a:ext>
            </a:extLst>
          </p:cNvPr>
          <p:cNvSpPr/>
          <p:nvPr/>
        </p:nvSpPr>
        <p:spPr>
          <a:xfrm>
            <a:off x="2304890" y="4251467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D1F2A4-8ED3-2C4A-AC2B-747B6ED101CF}"/>
              </a:ext>
            </a:extLst>
          </p:cNvPr>
          <p:cNvCxnSpPr>
            <a:cxnSpLocks/>
          </p:cNvCxnSpPr>
          <p:nvPr/>
        </p:nvCxnSpPr>
        <p:spPr>
          <a:xfrm flipV="1">
            <a:off x="1351357" y="4501267"/>
            <a:ext cx="811364" cy="434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93C4B-4693-5540-9B07-B67D031C2E56}"/>
              </a:ext>
            </a:extLst>
          </p:cNvPr>
          <p:cNvSpPr/>
          <p:nvPr/>
        </p:nvSpPr>
        <p:spPr>
          <a:xfrm>
            <a:off x="2304889" y="5998289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70F247-5EB6-A74B-8437-A7838413D8DD}"/>
              </a:ext>
            </a:extLst>
          </p:cNvPr>
          <p:cNvCxnSpPr>
            <a:cxnSpLocks/>
          </p:cNvCxnSpPr>
          <p:nvPr/>
        </p:nvCxnSpPr>
        <p:spPr>
          <a:xfrm flipV="1">
            <a:off x="1311844" y="6157777"/>
            <a:ext cx="850877" cy="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4BB66EB-10AE-2C49-9D8C-F90F1F3978FC}"/>
              </a:ext>
            </a:extLst>
          </p:cNvPr>
          <p:cNvGrpSpPr/>
          <p:nvPr/>
        </p:nvGrpSpPr>
        <p:grpSpPr>
          <a:xfrm>
            <a:off x="4305845" y="1913209"/>
            <a:ext cx="2429674" cy="4749863"/>
            <a:chOff x="4305845" y="2083980"/>
            <a:chExt cx="2429674" cy="4579092"/>
          </a:xfrm>
        </p:grpSpPr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35401A5C-0078-6C44-AD14-D986B673FFA5}"/>
                </a:ext>
              </a:extLst>
            </p:cNvPr>
            <p:cNvSpPr/>
            <p:nvPr/>
          </p:nvSpPr>
          <p:spPr>
            <a:xfrm>
              <a:off x="4305845" y="2083980"/>
              <a:ext cx="2429674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9350EB2-8F1D-7B4B-9A72-DC8684CAD034}"/>
                </a:ext>
              </a:extLst>
            </p:cNvPr>
            <p:cNvSpPr/>
            <p:nvPr/>
          </p:nvSpPr>
          <p:spPr>
            <a:xfrm>
              <a:off x="4369956" y="2307265"/>
              <a:ext cx="2320316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Core Business Processes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763519D-4ECC-C34D-A5CF-FB2E0E680F7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303" y="2827159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70CD33-CF10-014B-9B5F-90BF35762A7B}"/>
                </a:ext>
              </a:extLst>
            </p:cNvPr>
            <p:cNvSpPr/>
            <p:nvPr/>
          </p:nvSpPr>
          <p:spPr>
            <a:xfrm>
              <a:off x="4489300" y="3883848"/>
              <a:ext cx="2048301" cy="46250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User/Partner Account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58CB93-6A75-694E-9A14-8679336B9F04}"/>
                </a:ext>
              </a:extLst>
            </p:cNvPr>
            <p:cNvSpPr/>
            <p:nvPr/>
          </p:nvSpPr>
          <p:spPr>
            <a:xfrm>
              <a:off x="4503618" y="4463319"/>
              <a:ext cx="2048301" cy="4309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Customize User Account &amp; Payments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E0A97E-53E7-FA4B-8638-8F3E545293E5}"/>
                </a:ext>
              </a:extLst>
            </p:cNvPr>
            <p:cNvSpPr/>
            <p:nvPr/>
          </p:nvSpPr>
          <p:spPr>
            <a:xfrm>
              <a:off x="4489302" y="3016268"/>
              <a:ext cx="2048301" cy="7078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  <a:p>
              <a:pPr algn="ctr"/>
              <a:r>
                <a:rPr lang="en-US" sz="1400" dirty="0"/>
                <a:t>(Basic search </a:t>
              </a:r>
            </a:p>
            <a:p>
              <a:pPr algn="ctr"/>
              <a:r>
                <a:rPr lang="en-US" sz="1400" dirty="0"/>
                <a:t>&amp; sign in/up)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D8A2CD-2CC4-2A4B-9181-399FD0475964}"/>
                </a:ext>
              </a:extLst>
            </p:cNvPr>
            <p:cNvSpPr/>
            <p:nvPr/>
          </p:nvSpPr>
          <p:spPr>
            <a:xfrm>
              <a:off x="4505703" y="5003592"/>
              <a:ext cx="2048301" cy="2967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/>
                <a:t>Partner Dashboard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145D2B-51B0-A849-9D5C-4B8E941CD896}"/>
                </a:ext>
              </a:extLst>
            </p:cNvPr>
            <p:cNvSpPr/>
            <p:nvPr/>
          </p:nvSpPr>
          <p:spPr>
            <a:xfrm>
              <a:off x="4505703" y="548762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Help Desk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BC40C4-789C-384B-BF11-8AA7CEF4C955}"/>
              </a:ext>
            </a:extLst>
          </p:cNvPr>
          <p:cNvGrpSpPr/>
          <p:nvPr/>
        </p:nvGrpSpPr>
        <p:grpSpPr>
          <a:xfrm>
            <a:off x="7024286" y="1909926"/>
            <a:ext cx="2415732" cy="4753146"/>
            <a:chOff x="7100606" y="2053692"/>
            <a:chExt cx="2415732" cy="4579092"/>
          </a:xfrm>
        </p:grpSpPr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CC3A4F96-E7BD-9E4E-A0E3-13CD2E29C1C1}"/>
                </a:ext>
              </a:extLst>
            </p:cNvPr>
            <p:cNvSpPr/>
            <p:nvPr/>
          </p:nvSpPr>
          <p:spPr>
            <a:xfrm>
              <a:off x="7100606" y="2053692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CA623AF-CA0A-5842-BB37-124698F5CFBF}"/>
                </a:ext>
              </a:extLst>
            </p:cNvPr>
            <p:cNvSpPr/>
            <p:nvPr/>
          </p:nvSpPr>
          <p:spPr>
            <a:xfrm>
              <a:off x="7152719" y="2307265"/>
              <a:ext cx="232031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and Information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59D962-09C9-0542-B3BD-1404BFF434F4}"/>
                </a:ext>
              </a:extLst>
            </p:cNvPr>
            <p:cNvCxnSpPr>
              <a:cxnSpLocks/>
            </p:cNvCxnSpPr>
            <p:nvPr/>
          </p:nvCxnSpPr>
          <p:spPr>
            <a:xfrm>
              <a:off x="7320625" y="2826068"/>
              <a:ext cx="20483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C37CC6-D1B1-4947-861E-C97FAC495141}"/>
                </a:ext>
              </a:extLst>
            </p:cNvPr>
            <p:cNvSpPr/>
            <p:nvPr/>
          </p:nvSpPr>
          <p:spPr>
            <a:xfrm>
              <a:off x="7342697" y="3083981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Login 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04A540-FCDD-964F-97DF-CD37A3BE9EC3}"/>
                </a:ext>
              </a:extLst>
            </p:cNvPr>
            <p:cNvSpPr/>
            <p:nvPr/>
          </p:nvSpPr>
          <p:spPr>
            <a:xfrm>
              <a:off x="7342697" y="3944762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Jobs Data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34FC51-38B6-904A-947D-90E0792D448A}"/>
                </a:ext>
              </a:extLst>
            </p:cNvPr>
            <p:cNvSpPr/>
            <p:nvPr/>
          </p:nvSpPr>
          <p:spPr>
            <a:xfrm>
              <a:off x="7342697" y="434243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Filtering 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C85F60-D476-C148-8D5C-2D93A4394EC7}"/>
                </a:ext>
              </a:extLst>
            </p:cNvPr>
            <p:cNvSpPr/>
            <p:nvPr/>
          </p:nvSpPr>
          <p:spPr>
            <a:xfrm>
              <a:off x="7342697" y="5143056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Transactions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86BCB2-DACC-1D47-9B30-9F91E6E482DC}"/>
                </a:ext>
              </a:extLst>
            </p:cNvPr>
            <p:cNvSpPr/>
            <p:nvPr/>
          </p:nvSpPr>
          <p:spPr>
            <a:xfrm>
              <a:off x="7342697" y="5535815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Subscription Information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8EF30-8A69-C440-B0DD-CD1182163ABD}"/>
                </a:ext>
              </a:extLst>
            </p:cNvPr>
            <p:cNvSpPr/>
            <p:nvPr/>
          </p:nvSpPr>
          <p:spPr>
            <a:xfrm>
              <a:off x="7342697" y="3480914"/>
              <a:ext cx="2048301" cy="3816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Customers/Partner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5410A2-80E6-2449-8C37-EC4DF40D64B3}"/>
              </a:ext>
            </a:extLst>
          </p:cNvPr>
          <p:cNvGrpSpPr/>
          <p:nvPr/>
        </p:nvGrpSpPr>
        <p:grpSpPr>
          <a:xfrm>
            <a:off x="9725804" y="1909926"/>
            <a:ext cx="2415732" cy="4753146"/>
            <a:chOff x="9725804" y="2083980"/>
            <a:chExt cx="2415732" cy="4579092"/>
          </a:xfrm>
        </p:grpSpPr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374B327C-1FE8-C943-A722-9E263AE9A63E}"/>
                </a:ext>
              </a:extLst>
            </p:cNvPr>
            <p:cNvSpPr/>
            <p:nvPr/>
          </p:nvSpPr>
          <p:spPr>
            <a:xfrm>
              <a:off x="9725804" y="2083980"/>
              <a:ext cx="2415732" cy="457909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5CA104D-A5D2-FF48-BD94-C6C9A920EA55}"/>
                </a:ext>
              </a:extLst>
            </p:cNvPr>
            <p:cNvSpPr/>
            <p:nvPr/>
          </p:nvSpPr>
          <p:spPr>
            <a:xfrm>
              <a:off x="9929198" y="2307265"/>
              <a:ext cx="2096225" cy="3827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Technology Enablers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40AF71-EEFC-E042-9B5A-C67E2CE9683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05" y="2823620"/>
              <a:ext cx="16928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EB2B6B-9990-AE42-8AF5-CD078B093E11}"/>
                </a:ext>
              </a:extLst>
            </p:cNvPr>
            <p:cNvSpPr/>
            <p:nvPr/>
          </p:nvSpPr>
          <p:spPr>
            <a:xfrm>
              <a:off x="9977122" y="3098554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Cloud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C34F8E-D846-CD44-8972-6A4D27BFEBF4}"/>
                </a:ext>
              </a:extLst>
            </p:cNvPr>
            <p:cNvSpPr/>
            <p:nvPr/>
          </p:nvSpPr>
          <p:spPr>
            <a:xfrm>
              <a:off x="9977121" y="3562073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Payment Getaway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E1333F-A245-0642-9D52-6DDC4A10240C}"/>
                </a:ext>
              </a:extLst>
            </p:cNvPr>
            <p:cNvSpPr/>
            <p:nvPr/>
          </p:nvSpPr>
          <p:spPr>
            <a:xfrm>
              <a:off x="9953159" y="4091979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E-mail Services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5914B5-2B09-494C-9B2F-CFEB669BA317}"/>
                </a:ext>
              </a:extLst>
            </p:cNvPr>
            <p:cNvSpPr/>
            <p:nvPr/>
          </p:nvSpPr>
          <p:spPr>
            <a:xfrm>
              <a:off x="9953158" y="4577388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Real-time Bus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4ECC53-A0AD-3343-B31C-7CDAFD649B6C}"/>
                </a:ext>
              </a:extLst>
            </p:cNvPr>
            <p:cNvSpPr/>
            <p:nvPr/>
          </p:nvSpPr>
          <p:spPr>
            <a:xfrm>
              <a:off x="9953158" y="5062797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Tickets for Help Desk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AA4556-08E7-6940-A19B-44F264FDA5FB}"/>
                </a:ext>
              </a:extLst>
            </p:cNvPr>
            <p:cNvSpPr/>
            <p:nvPr/>
          </p:nvSpPr>
          <p:spPr>
            <a:xfrm>
              <a:off x="9929198" y="5548206"/>
              <a:ext cx="204830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Job Search API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05FE71-AEE2-C54E-924D-DAB3C7D9383A}"/>
              </a:ext>
            </a:extLst>
          </p:cNvPr>
          <p:cNvCxnSpPr>
            <a:cxnSpLocks/>
          </p:cNvCxnSpPr>
          <p:nvPr/>
        </p:nvCxnSpPr>
        <p:spPr>
          <a:xfrm>
            <a:off x="3914350" y="4424868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197826-377D-9D47-A6A6-9CE90547AC73}"/>
              </a:ext>
            </a:extLst>
          </p:cNvPr>
          <p:cNvCxnSpPr>
            <a:cxnSpLocks/>
          </p:cNvCxnSpPr>
          <p:nvPr/>
        </p:nvCxnSpPr>
        <p:spPr>
          <a:xfrm>
            <a:off x="3914349" y="6176597"/>
            <a:ext cx="370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A960EB-DA93-A04A-BBC3-97851EB021DD}"/>
              </a:ext>
            </a:extLst>
          </p:cNvPr>
          <p:cNvCxnSpPr>
            <a:cxnSpLocks/>
          </p:cNvCxnSpPr>
          <p:nvPr/>
        </p:nvCxnSpPr>
        <p:spPr>
          <a:xfrm>
            <a:off x="6746211" y="4710727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A29FD3-E085-0942-AD2C-C1C1B5399AD2}"/>
              </a:ext>
            </a:extLst>
          </p:cNvPr>
          <p:cNvCxnSpPr>
            <a:cxnSpLocks/>
          </p:cNvCxnSpPr>
          <p:nvPr/>
        </p:nvCxnSpPr>
        <p:spPr>
          <a:xfrm>
            <a:off x="9438208" y="4689531"/>
            <a:ext cx="273772" cy="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9110911-8816-486E-AF7F-D4EBEE1102C4}"/>
              </a:ext>
            </a:extLst>
          </p:cNvPr>
          <p:cNvSpPr/>
          <p:nvPr/>
        </p:nvSpPr>
        <p:spPr>
          <a:xfrm>
            <a:off x="4503617" y="5876508"/>
            <a:ext cx="2048301" cy="5136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Advance Search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31509A-5033-4CCC-8A2B-10E8DDAAE9B1}"/>
              </a:ext>
            </a:extLst>
          </p:cNvPr>
          <p:cNvSpPr/>
          <p:nvPr/>
        </p:nvSpPr>
        <p:spPr>
          <a:xfrm>
            <a:off x="7266376" y="5965207"/>
            <a:ext cx="2048301" cy="4249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Form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6CC82E-9B16-441B-BF1A-3D1F17F56EEC}"/>
              </a:ext>
            </a:extLst>
          </p:cNvPr>
          <p:cNvSpPr/>
          <p:nvPr/>
        </p:nvSpPr>
        <p:spPr>
          <a:xfrm>
            <a:off x="7266377" y="4710727"/>
            <a:ext cx="2048301" cy="3308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Job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4982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BFA9E3B-BEDD-C04D-AD04-210AA55AF2CC}"/>
              </a:ext>
            </a:extLst>
          </p:cNvPr>
          <p:cNvSpPr/>
          <p:nvPr/>
        </p:nvSpPr>
        <p:spPr>
          <a:xfrm>
            <a:off x="9740088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49F5A29C-2639-2A44-8F3A-7559D23F0095}"/>
              </a:ext>
            </a:extLst>
          </p:cNvPr>
          <p:cNvSpPr/>
          <p:nvPr/>
        </p:nvSpPr>
        <p:spPr>
          <a:xfrm>
            <a:off x="7183621" y="2187523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7D490480-0FE1-E245-950F-444F607ACC08}"/>
              </a:ext>
            </a:extLst>
          </p:cNvPr>
          <p:cNvSpPr/>
          <p:nvPr/>
        </p:nvSpPr>
        <p:spPr>
          <a:xfrm>
            <a:off x="4740012" y="2202012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AB96AF9-1272-5B4C-98DB-31BD3790A955}"/>
              </a:ext>
            </a:extLst>
          </p:cNvPr>
          <p:cNvSpPr/>
          <p:nvPr/>
        </p:nvSpPr>
        <p:spPr>
          <a:xfrm>
            <a:off x="2179674" y="2245445"/>
            <a:ext cx="2232838" cy="4354774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914CD-7217-4B42-AA58-D6E2B2783191}"/>
              </a:ext>
            </a:extLst>
          </p:cNvPr>
          <p:cNvSpPr txBox="1"/>
          <p:nvPr/>
        </p:nvSpPr>
        <p:spPr>
          <a:xfrm>
            <a:off x="-322522" y="315703"/>
            <a:ext cx="12514521" cy="120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Application: </a:t>
            </a:r>
            <a:r>
              <a:rPr lang="en-US" dirty="0" err="1"/>
              <a:t>Jobster</a:t>
            </a:r>
            <a:endParaRPr lang="en-US" dirty="0"/>
          </a:p>
          <a:p>
            <a:pPr algn="ctr"/>
            <a:r>
              <a:rPr lang="en-US" dirty="0"/>
              <a:t>Type: Application Architecture</a:t>
            </a:r>
          </a:p>
          <a:p>
            <a:pPr algn="ctr"/>
            <a:r>
              <a:rPr lang="en-US" dirty="0"/>
              <a:t>View: Logical View</a:t>
            </a:r>
          </a:p>
          <a:p>
            <a:pPr algn="ctr"/>
            <a:r>
              <a:rPr lang="en-US" dirty="0"/>
              <a:t>Style: Layered Architecture Pattern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00EDE-4A3D-1D4B-B05A-460C45BBB520}"/>
              </a:ext>
            </a:extLst>
          </p:cNvPr>
          <p:cNvGrpSpPr/>
          <p:nvPr/>
        </p:nvGrpSpPr>
        <p:grpSpPr>
          <a:xfrm>
            <a:off x="-322522" y="21261"/>
            <a:ext cx="12514521" cy="1711845"/>
            <a:chOff x="-269358" y="1871330"/>
            <a:chExt cx="12192000" cy="165867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8ACD9E7-E95A-6D45-A750-F76BC0C6BB42}"/>
                </a:ext>
              </a:extLst>
            </p:cNvPr>
            <p:cNvSpPr/>
            <p:nvPr/>
          </p:nvSpPr>
          <p:spPr>
            <a:xfrm>
              <a:off x="1935126" y="1871330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AD3D16-7F51-FF48-AC89-AF43CE7C077C}"/>
                </a:ext>
              </a:extLst>
            </p:cNvPr>
            <p:cNvSpPr txBox="1"/>
            <p:nvPr/>
          </p:nvSpPr>
          <p:spPr>
            <a:xfrm>
              <a:off x="-269358" y="21005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Process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13FEFF-4D51-6242-8770-9A1A78822A83}"/>
              </a:ext>
            </a:extLst>
          </p:cNvPr>
          <p:cNvGrpSpPr/>
          <p:nvPr/>
        </p:nvGrpSpPr>
        <p:grpSpPr>
          <a:xfrm>
            <a:off x="219074" y="2500626"/>
            <a:ext cx="1178923" cy="1093173"/>
            <a:chOff x="219074" y="3159845"/>
            <a:chExt cx="1178923" cy="109317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4E5557D-DE7D-6B41-A220-45291F9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159845"/>
              <a:ext cx="872756" cy="87275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A341EE-A463-AF44-AB70-C61B16AFC5AA}"/>
                </a:ext>
              </a:extLst>
            </p:cNvPr>
            <p:cNvSpPr/>
            <p:nvPr/>
          </p:nvSpPr>
          <p:spPr>
            <a:xfrm>
              <a:off x="219074" y="4000702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3876CC-3DB9-4F49-BFA5-FC825F4B8963}"/>
              </a:ext>
            </a:extLst>
          </p:cNvPr>
          <p:cNvGrpSpPr/>
          <p:nvPr/>
        </p:nvGrpSpPr>
        <p:grpSpPr>
          <a:xfrm>
            <a:off x="190718" y="3782187"/>
            <a:ext cx="1178923" cy="1048532"/>
            <a:chOff x="190718" y="3782187"/>
            <a:chExt cx="1178923" cy="1048532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CDEC897-D898-3449-9FF7-A8BF036A4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65" y="3782187"/>
              <a:ext cx="872756" cy="8727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927CFA-5D51-6A43-B488-05DC3AD5709C}"/>
                </a:ext>
              </a:extLst>
            </p:cNvPr>
            <p:cNvSpPr/>
            <p:nvPr/>
          </p:nvSpPr>
          <p:spPr>
            <a:xfrm>
              <a:off x="190718" y="4578403"/>
              <a:ext cx="1178923" cy="2523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Partners</a:t>
              </a:r>
            </a:p>
          </p:txBody>
        </p:sp>
      </p:grp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2DBBBFAB-297B-1A42-82E4-FAFCB987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1993" y="2531343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F2F6172-AB08-D349-8351-297A30BF1ACE}"/>
              </a:ext>
            </a:extLst>
          </p:cNvPr>
          <p:cNvSpPr/>
          <p:nvPr/>
        </p:nvSpPr>
        <p:spPr>
          <a:xfrm>
            <a:off x="2258250" y="3429000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</a:t>
            </a:r>
          </a:p>
        </p:txBody>
      </p:sp>
      <p:pic>
        <p:nvPicPr>
          <p:cNvPr id="31" name="Graphic 30" descr="Cloud">
            <a:extLst>
              <a:ext uri="{FF2B5EF4-FFF2-40B4-BE49-F238E27FC236}">
                <a16:creationId xmlns:a16="http://schemas.microsoft.com/office/drawing/2014/main" id="{3DE930D2-9AD7-964F-B204-6207EC6CC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5541" y="4582550"/>
            <a:ext cx="1399438" cy="139943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AD74D4-4942-E841-A95C-975CBC8A3CB8}"/>
              </a:ext>
            </a:extLst>
          </p:cNvPr>
          <p:cNvSpPr/>
          <p:nvPr/>
        </p:nvSpPr>
        <p:spPr>
          <a:xfrm>
            <a:off x="2683134" y="5794772"/>
            <a:ext cx="1584251" cy="3189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FE3E8-E4B7-0749-8E7F-DED0D7A3131D}"/>
              </a:ext>
            </a:extLst>
          </p:cNvPr>
          <p:cNvGrpSpPr/>
          <p:nvPr/>
        </p:nvGrpSpPr>
        <p:grpSpPr>
          <a:xfrm>
            <a:off x="5095903" y="3344958"/>
            <a:ext cx="1584251" cy="1625999"/>
            <a:chOff x="5142612" y="3022212"/>
            <a:chExt cx="1584251" cy="162599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7AF37EAA-3D8E-AB44-BB5C-8D9408ED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1042" y="3022212"/>
              <a:ext cx="1066800" cy="10668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2040DD-5E8F-654C-A70B-78202C1CFB4F}"/>
                </a:ext>
              </a:extLst>
            </p:cNvPr>
            <p:cNvSpPr/>
            <p:nvPr/>
          </p:nvSpPr>
          <p:spPr>
            <a:xfrm>
              <a:off x="5142612" y="4329235"/>
              <a:ext cx="1584251" cy="318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Server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4C2800-9339-9F4B-819D-4E1F447F2D06}"/>
              </a:ext>
            </a:extLst>
          </p:cNvPr>
          <p:cNvGrpSpPr/>
          <p:nvPr/>
        </p:nvGrpSpPr>
        <p:grpSpPr>
          <a:xfrm>
            <a:off x="7296479" y="5184401"/>
            <a:ext cx="1366392" cy="1194562"/>
            <a:chOff x="7296479" y="5184401"/>
            <a:chExt cx="1366392" cy="1194562"/>
          </a:xfrm>
        </p:grpSpPr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3E08317-B9F0-B740-ADB3-A069AA56E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80549" y="5184401"/>
              <a:ext cx="719491" cy="88252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F2092E-BD0E-8540-A8A4-81936EA61AD8}"/>
                </a:ext>
              </a:extLst>
            </p:cNvPr>
            <p:cNvSpPr/>
            <p:nvPr/>
          </p:nvSpPr>
          <p:spPr>
            <a:xfrm>
              <a:off x="7296479" y="6195816"/>
              <a:ext cx="1366392" cy="1831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Server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FE12A2-DC98-5E4E-AC01-4740F567346F}"/>
              </a:ext>
            </a:extLst>
          </p:cNvPr>
          <p:cNvGrpSpPr/>
          <p:nvPr/>
        </p:nvGrpSpPr>
        <p:grpSpPr>
          <a:xfrm>
            <a:off x="8190555" y="3065718"/>
            <a:ext cx="1089114" cy="1249958"/>
            <a:chOff x="8300040" y="2330850"/>
            <a:chExt cx="1089114" cy="1249958"/>
          </a:xfrm>
        </p:grpSpPr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363F654-E9D3-2349-85BB-6E427435B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62251" y="2330850"/>
              <a:ext cx="978728" cy="97872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00ED5A-9130-6442-A085-81DFC4C9712C}"/>
                </a:ext>
              </a:extLst>
            </p:cNvPr>
            <p:cNvSpPr/>
            <p:nvPr/>
          </p:nvSpPr>
          <p:spPr>
            <a:xfrm>
              <a:off x="8300040" y="3355307"/>
              <a:ext cx="1089114" cy="2255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Admin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8A164D-20A4-1748-A34A-48CCD73F4D34}"/>
              </a:ext>
            </a:extLst>
          </p:cNvPr>
          <p:cNvGrpSpPr/>
          <p:nvPr/>
        </p:nvGrpSpPr>
        <p:grpSpPr>
          <a:xfrm>
            <a:off x="10259437" y="3148887"/>
            <a:ext cx="1412029" cy="1059907"/>
            <a:chOff x="10505573" y="3445743"/>
            <a:chExt cx="1412029" cy="1059907"/>
          </a:xfrm>
        </p:grpSpPr>
        <p:pic>
          <p:nvPicPr>
            <p:cNvPr id="23" name="Picture 22" descr="A picture containing indoor, green, table, sitting&#10;&#10;Description automatically generated">
              <a:extLst>
                <a:ext uri="{FF2B5EF4-FFF2-40B4-BE49-F238E27FC236}">
                  <a16:creationId xmlns:a16="http://schemas.microsoft.com/office/drawing/2014/main" id="{93D5C6B1-C795-D045-BFA3-C37CD87F9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7574"/>
            <a:stretch/>
          </p:blipFill>
          <p:spPr>
            <a:xfrm>
              <a:off x="10835989" y="3445743"/>
              <a:ext cx="751195" cy="76567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2F34F4-7992-8D49-B846-1680CAA15428}"/>
                </a:ext>
              </a:extLst>
            </p:cNvPr>
            <p:cNvSpPr/>
            <p:nvPr/>
          </p:nvSpPr>
          <p:spPr>
            <a:xfrm>
              <a:off x="10505573" y="4264960"/>
              <a:ext cx="1412029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NAS &amp; Storage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AD8ECD-8AAA-5B40-AC43-3956FCDA45C2}"/>
              </a:ext>
            </a:extLst>
          </p:cNvPr>
          <p:cNvGrpSpPr/>
          <p:nvPr/>
        </p:nvGrpSpPr>
        <p:grpSpPr>
          <a:xfrm>
            <a:off x="10198523" y="5031583"/>
            <a:ext cx="1533853" cy="1164233"/>
            <a:chOff x="9842985" y="5190205"/>
            <a:chExt cx="1533853" cy="1164233"/>
          </a:xfrm>
        </p:grpSpPr>
        <p:pic>
          <p:nvPicPr>
            <p:cNvPr id="15" name="Graphic 14" descr="Database">
              <a:extLst>
                <a:ext uri="{FF2B5EF4-FFF2-40B4-BE49-F238E27FC236}">
                  <a16:creationId xmlns:a16="http://schemas.microsoft.com/office/drawing/2014/main" id="{0AD358EA-A578-3546-93B1-4EA300DA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48139" y="5190205"/>
              <a:ext cx="923543" cy="923543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2F4573-4AB9-2C45-BEEB-8213740D23A3}"/>
                </a:ext>
              </a:extLst>
            </p:cNvPr>
            <p:cNvSpPr/>
            <p:nvPr/>
          </p:nvSpPr>
          <p:spPr>
            <a:xfrm>
              <a:off x="9842985" y="6113748"/>
              <a:ext cx="1533853" cy="2406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DB Server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8EA276F-B6DA-824B-93E6-E97B2B931238}"/>
              </a:ext>
            </a:extLst>
          </p:cNvPr>
          <p:cNvSpPr/>
          <p:nvPr/>
        </p:nvSpPr>
        <p:spPr>
          <a:xfrm>
            <a:off x="4899989" y="2454811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DMZ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22931F3-4F75-A244-9FEB-95110AD1FD12}"/>
              </a:ext>
            </a:extLst>
          </p:cNvPr>
          <p:cNvSpPr/>
          <p:nvPr/>
        </p:nvSpPr>
        <p:spPr>
          <a:xfrm>
            <a:off x="7351818" y="2461210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DF4AF53-ECC5-3146-A382-0991151535AA}"/>
              </a:ext>
            </a:extLst>
          </p:cNvPr>
          <p:cNvSpPr/>
          <p:nvPr/>
        </p:nvSpPr>
        <p:spPr>
          <a:xfrm>
            <a:off x="9939793" y="2454287"/>
            <a:ext cx="1896444" cy="318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Secure Core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C52C7-B594-E140-BD32-7AD6D4DFBB03}"/>
              </a:ext>
            </a:extLst>
          </p:cNvPr>
          <p:cNvSpPr txBox="1"/>
          <p:nvPr/>
        </p:nvSpPr>
        <p:spPr>
          <a:xfrm>
            <a:off x="2385322" y="3825824"/>
            <a:ext cx="199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browser authenticates customers/partners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679B0-85E3-344A-9C54-CC756F83EA48}"/>
              </a:ext>
            </a:extLst>
          </p:cNvPr>
          <p:cNvSpPr txBox="1"/>
          <p:nvPr/>
        </p:nvSpPr>
        <p:spPr>
          <a:xfrm>
            <a:off x="5027582" y="5068366"/>
            <a:ext cx="1994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Authorizing users/partners</a:t>
            </a:r>
          </a:p>
          <a:p>
            <a:r>
              <a:rPr lang="en-US" sz="1000" dirty="0"/>
              <a:t>Handling exceptions</a:t>
            </a:r>
          </a:p>
          <a:p>
            <a:r>
              <a:rPr lang="en-US" sz="1000" dirty="0"/>
              <a:t>Secure configuration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364E9D-1E82-7C4E-9D12-7204B78A4BA3}"/>
              </a:ext>
            </a:extLst>
          </p:cNvPr>
          <p:cNvSpPr txBox="1"/>
          <p:nvPr/>
        </p:nvSpPr>
        <p:spPr>
          <a:xfrm>
            <a:off x="8143588" y="4343635"/>
            <a:ext cx="127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Monitor activities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1C9B13-F8D2-324B-BDBB-FEF62BC666E6}"/>
              </a:ext>
            </a:extLst>
          </p:cNvPr>
          <p:cNvSpPr txBox="1"/>
          <p:nvPr/>
        </p:nvSpPr>
        <p:spPr>
          <a:xfrm>
            <a:off x="8314639" y="5625665"/>
            <a:ext cx="112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business logic calculations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668C33E-3BB6-0C4C-BD2E-AE8AD3D9F5A4}"/>
              </a:ext>
            </a:extLst>
          </p:cNvPr>
          <p:cNvCxnSpPr/>
          <p:nvPr/>
        </p:nvCxnSpPr>
        <p:spPr>
          <a:xfrm flipV="1">
            <a:off x="8420986" y="3596223"/>
            <a:ext cx="2168867" cy="1588178"/>
          </a:xfrm>
          <a:prstGeom prst="bentConnector3">
            <a:avLst>
              <a:gd name="adj1" fmla="val 67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084913-7E5A-944A-8A75-66158812524F}"/>
              </a:ext>
            </a:extLst>
          </p:cNvPr>
          <p:cNvCxnSpPr>
            <a:cxnSpLocks/>
          </p:cNvCxnSpPr>
          <p:nvPr/>
        </p:nvCxnSpPr>
        <p:spPr>
          <a:xfrm>
            <a:off x="8420986" y="5452740"/>
            <a:ext cx="2168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D24F2E6-9B7D-5C41-BFDC-8C3C45B0FADD}"/>
              </a:ext>
            </a:extLst>
          </p:cNvPr>
          <p:cNvCxnSpPr>
            <a:cxnSpLocks/>
          </p:cNvCxnSpPr>
          <p:nvPr/>
        </p:nvCxnSpPr>
        <p:spPr>
          <a:xfrm rot="5400000">
            <a:off x="7379987" y="4267981"/>
            <a:ext cx="1283606" cy="243598"/>
          </a:xfrm>
          <a:prstGeom prst="bentConnector3">
            <a:avLst>
              <a:gd name="adj1" fmla="val 1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8910300-06F2-3B47-91E1-6CDE63B15F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0847" y="3798260"/>
            <a:ext cx="1376920" cy="1276349"/>
          </a:xfrm>
          <a:prstGeom prst="bentConnector3">
            <a:avLst>
              <a:gd name="adj1" fmla="val -19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344D21F3-5570-834F-9E86-FF45696B9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4710" y="4072254"/>
            <a:ext cx="1688010" cy="9125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C9782B3-21A5-B147-91B0-84828B15C4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6293" y="4438101"/>
            <a:ext cx="1667528" cy="442978"/>
          </a:xfrm>
          <a:prstGeom prst="bentConnector3">
            <a:avLst>
              <a:gd name="adj1" fmla="val 10037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EC4F74-5157-8544-9EC6-2BC5048BB0B8}"/>
              </a:ext>
            </a:extLst>
          </p:cNvPr>
          <p:cNvCxnSpPr/>
          <p:nvPr/>
        </p:nvCxnSpPr>
        <p:spPr>
          <a:xfrm>
            <a:off x="1369641" y="2937004"/>
            <a:ext cx="1015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93D175B-5316-EB43-82FF-75685783BE05}"/>
              </a:ext>
            </a:extLst>
          </p:cNvPr>
          <p:cNvCxnSpPr>
            <a:cxnSpLocks/>
          </p:cNvCxnSpPr>
          <p:nvPr/>
        </p:nvCxnSpPr>
        <p:spPr>
          <a:xfrm flipV="1">
            <a:off x="1312887" y="3148887"/>
            <a:ext cx="1015681" cy="939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C18FA4-4D36-4CBA-82C1-55A10413AA2F}"/>
              </a:ext>
            </a:extLst>
          </p:cNvPr>
          <p:cNvGrpSpPr/>
          <p:nvPr/>
        </p:nvGrpSpPr>
        <p:grpSpPr>
          <a:xfrm>
            <a:off x="-458402" y="52195"/>
            <a:ext cx="12514520" cy="1248623"/>
            <a:chOff x="-401736" y="1950489"/>
            <a:chExt cx="12192000" cy="1658679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CA9A5B96-D92D-4989-B521-A80997B492B2}"/>
                </a:ext>
              </a:extLst>
            </p:cNvPr>
            <p:cNvSpPr/>
            <p:nvPr/>
          </p:nvSpPr>
          <p:spPr>
            <a:xfrm>
              <a:off x="1905621" y="1950489"/>
              <a:ext cx="7783032" cy="1658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9C2BAD-EAF0-4D08-ACF5-48080DC21226}"/>
                </a:ext>
              </a:extLst>
            </p:cNvPr>
            <p:cNvSpPr txBox="1"/>
            <p:nvPr/>
          </p:nvSpPr>
          <p:spPr>
            <a:xfrm>
              <a:off x="-401736" y="1980546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Application: </a:t>
              </a:r>
              <a:r>
                <a:rPr lang="en-US" dirty="0" err="1"/>
                <a:t>Jobster</a:t>
              </a:r>
              <a:endParaRPr lang="en-US" dirty="0"/>
            </a:p>
            <a:p>
              <a:pPr algn="ctr"/>
              <a:r>
                <a:rPr lang="en-US" dirty="0"/>
                <a:t>Type: Application Architecture</a:t>
              </a:r>
            </a:p>
            <a:p>
              <a:pPr algn="ctr"/>
              <a:r>
                <a:rPr lang="en-US" dirty="0"/>
                <a:t>View: Physical View</a:t>
              </a:r>
            </a:p>
            <a:p>
              <a:pPr algn="ctr"/>
              <a:r>
                <a:rPr lang="en-US" dirty="0"/>
                <a:t>Style: Layered Architecture Pattern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DD6131-4F92-450E-B29A-1422D9084C3E}"/>
              </a:ext>
            </a:extLst>
          </p:cNvPr>
          <p:cNvSpPr/>
          <p:nvPr/>
        </p:nvSpPr>
        <p:spPr>
          <a:xfrm>
            <a:off x="806585" y="5690734"/>
            <a:ext cx="1530212" cy="50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Client’s Web Browser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95F96E-1C05-460F-A5A5-479824F69905}"/>
              </a:ext>
            </a:extLst>
          </p:cNvPr>
          <p:cNvSpPr/>
          <p:nvPr/>
        </p:nvSpPr>
        <p:spPr>
          <a:xfrm>
            <a:off x="1015793" y="4199469"/>
            <a:ext cx="1110567" cy="332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3EB124-5850-4A89-AF0C-5CD69E015525}"/>
              </a:ext>
            </a:extLst>
          </p:cNvPr>
          <p:cNvSpPr/>
          <p:nvPr/>
        </p:nvSpPr>
        <p:spPr>
          <a:xfrm>
            <a:off x="1011499" y="2976856"/>
            <a:ext cx="1186239" cy="29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0BCC5-663C-473F-8492-45307AD4D705}"/>
              </a:ext>
            </a:extLst>
          </p:cNvPr>
          <p:cNvSpPr/>
          <p:nvPr/>
        </p:nvSpPr>
        <p:spPr>
          <a:xfrm>
            <a:off x="5292625" y="6337831"/>
            <a:ext cx="1417130" cy="345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Server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C251FDB-3AE0-41C9-ADEA-7452CBB1A727}"/>
              </a:ext>
            </a:extLst>
          </p:cNvPr>
          <p:cNvSpPr/>
          <p:nvPr/>
        </p:nvSpPr>
        <p:spPr>
          <a:xfrm>
            <a:off x="2678775" y="1928472"/>
            <a:ext cx="1530212" cy="6433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EBC634-5D89-446D-BF0C-AD3477CC0DBC}"/>
              </a:ext>
            </a:extLst>
          </p:cNvPr>
          <p:cNvSpPr/>
          <p:nvPr/>
        </p:nvSpPr>
        <p:spPr>
          <a:xfrm>
            <a:off x="7576955" y="6113959"/>
            <a:ext cx="1394694" cy="345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EDDD9E-DCE4-4093-8377-06EC553C18EF}"/>
              </a:ext>
            </a:extLst>
          </p:cNvPr>
          <p:cNvSpPr/>
          <p:nvPr/>
        </p:nvSpPr>
        <p:spPr>
          <a:xfrm>
            <a:off x="6294596" y="4335302"/>
            <a:ext cx="2161247" cy="311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Database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7803FD-B820-49A8-9AFF-916617B38DE6}"/>
              </a:ext>
            </a:extLst>
          </p:cNvPr>
          <p:cNvSpPr/>
          <p:nvPr/>
        </p:nvSpPr>
        <p:spPr>
          <a:xfrm>
            <a:off x="10412681" y="4247502"/>
            <a:ext cx="1456930" cy="389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Workstations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239DD0E4-6BAF-4FC8-8E79-4B10FE8E4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958" y="3447109"/>
            <a:ext cx="914400" cy="9144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667369-6C64-4549-89AC-00FC6AC216B4}"/>
              </a:ext>
            </a:extLst>
          </p:cNvPr>
          <p:cNvCxnSpPr>
            <a:cxnSpLocks/>
          </p:cNvCxnSpPr>
          <p:nvPr/>
        </p:nvCxnSpPr>
        <p:spPr>
          <a:xfrm flipV="1">
            <a:off x="2072911" y="3281493"/>
            <a:ext cx="6817" cy="91797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89B450-2C55-442B-9EBC-76DC4F4C7B5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197738" y="2571183"/>
            <a:ext cx="1246143" cy="55557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75DBCB-ED0B-470F-A8C8-985F873A4902}"/>
              </a:ext>
            </a:extLst>
          </p:cNvPr>
          <p:cNvCxnSpPr>
            <a:cxnSpLocks/>
          </p:cNvCxnSpPr>
          <p:nvPr/>
        </p:nvCxnSpPr>
        <p:spPr>
          <a:xfrm>
            <a:off x="4002660" y="2352491"/>
            <a:ext cx="582872" cy="89044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08E3F6-CD43-4FC4-8FEA-1B397A0C2611}"/>
              </a:ext>
            </a:extLst>
          </p:cNvPr>
          <p:cNvCxnSpPr>
            <a:cxnSpLocks/>
          </p:cNvCxnSpPr>
          <p:nvPr/>
        </p:nvCxnSpPr>
        <p:spPr>
          <a:xfrm flipV="1">
            <a:off x="2055156" y="4532337"/>
            <a:ext cx="0" cy="1185964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25FC74-64F6-4AFB-8AC3-3994F8E0E4F1}"/>
              </a:ext>
            </a:extLst>
          </p:cNvPr>
          <p:cNvGrpSpPr/>
          <p:nvPr/>
        </p:nvGrpSpPr>
        <p:grpSpPr>
          <a:xfrm>
            <a:off x="1088225" y="4879337"/>
            <a:ext cx="966931" cy="838963"/>
            <a:chOff x="1332745" y="3437667"/>
            <a:chExt cx="966931" cy="838963"/>
          </a:xfrm>
        </p:grpSpPr>
        <p:pic>
          <p:nvPicPr>
            <p:cNvPr id="39" name="Graphic 38" descr="Computer with solid fill">
              <a:extLst>
                <a:ext uri="{FF2B5EF4-FFF2-40B4-BE49-F238E27FC236}">
                  <a16:creationId xmlns:a16="http://schemas.microsoft.com/office/drawing/2014/main" id="{A8D69713-4A6D-4DFE-A029-1AAE922A4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5747" y="3437667"/>
              <a:ext cx="740928" cy="74092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96FBE7-D0A6-4F35-9939-F380EA3EEF5B}"/>
                </a:ext>
              </a:extLst>
            </p:cNvPr>
            <p:cNvSpPr txBox="1"/>
            <p:nvPr/>
          </p:nvSpPr>
          <p:spPr>
            <a:xfrm>
              <a:off x="1332745" y="4030409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MacBook/PC</a:t>
              </a:r>
            </a:p>
          </p:txBody>
        </p:sp>
      </p:grpSp>
      <p:pic>
        <p:nvPicPr>
          <p:cNvPr id="41" name="Graphic 40" descr="Wireless router with solid fill">
            <a:extLst>
              <a:ext uri="{FF2B5EF4-FFF2-40B4-BE49-F238E27FC236}">
                <a16:creationId xmlns:a16="http://schemas.microsoft.com/office/drawing/2014/main" id="{A496AD2A-D5C8-4A95-B2D8-5ED393F84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3707" y="3519076"/>
            <a:ext cx="740928" cy="740928"/>
          </a:xfrm>
          <a:prstGeom prst="rect">
            <a:avLst/>
          </a:prstGeom>
        </p:spPr>
      </p:pic>
      <p:pic>
        <p:nvPicPr>
          <p:cNvPr id="43" name="Graphic 42" descr="Jail">
            <a:extLst>
              <a:ext uri="{FF2B5EF4-FFF2-40B4-BE49-F238E27FC236}">
                <a16:creationId xmlns:a16="http://schemas.microsoft.com/office/drawing/2014/main" id="{11D0F6D4-BC19-467F-A43B-82E210D6A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5158" y="2408754"/>
            <a:ext cx="658920" cy="658920"/>
          </a:xfrm>
          <a:prstGeom prst="rect">
            <a:avLst/>
          </a:prstGeom>
        </p:spPr>
      </p:pic>
      <p:pic>
        <p:nvPicPr>
          <p:cNvPr id="45" name="Graphic 44" descr="Jail">
            <a:extLst>
              <a:ext uri="{FF2B5EF4-FFF2-40B4-BE49-F238E27FC236}">
                <a16:creationId xmlns:a16="http://schemas.microsoft.com/office/drawing/2014/main" id="{30B80198-CBC1-4C7A-9A07-461CF49F79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06170" y="2664131"/>
            <a:ext cx="658920" cy="65892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9417AB4-D343-4654-A21B-34894F04AD37}"/>
              </a:ext>
            </a:extLst>
          </p:cNvPr>
          <p:cNvSpPr/>
          <p:nvPr/>
        </p:nvSpPr>
        <p:spPr>
          <a:xfrm>
            <a:off x="4442510" y="3242940"/>
            <a:ext cx="1186239" cy="29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7E6532A-91B7-433C-ABE8-9F07F15D3178}"/>
              </a:ext>
            </a:extLst>
          </p:cNvPr>
          <p:cNvSpPr/>
          <p:nvPr/>
        </p:nvSpPr>
        <p:spPr>
          <a:xfrm>
            <a:off x="4483898" y="4836726"/>
            <a:ext cx="1110567" cy="24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pic>
        <p:nvPicPr>
          <p:cNvPr id="48" name="Graphic 47" descr="Wireless router with solid fill">
            <a:extLst>
              <a:ext uri="{FF2B5EF4-FFF2-40B4-BE49-F238E27FC236}">
                <a16:creationId xmlns:a16="http://schemas.microsoft.com/office/drawing/2014/main" id="{00CD8A13-5456-4806-9097-C9D55018E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4975" y="4081463"/>
            <a:ext cx="740928" cy="740928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1651E3-3D29-4F05-891C-0D69ABEB7C68}"/>
              </a:ext>
            </a:extLst>
          </p:cNvPr>
          <p:cNvCxnSpPr>
            <a:cxnSpLocks/>
          </p:cNvCxnSpPr>
          <p:nvPr/>
        </p:nvCxnSpPr>
        <p:spPr>
          <a:xfrm>
            <a:off x="9898912" y="2270131"/>
            <a:ext cx="558958" cy="119579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C478B5-B628-4547-A71C-3EDC2A3AF11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6709755" y="6286602"/>
            <a:ext cx="867200" cy="22387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D94A73-E46B-44F6-8B4B-020B8C609A8E}"/>
              </a:ext>
            </a:extLst>
          </p:cNvPr>
          <p:cNvCxnSpPr>
            <a:cxnSpLocks/>
            <a:stCxn id="47" idx="2"/>
            <a:endCxn id="9" idx="1"/>
          </p:cNvCxnSpPr>
          <p:nvPr/>
        </p:nvCxnSpPr>
        <p:spPr>
          <a:xfrm>
            <a:off x="5039182" y="5079686"/>
            <a:ext cx="253443" cy="143078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9767E9-ECDC-44B3-B3A3-6E3301F65059}"/>
              </a:ext>
            </a:extLst>
          </p:cNvPr>
          <p:cNvCxnSpPr>
            <a:cxnSpLocks/>
          </p:cNvCxnSpPr>
          <p:nvPr/>
        </p:nvCxnSpPr>
        <p:spPr>
          <a:xfrm flipV="1">
            <a:off x="4654975" y="3584574"/>
            <a:ext cx="0" cy="123781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94562491-D770-49BC-9B11-E76C1B1A8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2213" y="5651799"/>
            <a:ext cx="637954" cy="637954"/>
          </a:xfrm>
          <a:prstGeom prst="rect">
            <a:avLst/>
          </a:prstGeom>
        </p:spPr>
      </p:pic>
      <p:pic>
        <p:nvPicPr>
          <p:cNvPr id="67" name="Graphic 66" descr="Cloud Computing outline">
            <a:extLst>
              <a:ext uri="{FF2B5EF4-FFF2-40B4-BE49-F238E27FC236}">
                <a16:creationId xmlns:a16="http://schemas.microsoft.com/office/drawing/2014/main" id="{8268BE0C-E753-4135-9B30-AA50D6AF43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3695" y="5441936"/>
            <a:ext cx="720485" cy="662031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170621-A872-4597-A043-6CC04C213E4E}"/>
              </a:ext>
            </a:extLst>
          </p:cNvPr>
          <p:cNvCxnSpPr>
            <a:cxnSpLocks/>
          </p:cNvCxnSpPr>
          <p:nvPr/>
        </p:nvCxnSpPr>
        <p:spPr>
          <a:xfrm flipV="1">
            <a:off x="9074433" y="2270131"/>
            <a:ext cx="560213" cy="97280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25664C-E04D-4077-915A-5259F832020F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7375220" y="4646916"/>
            <a:ext cx="475066" cy="145705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23AE16A-8F25-4FD3-AFA1-4E4DE11042E0}"/>
              </a:ext>
            </a:extLst>
          </p:cNvPr>
          <p:cNvSpPr/>
          <p:nvPr/>
        </p:nvSpPr>
        <p:spPr>
          <a:xfrm>
            <a:off x="4339519" y="2732696"/>
            <a:ext cx="4734914" cy="40665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A042B3-8F01-4822-8EAB-6C7F4C170880}"/>
              </a:ext>
            </a:extLst>
          </p:cNvPr>
          <p:cNvSpPr txBox="1"/>
          <p:nvPr/>
        </p:nvSpPr>
        <p:spPr>
          <a:xfrm>
            <a:off x="5547608" y="2352491"/>
            <a:ext cx="23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Application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96635E-944A-4B20-A5F0-C42D977B0430}"/>
              </a:ext>
            </a:extLst>
          </p:cNvPr>
          <p:cNvSpPr/>
          <p:nvPr/>
        </p:nvSpPr>
        <p:spPr>
          <a:xfrm>
            <a:off x="10356584" y="3465929"/>
            <a:ext cx="1598249" cy="26380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raphic 93" descr="Work from home desk with solid fill">
            <a:extLst>
              <a:ext uri="{FF2B5EF4-FFF2-40B4-BE49-F238E27FC236}">
                <a16:creationId xmlns:a16="http://schemas.microsoft.com/office/drawing/2014/main" id="{4B607CA0-022E-4C8F-9312-86774DF91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1425" y="3500264"/>
            <a:ext cx="778551" cy="778551"/>
          </a:xfrm>
          <a:prstGeom prst="rect">
            <a:avLst/>
          </a:prstGeom>
        </p:spPr>
      </p:pic>
      <p:pic>
        <p:nvPicPr>
          <p:cNvPr id="96" name="Graphic 95" descr="Users with solid fill">
            <a:extLst>
              <a:ext uri="{FF2B5EF4-FFF2-40B4-BE49-F238E27FC236}">
                <a16:creationId xmlns:a16="http://schemas.microsoft.com/office/drawing/2014/main" id="{D077D7F5-518F-4344-915F-97FD02CC9A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62318" y="4886236"/>
            <a:ext cx="757658" cy="757658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649D821-59CB-4978-A16F-07C4040FCD94}"/>
              </a:ext>
            </a:extLst>
          </p:cNvPr>
          <p:cNvSpPr/>
          <p:nvPr/>
        </p:nvSpPr>
        <p:spPr>
          <a:xfrm>
            <a:off x="10457870" y="5556589"/>
            <a:ext cx="1366553" cy="336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494C17-1335-4206-A3A6-CDC598E78105}"/>
              </a:ext>
            </a:extLst>
          </p:cNvPr>
          <p:cNvSpPr txBox="1"/>
          <p:nvPr/>
        </p:nvSpPr>
        <p:spPr>
          <a:xfrm>
            <a:off x="10457870" y="3126757"/>
            <a:ext cx="15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Layer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2518092-429A-4B5C-A051-2A1EE7961E14}"/>
              </a:ext>
            </a:extLst>
          </p:cNvPr>
          <p:cNvSpPr/>
          <p:nvPr/>
        </p:nvSpPr>
        <p:spPr>
          <a:xfrm>
            <a:off x="8976333" y="1960804"/>
            <a:ext cx="1186239" cy="29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Firewall</a:t>
            </a:r>
          </a:p>
        </p:txBody>
      </p:sp>
      <p:pic>
        <p:nvPicPr>
          <p:cNvPr id="111" name="Graphic 110" descr="Jail">
            <a:extLst>
              <a:ext uri="{FF2B5EF4-FFF2-40B4-BE49-F238E27FC236}">
                <a16:creationId xmlns:a16="http://schemas.microsoft.com/office/drawing/2014/main" id="{0A0D3C16-718B-4FCE-8072-5FA9F11D7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9992" y="1392702"/>
            <a:ext cx="658920" cy="65892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ADC325A7-8252-448F-A9EB-1705B2AC1AEC}"/>
              </a:ext>
            </a:extLst>
          </p:cNvPr>
          <p:cNvSpPr/>
          <p:nvPr/>
        </p:nvSpPr>
        <p:spPr>
          <a:xfrm>
            <a:off x="179014" y="2512659"/>
            <a:ext cx="2212163" cy="39465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2918F7-5977-4690-9263-3610EAFC274B}"/>
              </a:ext>
            </a:extLst>
          </p:cNvPr>
          <p:cNvSpPr txBox="1"/>
          <p:nvPr/>
        </p:nvSpPr>
        <p:spPr>
          <a:xfrm>
            <a:off x="824919" y="2179791"/>
            <a:ext cx="15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External 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131019-2569-49C5-885F-53F9BEF0600D}"/>
              </a:ext>
            </a:extLst>
          </p:cNvPr>
          <p:cNvSpPr txBox="1"/>
          <p:nvPr/>
        </p:nvSpPr>
        <p:spPr>
          <a:xfrm rot="16200000">
            <a:off x="102540" y="2834644"/>
            <a:ext cx="1507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Cisco ASA5506-K9 </a:t>
            </a:r>
          </a:p>
          <a:p>
            <a:pPr algn="ctr"/>
            <a:r>
              <a:rPr lang="en-US" sz="800" b="1" dirty="0"/>
              <a:t>Firewall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35DF8D-9262-4FF0-9882-A88F24D73A83}"/>
              </a:ext>
            </a:extLst>
          </p:cNvPr>
          <p:cNvSpPr txBox="1"/>
          <p:nvPr/>
        </p:nvSpPr>
        <p:spPr>
          <a:xfrm>
            <a:off x="4385331" y="2435874"/>
            <a:ext cx="122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Cisco ASA5506-K9 </a:t>
            </a:r>
          </a:p>
          <a:p>
            <a:pPr algn="ctr"/>
            <a:r>
              <a:rPr lang="en-US" sz="800" b="1" dirty="0"/>
              <a:t>Firewall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19138-4A10-41D7-B141-3F115BAAE70C}"/>
              </a:ext>
            </a:extLst>
          </p:cNvPr>
          <p:cNvSpPr txBox="1"/>
          <p:nvPr/>
        </p:nvSpPr>
        <p:spPr>
          <a:xfrm rot="5400000">
            <a:off x="9708915" y="1691246"/>
            <a:ext cx="122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Cisco ASA5506-K9 </a:t>
            </a:r>
          </a:p>
          <a:p>
            <a:pPr algn="ctr"/>
            <a:r>
              <a:rPr lang="en-US" sz="800" b="1" dirty="0"/>
              <a:t>Firewall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AA9E3C-B574-4554-BA07-D1E5DABEE898}"/>
              </a:ext>
            </a:extLst>
          </p:cNvPr>
          <p:cNvSpPr txBox="1"/>
          <p:nvPr/>
        </p:nvSpPr>
        <p:spPr>
          <a:xfrm rot="16200000">
            <a:off x="345633" y="3826661"/>
            <a:ext cx="99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Asus RT-AX88U</a:t>
            </a:r>
          </a:p>
          <a:p>
            <a:pPr algn="ctr"/>
            <a:r>
              <a:rPr lang="en-US" sz="1000" b="1" dirty="0"/>
              <a:t>Router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179C8-77DA-450C-BC3B-79A30AF25234}"/>
              </a:ext>
            </a:extLst>
          </p:cNvPr>
          <p:cNvSpPr txBox="1"/>
          <p:nvPr/>
        </p:nvSpPr>
        <p:spPr>
          <a:xfrm rot="5400000">
            <a:off x="5055619" y="4344015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Asus RT-AC66U B1</a:t>
            </a:r>
          </a:p>
          <a:p>
            <a:pPr algn="ctr"/>
            <a:r>
              <a:rPr lang="en-US" sz="1000" b="1" dirty="0"/>
              <a:t>Router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626067-6EBF-4692-A19B-06A0C41532FB}"/>
              </a:ext>
            </a:extLst>
          </p:cNvPr>
          <p:cNvSpPr txBox="1"/>
          <p:nvPr/>
        </p:nvSpPr>
        <p:spPr>
          <a:xfrm rot="5400000">
            <a:off x="6040082" y="565937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APACHE</a:t>
            </a:r>
          </a:p>
          <a:p>
            <a:pPr algn="ctr"/>
            <a:r>
              <a:rPr lang="en-US" sz="1000" b="1" dirty="0"/>
              <a:t> Web server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BADECC-C081-49F9-946D-F91A4C2A8D44}"/>
              </a:ext>
            </a:extLst>
          </p:cNvPr>
          <p:cNvSpPr txBox="1"/>
          <p:nvPr/>
        </p:nvSpPr>
        <p:spPr>
          <a:xfrm rot="5400000">
            <a:off x="8440167" y="5529137"/>
            <a:ext cx="78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HP X3 Web</a:t>
            </a:r>
          </a:p>
          <a:p>
            <a:pPr algn="ctr"/>
            <a:r>
              <a:rPr lang="en-US" sz="1000" b="1" dirty="0"/>
              <a:t> App server</a:t>
            </a:r>
          </a:p>
        </p:txBody>
      </p:sp>
    </p:spTree>
    <p:extLst>
      <p:ext uri="{BB962C8B-B14F-4D97-AF65-F5344CB8AC3E}">
        <p14:creationId xmlns:p14="http://schemas.microsoft.com/office/powerpoint/2010/main" val="7728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233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Dias, Mr. Athauda Arachchige Dayan Madushanka</dc:creator>
  <cp:lastModifiedBy>Sanket Bunage</cp:lastModifiedBy>
  <cp:revision>37</cp:revision>
  <dcterms:created xsi:type="dcterms:W3CDTF">2020-10-23T17:44:31Z</dcterms:created>
  <dcterms:modified xsi:type="dcterms:W3CDTF">2021-02-15T16:14:05Z</dcterms:modified>
</cp:coreProperties>
</file>