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70" r:id="rId8"/>
    <p:sldId id="268" r:id="rId9"/>
    <p:sldId id="271" r:id="rId10"/>
    <p:sldId id="267" r:id="rId11"/>
    <p:sldId id="272" r:id="rId12"/>
    <p:sldId id="269" r:id="rId13"/>
    <p:sldId id="273" r:id="rId14"/>
    <p:sldId id="274" r:id="rId15"/>
    <p:sldId id="275" r:id="rId16"/>
    <p:sldId id="279" r:id="rId17"/>
    <p:sldId id="277" r:id="rId18"/>
    <p:sldId id="278" r:id="rId19"/>
    <p:sldId id="276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DE90-F4CD-428E-B2BB-2034AF00CF6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hilracha/job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76236D-D153-4E7C-844A-4F84D23A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048"/>
            <a:ext cx="9144000" cy="218844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REPOSITORY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https://github.com/nikhilracha/jobster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DE2204-FC68-4192-89E9-180AB4CE4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5" y="1681089"/>
            <a:ext cx="5670452" cy="1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Add Client Form (AddCleint.js)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AD19B2-CBF6-43FB-AA83-6CDA1DFD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3450"/>
            <a:ext cx="10515600" cy="56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Add Client Form (AddCleint.js)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3D7EE9-1804-47E9-9917-CE57554E5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46149"/>
            <a:ext cx="10515600" cy="56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Details (ClientDetails.js)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B7607D-782C-4521-8540-14289C68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650"/>
            <a:ext cx="10382184" cy="56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Details (ClientDetails.js)</a:t>
            </a:r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C2A7AA5-7EC6-4561-950A-57612E06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52500"/>
            <a:ext cx="10515600" cy="5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Post Ad (PostAd.js)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65C57D-9FDF-4539-83D9-3DAFCCD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7144"/>
            <a:ext cx="10515599" cy="56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Post Ad (PostAd.js)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C1042C-55C7-4B8C-8EF4-CA039F44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3450"/>
            <a:ext cx="10515600" cy="5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6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From (ProfileForm.js)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5C4FE6-E4CD-4A89-8EB8-78FE06F6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9650"/>
            <a:ext cx="10515600" cy="56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Form (ProfileForm.js)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080166-9134-4FD8-817F-BB7BCC75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57250"/>
            <a:ext cx="10515600" cy="56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Form (ProfileForm.js)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CA311A-6931-420E-98BD-600CCC46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10515600" cy="56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Profile (Profile.js)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7D74D1-D8E0-4A24-B0B7-214A4EB8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838200"/>
            <a:ext cx="10515599" cy="56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06F-1674-4769-8EA6-FE800FC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GitHub Login Landing Page</a:t>
            </a:r>
          </a:p>
        </p:txBody>
      </p:sp>
      <p:pic>
        <p:nvPicPr>
          <p:cNvPr id="13" name="Content Placeholder 1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03BF8FA-A42A-489B-B913-4A39690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b="-9231"/>
          <a:stretch/>
        </p:blipFill>
        <p:spPr>
          <a:xfrm>
            <a:off x="838200" y="1438275"/>
            <a:ext cx="10515600" cy="5419725"/>
          </a:xfrm>
        </p:spPr>
      </p:pic>
    </p:spTree>
    <p:extLst>
      <p:ext uri="{BB962C8B-B14F-4D97-AF65-F5344CB8AC3E}">
        <p14:creationId xmlns:p14="http://schemas.microsoft.com/office/powerpoint/2010/main" val="52252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Profile (Profile.js)</a:t>
            </a:r>
          </a:p>
        </p:txBody>
      </p:sp>
      <p:pic>
        <p:nvPicPr>
          <p:cNvPr id="7" name="Picture 6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ED81B904-E7F7-4FF0-AC28-4CDC1DC9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0425"/>
            <a:ext cx="1051560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C-AFD4-4C71-948E-06A96BE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Deployment Process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C6D75C-6CA6-4AC4-A617-67962296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1" y="1690688"/>
            <a:ext cx="7026037" cy="4743385"/>
          </a:xfrm>
        </p:spPr>
      </p:pic>
    </p:spTree>
    <p:extLst>
      <p:ext uri="{BB962C8B-B14F-4D97-AF65-F5344CB8AC3E}">
        <p14:creationId xmlns:p14="http://schemas.microsoft.com/office/powerpoint/2010/main" val="15279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C3-B5CC-4F49-AA83-9F5BF9C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91"/>
            <a:ext cx="10515600" cy="136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ROOT Folder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6C08D4-DF6E-E140-B1A6-E672EFA8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4" t="-1460" r="34693" b="9881"/>
          <a:stretch/>
        </p:blipFill>
        <p:spPr>
          <a:xfrm>
            <a:off x="2345787" y="1690688"/>
            <a:ext cx="7500425" cy="485547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3F8E-2D22-4341-B1A7-CE8C4F39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862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9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0A08-BEED-4CA1-B4AF-3341D90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08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README.md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F7C437-959A-4829-8B5A-56922C9D2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026941"/>
            <a:ext cx="8948107" cy="5377813"/>
          </a:xfrm>
        </p:spPr>
      </p:pic>
    </p:spTree>
    <p:extLst>
      <p:ext uri="{BB962C8B-B14F-4D97-AF65-F5344CB8AC3E}">
        <p14:creationId xmlns:p14="http://schemas.microsoft.com/office/powerpoint/2010/main" val="31273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319-9611-4FCD-9952-1D799042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Client Folder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C3974D-27FF-4CA0-88F0-C56A3EA6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898888"/>
          </a:xfrm>
        </p:spPr>
      </p:pic>
    </p:spTree>
    <p:extLst>
      <p:ext uri="{BB962C8B-B14F-4D97-AF65-F5344CB8AC3E}">
        <p14:creationId xmlns:p14="http://schemas.microsoft.com/office/powerpoint/2010/main" val="32410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Advertisement Home (a_home.js)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055D08-6296-4675-95F8-466EEDB2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6" y="1171540"/>
            <a:ext cx="10515599" cy="5504468"/>
          </a:xfrm>
        </p:spPr>
      </p:pic>
    </p:spTree>
    <p:extLst>
      <p:ext uri="{BB962C8B-B14F-4D97-AF65-F5344CB8AC3E}">
        <p14:creationId xmlns:p14="http://schemas.microsoft.com/office/powerpoint/2010/main" val="242572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Advertisement Home (a_home.js)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53BC49-9470-4AD9-B5D8-7EBC1ED1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71540"/>
            <a:ext cx="10515600" cy="5468957"/>
          </a:xfrm>
        </p:spPr>
      </p:pic>
    </p:spTree>
    <p:extLst>
      <p:ext uri="{BB962C8B-B14F-4D97-AF65-F5344CB8AC3E}">
        <p14:creationId xmlns:p14="http://schemas.microsoft.com/office/powerpoint/2010/main" val="6044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Info(CleintInfo.js)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35B43A-D012-49EF-A79A-AA646B96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71540"/>
            <a:ext cx="10515600" cy="55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Info(CleintInfo.js)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E458-112C-41FA-BDB2-C7BF6D05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" y="955797"/>
            <a:ext cx="10747774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135</Words>
  <Application>Microsoft Macintosh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GitHub Login Landing Page</vt:lpstr>
      <vt:lpstr>ROOT Folder</vt:lpstr>
      <vt:lpstr>README.md</vt:lpstr>
      <vt:lpstr>Client Folder</vt:lpstr>
      <vt:lpstr>Advertisement Home (a_home.js)</vt:lpstr>
      <vt:lpstr>Advertisement Home (a_home.js)</vt:lpstr>
      <vt:lpstr>Client Info(CleintInfo.js)</vt:lpstr>
      <vt:lpstr>Client Info(CleintInfo.js)</vt:lpstr>
      <vt:lpstr>Add Client Form (AddCleint.js)</vt:lpstr>
      <vt:lpstr>Add Client Form (AddCleint.js)</vt:lpstr>
      <vt:lpstr>Client Details (ClientDetails.js)</vt:lpstr>
      <vt:lpstr>Client Details (ClientDetails.js)</vt:lpstr>
      <vt:lpstr>Post Ad (PostAd.js)</vt:lpstr>
      <vt:lpstr>Post Ad (PostAd.js)</vt:lpstr>
      <vt:lpstr>Profile From (ProfileForm.js)</vt:lpstr>
      <vt:lpstr>Profile Form (ProfileForm.js)</vt:lpstr>
      <vt:lpstr>Profile Form (ProfileForm.js)</vt:lpstr>
      <vt:lpstr>User Profile (Profile.js)</vt:lpstr>
      <vt:lpstr>User Profile (Profile.js)</vt:lpstr>
      <vt:lpstr>Deployment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sanketbunage@gmail.com</dc:creator>
  <cp:lastModifiedBy>Racha, Sri Nikhil</cp:lastModifiedBy>
  <cp:revision>18</cp:revision>
  <dcterms:created xsi:type="dcterms:W3CDTF">2020-11-24T01:06:16Z</dcterms:created>
  <dcterms:modified xsi:type="dcterms:W3CDTF">2021-03-26T22:14:01Z</dcterms:modified>
</cp:coreProperties>
</file>