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A3FC7-52B9-A442-9839-B8B74006CD26}" v="80" dt="2020-11-05T18:11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1"/>
    <p:restoredTop sz="94679"/>
  </p:normalViewPr>
  <p:slideViewPr>
    <p:cSldViewPr snapToGrid="0" snapToObjects="1">
      <p:cViewPr varScale="1">
        <p:scale>
          <a:sx n="91" d="100"/>
          <a:sy n="91" d="100"/>
        </p:scale>
        <p:origin x="2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 Dias" userId="5736d5d62cec189c" providerId="LiveId" clId="{697A3FC7-52B9-A442-9839-B8B74006CD26}"/>
    <pc:docChg chg="undo custSel addSld delSld modSld sldOrd">
      <pc:chgData name="Dayan Dias" userId="5736d5d62cec189c" providerId="LiveId" clId="{697A3FC7-52B9-A442-9839-B8B74006CD26}" dt="2020-11-05T19:42:13.108" v="2529" actId="20577"/>
      <pc:docMkLst>
        <pc:docMk/>
      </pc:docMkLst>
      <pc:sldChg chg="addSp delSp modSp del mod">
        <pc:chgData name="Dayan Dias" userId="5736d5d62cec189c" providerId="LiveId" clId="{697A3FC7-52B9-A442-9839-B8B74006CD26}" dt="2020-11-05T18:03:37.548" v="2430" actId="2696"/>
        <pc:sldMkLst>
          <pc:docMk/>
          <pc:sldMk cId="3409926251" sldId="256"/>
        </pc:sldMkLst>
        <pc:spChg chg="mod">
          <ac:chgData name="Dayan Dias" userId="5736d5d62cec189c" providerId="LiveId" clId="{697A3FC7-52B9-A442-9839-B8B74006CD26}" dt="2020-11-02T14:39:10.590" v="25" actId="20577"/>
          <ac:spMkLst>
            <pc:docMk/>
            <pc:sldMk cId="3409926251" sldId="256"/>
            <ac:spMk id="6" creationId="{5A4DF7B1-E2F9-1848-92A0-9CDF98CC685E}"/>
          </ac:spMkLst>
        </pc:spChg>
        <pc:spChg chg="del mod">
          <ac:chgData name="Dayan Dias" userId="5736d5d62cec189c" providerId="LiveId" clId="{697A3FC7-52B9-A442-9839-B8B74006CD26}" dt="2020-11-02T15:23:29.549" v="90" actId="478"/>
          <ac:spMkLst>
            <pc:docMk/>
            <pc:sldMk cId="3409926251" sldId="256"/>
            <ac:spMk id="10" creationId="{62967AAA-9C6B-EA4C-BE9E-1AFACD8591C6}"/>
          </ac:spMkLst>
        </pc:spChg>
        <pc:spChg chg="del">
          <ac:chgData name="Dayan Dias" userId="5736d5d62cec189c" providerId="LiveId" clId="{697A3FC7-52B9-A442-9839-B8B74006CD26}" dt="2020-11-02T14:45:55.880" v="53" actId="478"/>
          <ac:spMkLst>
            <pc:docMk/>
            <pc:sldMk cId="3409926251" sldId="256"/>
            <ac:spMk id="11" creationId="{BC168668-066A-694E-9452-7846992CF4C0}"/>
          </ac:spMkLst>
        </pc:spChg>
        <pc:spChg chg="mod">
          <ac:chgData name="Dayan Dias" userId="5736d5d62cec189c" providerId="LiveId" clId="{697A3FC7-52B9-A442-9839-B8B74006CD26}" dt="2020-11-02T15:30:03.898" v="311" actId="20577"/>
          <ac:spMkLst>
            <pc:docMk/>
            <pc:sldMk cId="3409926251" sldId="256"/>
            <ac:spMk id="17" creationId="{9EA5028D-EE1B-A648-9352-D934A8F753BA}"/>
          </ac:spMkLst>
        </pc:spChg>
        <pc:spChg chg="mod">
          <ac:chgData name="Dayan Dias" userId="5736d5d62cec189c" providerId="LiveId" clId="{697A3FC7-52B9-A442-9839-B8B74006CD26}" dt="2020-11-04T01:23:07.347" v="1063" actId="1038"/>
          <ac:spMkLst>
            <pc:docMk/>
            <pc:sldMk cId="3409926251" sldId="256"/>
            <ac:spMk id="25" creationId="{BEF5750D-EE80-A242-B24B-FEE7947073B2}"/>
          </ac:spMkLst>
        </pc:spChg>
        <pc:spChg chg="del mod">
          <ac:chgData name="Dayan Dias" userId="5736d5d62cec189c" providerId="LiveId" clId="{697A3FC7-52B9-A442-9839-B8B74006CD26}" dt="2020-11-04T01:23:23.395" v="1064" actId="478"/>
          <ac:spMkLst>
            <pc:docMk/>
            <pc:sldMk cId="3409926251" sldId="256"/>
            <ac:spMk id="26" creationId="{55D2C266-B699-BF48-B85F-9811E5547E0F}"/>
          </ac:spMkLst>
        </pc:spChg>
        <pc:spChg chg="del mod">
          <ac:chgData name="Dayan Dias" userId="5736d5d62cec189c" providerId="LiveId" clId="{697A3FC7-52B9-A442-9839-B8B74006CD26}" dt="2020-11-04T01:23:51.696" v="1073" actId="478"/>
          <ac:spMkLst>
            <pc:docMk/>
            <pc:sldMk cId="3409926251" sldId="256"/>
            <ac:spMk id="27" creationId="{2EE07CB9-3393-7446-9AAC-392781B86854}"/>
          </ac:spMkLst>
        </pc:spChg>
        <pc:spChg chg="add mod">
          <ac:chgData name="Dayan Dias" userId="5736d5d62cec189c" providerId="LiveId" clId="{697A3FC7-52B9-A442-9839-B8B74006CD26}" dt="2020-11-02T15:48:26.902" v="973" actId="1038"/>
          <ac:spMkLst>
            <pc:docMk/>
            <pc:sldMk cId="3409926251" sldId="256"/>
            <ac:spMk id="32" creationId="{14FEF9F8-8D7C-574E-9A9C-B1DC73928DBF}"/>
          </ac:spMkLst>
        </pc:spChg>
        <pc:spChg chg="del">
          <ac:chgData name="Dayan Dias" userId="5736d5d62cec189c" providerId="LiveId" clId="{697A3FC7-52B9-A442-9839-B8B74006CD26}" dt="2020-11-04T01:23:59.709" v="1075" actId="478"/>
          <ac:spMkLst>
            <pc:docMk/>
            <pc:sldMk cId="3409926251" sldId="256"/>
            <ac:spMk id="33" creationId="{57F087B0-BEB5-4A49-9CC4-39FD04CF618F}"/>
          </ac:spMkLst>
        </pc:spChg>
        <pc:spChg chg="add mod">
          <ac:chgData name="Dayan Dias" userId="5736d5d62cec189c" providerId="LiveId" clId="{697A3FC7-52B9-A442-9839-B8B74006CD26}" dt="2020-11-04T01:23:34.745" v="1072" actId="1038"/>
          <ac:spMkLst>
            <pc:docMk/>
            <pc:sldMk cId="3409926251" sldId="256"/>
            <ac:spMk id="34" creationId="{FE83C546-D8C9-E343-9716-7EFE07259487}"/>
          </ac:spMkLst>
        </pc:spChg>
        <pc:spChg chg="add mod">
          <ac:chgData name="Dayan Dias" userId="5736d5d62cec189c" providerId="LiveId" clId="{697A3FC7-52B9-A442-9839-B8B74006CD26}" dt="2020-11-04T01:23:52.043" v="1074"/>
          <ac:spMkLst>
            <pc:docMk/>
            <pc:sldMk cId="3409926251" sldId="256"/>
            <ac:spMk id="35" creationId="{7EEF9514-5A56-9F41-B688-FD0ACFF2FD20}"/>
          </ac:spMkLst>
        </pc:spChg>
        <pc:spChg chg="mod">
          <ac:chgData name="Dayan Dias" userId="5736d5d62cec189c" providerId="LiveId" clId="{697A3FC7-52B9-A442-9839-B8B74006CD26}" dt="2020-11-04T01:24:34.686" v="1092" actId="20577"/>
          <ac:spMkLst>
            <pc:docMk/>
            <pc:sldMk cId="3409926251" sldId="256"/>
            <ac:spMk id="36" creationId="{E4A6332B-7E92-EE4B-B39E-9EE0E5B1953B}"/>
          </ac:spMkLst>
        </pc:spChg>
        <pc:spChg chg="add mod">
          <ac:chgData name="Dayan Dias" userId="5736d5d62cec189c" providerId="LiveId" clId="{697A3FC7-52B9-A442-9839-B8B74006CD26}" dt="2020-11-04T01:24:00.165" v="1076"/>
          <ac:spMkLst>
            <pc:docMk/>
            <pc:sldMk cId="3409926251" sldId="256"/>
            <ac:spMk id="37" creationId="{EE355A40-5F0B-CE40-AB5D-165FE68DE6AD}"/>
          </ac:spMkLst>
        </pc:spChg>
        <pc:spChg chg="mod">
          <ac:chgData name="Dayan Dias" userId="5736d5d62cec189c" providerId="LiveId" clId="{697A3FC7-52B9-A442-9839-B8B74006CD26}" dt="2020-11-04T01:25:08.997" v="1096" actId="20577"/>
          <ac:spMkLst>
            <pc:docMk/>
            <pc:sldMk cId="3409926251" sldId="256"/>
            <ac:spMk id="38" creationId="{96572B6E-2726-894E-9BFB-9C22A24FCC8F}"/>
          </ac:spMkLst>
        </pc:spChg>
        <pc:spChg chg="mod">
          <ac:chgData name="Dayan Dias" userId="5736d5d62cec189c" providerId="LiveId" clId="{697A3FC7-52B9-A442-9839-B8B74006CD26}" dt="2020-11-02T15:29:28.455" v="248" actId="20577"/>
          <ac:spMkLst>
            <pc:docMk/>
            <pc:sldMk cId="3409926251" sldId="256"/>
            <ac:spMk id="41" creationId="{36A04032-6993-FC44-9962-9D39E4A3C160}"/>
          </ac:spMkLst>
        </pc:spChg>
        <pc:spChg chg="mod">
          <ac:chgData name="Dayan Dias" userId="5736d5d62cec189c" providerId="LiveId" clId="{697A3FC7-52B9-A442-9839-B8B74006CD26}" dt="2020-11-02T15:29:33.889" v="268" actId="1037"/>
          <ac:spMkLst>
            <pc:docMk/>
            <pc:sldMk cId="3409926251" sldId="256"/>
            <ac:spMk id="43" creationId="{5B3B4A61-E5C7-FC4C-938E-2AAFF7B85448}"/>
          </ac:spMkLst>
        </pc:spChg>
        <pc:spChg chg="add del mod">
          <ac:chgData name="Dayan Dias" userId="5736d5d62cec189c" providerId="LiveId" clId="{697A3FC7-52B9-A442-9839-B8B74006CD26}" dt="2020-11-04T01:22:31.158" v="1045" actId="478"/>
          <ac:spMkLst>
            <pc:docMk/>
            <pc:sldMk cId="3409926251" sldId="256"/>
            <ac:spMk id="48" creationId="{FA57FC7F-83D3-1848-AA3F-EB11F1D43D39}"/>
          </ac:spMkLst>
        </pc:spChg>
        <pc:spChg chg="add mod">
          <ac:chgData name="Dayan Dias" userId="5736d5d62cec189c" providerId="LiveId" clId="{697A3FC7-52B9-A442-9839-B8B74006CD26}" dt="2020-11-02T15:32:05.057" v="388" actId="1076"/>
          <ac:spMkLst>
            <pc:docMk/>
            <pc:sldMk cId="3409926251" sldId="256"/>
            <ac:spMk id="49" creationId="{EAD81EAF-71BF-5042-B495-FF5D778E8B20}"/>
          </ac:spMkLst>
        </pc:spChg>
        <pc:picChg chg="add mod">
          <ac:chgData name="Dayan Dias" userId="5736d5d62cec189c" providerId="LiveId" clId="{697A3FC7-52B9-A442-9839-B8B74006CD26}" dt="2020-11-02T15:27:52.962" v="198" actId="1076"/>
          <ac:picMkLst>
            <pc:docMk/>
            <pc:sldMk cId="3409926251" sldId="256"/>
            <ac:picMk id="3" creationId="{8176F94D-91EF-484D-AD04-22AD523E7290}"/>
          </ac:picMkLst>
        </pc:picChg>
        <pc:picChg chg="del mod">
          <ac:chgData name="Dayan Dias" userId="5736d5d62cec189c" providerId="LiveId" clId="{697A3FC7-52B9-A442-9839-B8B74006CD26}" dt="2020-11-02T15:23:29.549" v="90" actId="478"/>
          <ac:picMkLst>
            <pc:docMk/>
            <pc:sldMk cId="3409926251" sldId="256"/>
            <ac:picMk id="8" creationId="{41E4F340-587C-3046-BC44-2300E6A71F76}"/>
          </ac:picMkLst>
        </pc:picChg>
        <pc:picChg chg="del">
          <ac:chgData name="Dayan Dias" userId="5736d5d62cec189c" providerId="LiveId" clId="{697A3FC7-52B9-A442-9839-B8B74006CD26}" dt="2020-11-02T14:45:55.880" v="53" actId="478"/>
          <ac:picMkLst>
            <pc:docMk/>
            <pc:sldMk cId="3409926251" sldId="256"/>
            <ac:picMk id="9" creationId="{BBA0D578-CFD4-0841-985E-E573E7BF21F0}"/>
          </ac:picMkLst>
        </pc:picChg>
        <pc:cxnChg chg="mod">
          <ac:chgData name="Dayan Dias" userId="5736d5d62cec189c" providerId="LiveId" clId="{697A3FC7-52B9-A442-9839-B8B74006CD26}" dt="2020-11-02T15:31:06.723" v="359" actId="14100"/>
          <ac:cxnSpMkLst>
            <pc:docMk/>
            <pc:sldMk cId="3409926251" sldId="256"/>
            <ac:cxnSpMk id="20" creationId="{BC143A97-0555-764F-B794-71E88BF8348F}"/>
          </ac:cxnSpMkLst>
        </pc:cxnChg>
        <pc:cxnChg chg="add mod">
          <ac:chgData name="Dayan Dias" userId="5736d5d62cec189c" providerId="LiveId" clId="{697A3FC7-52B9-A442-9839-B8B74006CD26}" dt="2020-11-02T15:27:15.310" v="189" actId="692"/>
          <ac:cxnSpMkLst>
            <pc:docMk/>
            <pc:sldMk cId="3409926251" sldId="256"/>
            <ac:cxnSpMk id="21" creationId="{E96CA1EE-C652-EA40-950F-700FAA49566E}"/>
          </ac:cxnSpMkLst>
        </pc:cxnChg>
        <pc:cxnChg chg="mod">
          <ac:chgData name="Dayan Dias" userId="5736d5d62cec189c" providerId="LiveId" clId="{697A3FC7-52B9-A442-9839-B8B74006CD26}" dt="2020-11-02T15:31:08.854" v="364" actId="1036"/>
          <ac:cxnSpMkLst>
            <pc:docMk/>
            <pc:sldMk cId="3409926251" sldId="256"/>
            <ac:cxnSpMk id="23" creationId="{A358F4BC-E6BA-7243-B160-551B9400E236}"/>
          </ac:cxnSpMkLst>
        </pc:cxnChg>
        <pc:cxnChg chg="del">
          <ac:chgData name="Dayan Dias" userId="5736d5d62cec189c" providerId="LiveId" clId="{697A3FC7-52B9-A442-9839-B8B74006CD26}" dt="2020-11-02T15:27:04.546" v="156" actId="478"/>
          <ac:cxnSpMkLst>
            <pc:docMk/>
            <pc:sldMk cId="3409926251" sldId="256"/>
            <ac:cxnSpMk id="29" creationId="{E7110057-8C9F-F544-BFBE-29C6778A90FE}"/>
          </ac:cxnSpMkLst>
        </pc:cxnChg>
        <pc:cxnChg chg="del">
          <ac:chgData name="Dayan Dias" userId="5736d5d62cec189c" providerId="LiveId" clId="{697A3FC7-52B9-A442-9839-B8B74006CD26}" dt="2020-11-02T15:27:19.564" v="190" actId="478"/>
          <ac:cxnSpMkLst>
            <pc:docMk/>
            <pc:sldMk cId="3409926251" sldId="256"/>
            <ac:cxnSpMk id="34" creationId="{1246C7B9-F0D2-2B4B-A5F7-95A8780459BD}"/>
          </ac:cxnSpMkLst>
        </pc:cxnChg>
        <pc:cxnChg chg="del">
          <ac:chgData name="Dayan Dias" userId="5736d5d62cec189c" providerId="LiveId" clId="{697A3FC7-52B9-A442-9839-B8B74006CD26}" dt="2020-11-02T15:27:23.360" v="191" actId="478"/>
          <ac:cxnSpMkLst>
            <pc:docMk/>
            <pc:sldMk cId="3409926251" sldId="256"/>
            <ac:cxnSpMk id="37" creationId="{D1BF4D9F-9E2F-7A43-AACD-599E303DB0B1}"/>
          </ac:cxnSpMkLst>
        </pc:cxnChg>
        <pc:cxnChg chg="del mod">
          <ac:chgData name="Dayan Dias" userId="5736d5d62cec189c" providerId="LiveId" clId="{697A3FC7-52B9-A442-9839-B8B74006CD26}" dt="2020-11-02T15:29:08.507" v="229" actId="478"/>
          <ac:cxnSpMkLst>
            <pc:docMk/>
            <pc:sldMk cId="3409926251" sldId="256"/>
            <ac:cxnSpMk id="39" creationId="{757F7B40-E486-B348-A77A-0D4B6B57E68E}"/>
          </ac:cxnSpMkLst>
        </pc:cxnChg>
        <pc:cxnChg chg="add mod">
          <ac:chgData name="Dayan Dias" userId="5736d5d62cec189c" providerId="LiveId" clId="{697A3FC7-52B9-A442-9839-B8B74006CD26}" dt="2020-11-02T15:29:42.321" v="294" actId="1038"/>
          <ac:cxnSpMkLst>
            <pc:docMk/>
            <pc:sldMk cId="3409926251" sldId="256"/>
            <ac:cxnSpMk id="40" creationId="{04450B64-FE75-B349-B7BB-8607177988C6}"/>
          </ac:cxnSpMkLst>
        </pc:cxnChg>
        <pc:cxnChg chg="del">
          <ac:chgData name="Dayan Dias" userId="5736d5d62cec189c" providerId="LiveId" clId="{697A3FC7-52B9-A442-9839-B8B74006CD26}" dt="2020-11-02T15:28:50.823" v="224" actId="478"/>
          <ac:cxnSpMkLst>
            <pc:docMk/>
            <pc:sldMk cId="3409926251" sldId="256"/>
            <ac:cxnSpMk id="42" creationId="{17FB1283-3C74-774E-8011-607D522DD7BA}"/>
          </ac:cxnSpMkLst>
        </pc:cxnChg>
        <pc:cxnChg chg="add mod">
          <ac:chgData name="Dayan Dias" userId="5736d5d62cec189c" providerId="LiveId" clId="{697A3FC7-52B9-A442-9839-B8B74006CD26}" dt="2020-11-02T15:27:44.030" v="196" actId="1076"/>
          <ac:cxnSpMkLst>
            <pc:docMk/>
            <pc:sldMk cId="3409926251" sldId="256"/>
            <ac:cxnSpMk id="44" creationId="{63D5F7DF-5A81-6B40-AC41-996F213B998E}"/>
          </ac:cxnSpMkLst>
        </pc:cxnChg>
        <pc:cxnChg chg="add mod">
          <ac:chgData name="Dayan Dias" userId="5736d5d62cec189c" providerId="LiveId" clId="{697A3FC7-52B9-A442-9839-B8B74006CD26}" dt="2020-11-02T15:29:06.128" v="228" actId="14100"/>
          <ac:cxnSpMkLst>
            <pc:docMk/>
            <pc:sldMk cId="3409926251" sldId="256"/>
            <ac:cxnSpMk id="45" creationId="{E9896A10-B730-C544-AF4A-F0DA35595DDA}"/>
          </ac:cxnSpMkLst>
        </pc:cxnChg>
        <pc:cxnChg chg="add del mod">
          <ac:chgData name="Dayan Dias" userId="5736d5d62cec189c" providerId="LiveId" clId="{697A3FC7-52B9-A442-9839-B8B74006CD26}" dt="2020-11-02T15:29:12.315" v="231" actId="21"/>
          <ac:cxnSpMkLst>
            <pc:docMk/>
            <pc:sldMk cId="3409926251" sldId="256"/>
            <ac:cxnSpMk id="46" creationId="{9755CF77-A0E2-EF4F-8085-70558F13C73D}"/>
          </ac:cxnSpMkLst>
        </pc:cxnChg>
        <pc:cxnChg chg="add mod">
          <ac:chgData name="Dayan Dias" userId="5736d5d62cec189c" providerId="LiveId" clId="{697A3FC7-52B9-A442-9839-B8B74006CD26}" dt="2020-11-02T15:29:17.570" v="233" actId="1076"/>
          <ac:cxnSpMkLst>
            <pc:docMk/>
            <pc:sldMk cId="3409926251" sldId="256"/>
            <ac:cxnSpMk id="47" creationId="{C9D3823A-AF9C-A14F-9BF9-873ED303868D}"/>
          </ac:cxnSpMkLst>
        </pc:cxnChg>
      </pc:sldChg>
      <pc:sldChg chg="addSp delSp modSp mod">
        <pc:chgData name="Dayan Dias" userId="5736d5d62cec189c" providerId="LiveId" clId="{697A3FC7-52B9-A442-9839-B8B74006CD26}" dt="2020-11-05T19:17:59.245" v="2528" actId="20577"/>
        <pc:sldMkLst>
          <pc:docMk/>
          <pc:sldMk cId="4214015648" sldId="257"/>
        </pc:sldMkLst>
        <pc:spChg chg="mod">
          <ac:chgData name="Dayan Dias" userId="5736d5d62cec189c" providerId="LiveId" clId="{697A3FC7-52B9-A442-9839-B8B74006CD26}" dt="2020-11-05T19:17:44.704" v="2524" actId="20577"/>
          <ac:spMkLst>
            <pc:docMk/>
            <pc:sldMk cId="4214015648" sldId="257"/>
            <ac:spMk id="4" creationId="{F9DFBAFB-7508-0242-90F6-934994B6FA28}"/>
          </ac:spMkLst>
        </pc:spChg>
        <pc:spChg chg="del">
          <ac:chgData name="Dayan Dias" userId="5736d5d62cec189c" providerId="LiveId" clId="{697A3FC7-52B9-A442-9839-B8B74006CD26}" dt="2020-11-05T18:03:49.468" v="2433" actId="478"/>
          <ac:spMkLst>
            <pc:docMk/>
            <pc:sldMk cId="4214015648" sldId="257"/>
            <ac:spMk id="5" creationId="{5B8EE756-F2C4-BA41-AD31-98A39C2E9F3A}"/>
          </ac:spMkLst>
        </pc:spChg>
        <pc:spChg chg="del">
          <ac:chgData name="Dayan Dias" userId="5736d5d62cec189c" providerId="LiveId" clId="{697A3FC7-52B9-A442-9839-B8B74006CD26}" dt="2020-11-02T15:33:42.898" v="411" actId="478"/>
          <ac:spMkLst>
            <pc:docMk/>
            <pc:sldMk cId="4214015648" sldId="257"/>
            <ac:spMk id="8" creationId="{76A79F06-47DF-B644-88AD-DDECD3C7768A}"/>
          </ac:spMkLst>
        </pc:spChg>
        <pc:spChg chg="del">
          <ac:chgData name="Dayan Dias" userId="5736d5d62cec189c" providerId="LiveId" clId="{697A3FC7-52B9-A442-9839-B8B74006CD26}" dt="2020-11-02T15:33:45.977" v="413" actId="478"/>
          <ac:spMkLst>
            <pc:docMk/>
            <pc:sldMk cId="4214015648" sldId="257"/>
            <ac:spMk id="9" creationId="{066591EB-7C5B-B44C-99C8-77BFAC951BE5}"/>
          </ac:spMkLst>
        </pc:spChg>
        <pc:spChg chg="mod">
          <ac:chgData name="Dayan Dias" userId="5736d5d62cec189c" providerId="LiveId" clId="{697A3FC7-52B9-A442-9839-B8B74006CD26}" dt="2020-11-04T18:07:02.569" v="2060" actId="20577"/>
          <ac:spMkLst>
            <pc:docMk/>
            <pc:sldMk cId="4214015648" sldId="257"/>
            <ac:spMk id="11" creationId="{85ACEE2A-1120-7146-99C6-4902D87FE83E}"/>
          </ac:spMkLst>
        </pc:spChg>
        <pc:spChg chg="mod">
          <ac:chgData name="Dayan Dias" userId="5736d5d62cec189c" providerId="LiveId" clId="{697A3FC7-52B9-A442-9839-B8B74006CD26}" dt="2020-11-05T19:17:56.829" v="2526" actId="20577"/>
          <ac:spMkLst>
            <pc:docMk/>
            <pc:sldMk cId="4214015648" sldId="257"/>
            <ac:spMk id="13" creationId="{3520072E-CB33-4142-ABF6-1DA275A6C74A}"/>
          </ac:spMkLst>
        </pc:spChg>
        <pc:spChg chg="mod">
          <ac:chgData name="Dayan Dias" userId="5736d5d62cec189c" providerId="LiveId" clId="{697A3FC7-52B9-A442-9839-B8B74006CD26}" dt="2020-11-05T19:17:59.245" v="2528" actId="20577"/>
          <ac:spMkLst>
            <pc:docMk/>
            <pc:sldMk cId="4214015648" sldId="257"/>
            <ac:spMk id="15" creationId="{C2038495-8DEA-7A40-869F-897381D12705}"/>
          </ac:spMkLst>
        </pc:spChg>
        <pc:spChg chg="mod">
          <ac:chgData name="Dayan Dias" userId="5736d5d62cec189c" providerId="LiveId" clId="{697A3FC7-52B9-A442-9839-B8B74006CD26}" dt="2020-11-04T18:08:29.412" v="2085" actId="20577"/>
          <ac:spMkLst>
            <pc:docMk/>
            <pc:sldMk cId="4214015648" sldId="257"/>
            <ac:spMk id="19" creationId="{AC5320C4-43C4-354B-9445-690EABF2BA14}"/>
          </ac:spMkLst>
        </pc:spChg>
        <pc:spChg chg="mod">
          <ac:chgData name="Dayan Dias" userId="5736d5d62cec189c" providerId="LiveId" clId="{697A3FC7-52B9-A442-9839-B8B74006CD26}" dt="2020-11-04T18:08:51.665" v="2096" actId="1076"/>
          <ac:spMkLst>
            <pc:docMk/>
            <pc:sldMk cId="4214015648" sldId="257"/>
            <ac:spMk id="20" creationId="{704B9A05-E874-2248-913E-7BBEE7101B0D}"/>
          </ac:spMkLst>
        </pc:spChg>
        <pc:spChg chg="del">
          <ac:chgData name="Dayan Dias" userId="5736d5d62cec189c" providerId="LiveId" clId="{697A3FC7-52B9-A442-9839-B8B74006CD26}" dt="2020-11-04T01:29:10.190" v="1188" actId="478"/>
          <ac:spMkLst>
            <pc:docMk/>
            <pc:sldMk cId="4214015648" sldId="257"/>
            <ac:spMk id="21" creationId="{6AC4EB9C-9643-4049-8847-53EDE0900409}"/>
          </ac:spMkLst>
        </pc:spChg>
        <pc:spChg chg="add mod">
          <ac:chgData name="Dayan Dias" userId="5736d5d62cec189c" providerId="LiveId" clId="{697A3FC7-52B9-A442-9839-B8B74006CD26}" dt="2020-11-04T01:31:26.299" v="1252" actId="1076"/>
          <ac:spMkLst>
            <pc:docMk/>
            <pc:sldMk cId="4214015648" sldId="257"/>
            <ac:spMk id="22" creationId="{7C9F67CA-4355-0A4D-BD0E-597580A04A2B}"/>
          </ac:spMkLst>
        </pc:spChg>
        <pc:spChg chg="mod">
          <ac:chgData name="Dayan Dias" userId="5736d5d62cec189c" providerId="LiveId" clId="{697A3FC7-52B9-A442-9839-B8B74006CD26}" dt="2020-11-04T18:09:03.801" v="2103" actId="1076"/>
          <ac:spMkLst>
            <pc:docMk/>
            <pc:sldMk cId="4214015648" sldId="257"/>
            <ac:spMk id="25" creationId="{AF217F28-2C9D-8E4F-90C5-411A5C56A4C9}"/>
          </ac:spMkLst>
        </pc:spChg>
        <pc:spChg chg="mod">
          <ac:chgData name="Dayan Dias" userId="5736d5d62cec189c" providerId="LiveId" clId="{697A3FC7-52B9-A442-9839-B8B74006CD26}" dt="2020-11-04T18:11:24.502" v="2211" actId="1076"/>
          <ac:spMkLst>
            <pc:docMk/>
            <pc:sldMk cId="4214015648" sldId="257"/>
            <ac:spMk id="27" creationId="{4A677998-1438-A245-A9DA-D62F57DD755A}"/>
          </ac:spMkLst>
        </pc:spChg>
        <pc:spChg chg="mod">
          <ac:chgData name="Dayan Dias" userId="5736d5d62cec189c" providerId="LiveId" clId="{697A3FC7-52B9-A442-9839-B8B74006CD26}" dt="2020-11-04T18:10:13.076" v="2125" actId="20577"/>
          <ac:spMkLst>
            <pc:docMk/>
            <pc:sldMk cId="4214015648" sldId="257"/>
            <ac:spMk id="33" creationId="{4DA4A1B1-20BE-864D-A1A7-FE0C67078907}"/>
          </ac:spMkLst>
        </pc:spChg>
        <pc:spChg chg="add del mod">
          <ac:chgData name="Dayan Dias" userId="5736d5d62cec189c" providerId="LiveId" clId="{697A3FC7-52B9-A442-9839-B8B74006CD26}" dt="2020-11-04T01:27:15.251" v="1136" actId="478"/>
          <ac:spMkLst>
            <pc:docMk/>
            <pc:sldMk cId="4214015648" sldId="257"/>
            <ac:spMk id="35" creationId="{0D3A5C17-6BB9-7F4B-8383-91F5C079072B}"/>
          </ac:spMkLst>
        </pc:spChg>
        <pc:spChg chg="add mod">
          <ac:chgData name="Dayan Dias" userId="5736d5d62cec189c" providerId="LiveId" clId="{697A3FC7-52B9-A442-9839-B8B74006CD26}" dt="2020-11-04T18:11:05.339" v="2195" actId="1076"/>
          <ac:spMkLst>
            <pc:docMk/>
            <pc:sldMk cId="4214015648" sldId="257"/>
            <ac:spMk id="35" creationId="{AB9C7815-B30F-B24E-B4D9-AC1B340B4468}"/>
          </ac:spMkLst>
        </pc:spChg>
        <pc:spChg chg="add mod">
          <ac:chgData name="Dayan Dias" userId="5736d5d62cec189c" providerId="LiveId" clId="{697A3FC7-52B9-A442-9839-B8B74006CD26}" dt="2020-11-02T15:35:46.520" v="459" actId="1038"/>
          <ac:spMkLst>
            <pc:docMk/>
            <pc:sldMk cId="4214015648" sldId="257"/>
            <ac:spMk id="36" creationId="{197C726D-5460-8741-A77A-1A2201DB0EDB}"/>
          </ac:spMkLst>
        </pc:spChg>
        <pc:spChg chg="add mod">
          <ac:chgData name="Dayan Dias" userId="5736d5d62cec189c" providerId="LiveId" clId="{697A3FC7-52B9-A442-9839-B8B74006CD26}" dt="2020-11-02T15:35:51.460" v="461" actId="1076"/>
          <ac:spMkLst>
            <pc:docMk/>
            <pc:sldMk cId="4214015648" sldId="257"/>
            <ac:spMk id="37" creationId="{6F437FE3-D559-634B-B988-C30BC7BDB341}"/>
          </ac:spMkLst>
        </pc:spChg>
        <pc:spChg chg="add mod">
          <ac:chgData name="Dayan Dias" userId="5736d5d62cec189c" providerId="LiveId" clId="{697A3FC7-52B9-A442-9839-B8B74006CD26}" dt="2020-11-05T18:03:53.413" v="2434" actId="1076"/>
          <ac:spMkLst>
            <pc:docMk/>
            <pc:sldMk cId="4214015648" sldId="257"/>
            <ac:spMk id="43" creationId="{5C8A5E92-73E7-7147-B3AE-E5991AF84D92}"/>
          </ac:spMkLst>
        </pc:spChg>
        <pc:spChg chg="add del mod">
          <ac:chgData name="Dayan Dias" userId="5736d5d62cec189c" providerId="LiveId" clId="{697A3FC7-52B9-A442-9839-B8B74006CD26}" dt="2020-11-04T01:30:03.775" v="1214" actId="478"/>
          <ac:spMkLst>
            <pc:docMk/>
            <pc:sldMk cId="4214015648" sldId="257"/>
            <ac:spMk id="43" creationId="{78BC4A00-601B-224F-9E34-F9ECF5C1A568}"/>
          </ac:spMkLst>
        </pc:spChg>
        <pc:picChg chg="del">
          <ac:chgData name="Dayan Dias" userId="5736d5d62cec189c" providerId="LiveId" clId="{697A3FC7-52B9-A442-9839-B8B74006CD26}" dt="2020-11-02T15:33:41.333" v="410" actId="478"/>
          <ac:picMkLst>
            <pc:docMk/>
            <pc:sldMk cId="4214015648" sldId="257"/>
            <ac:picMk id="6" creationId="{07C7FD0E-CAAA-2C47-94E3-BD9F823ED9C7}"/>
          </ac:picMkLst>
        </pc:picChg>
        <pc:picChg chg="del">
          <ac:chgData name="Dayan Dias" userId="5736d5d62cec189c" providerId="LiveId" clId="{697A3FC7-52B9-A442-9839-B8B74006CD26}" dt="2020-11-02T15:33:44.406" v="412" actId="478"/>
          <ac:picMkLst>
            <pc:docMk/>
            <pc:sldMk cId="4214015648" sldId="257"/>
            <ac:picMk id="7" creationId="{15697208-3603-DE45-8946-355077BA8B25}"/>
          </ac:picMkLst>
        </pc:picChg>
        <pc:picChg chg="add mod">
          <ac:chgData name="Dayan Dias" userId="5736d5d62cec189c" providerId="LiveId" clId="{697A3FC7-52B9-A442-9839-B8B74006CD26}" dt="2020-11-02T15:33:47.092" v="414"/>
          <ac:picMkLst>
            <pc:docMk/>
            <pc:sldMk cId="4214015648" sldId="257"/>
            <ac:picMk id="34" creationId="{B5FA64FE-040C-0045-86F3-9F6B4F73770E}"/>
          </ac:picMkLst>
        </pc:picChg>
        <pc:cxnChg chg="mod">
          <ac:chgData name="Dayan Dias" userId="5736d5d62cec189c" providerId="LiveId" clId="{697A3FC7-52B9-A442-9839-B8B74006CD26}" dt="2020-11-04T01:28:01.202" v="1165" actId="14100"/>
          <ac:cxnSpMkLst>
            <pc:docMk/>
            <pc:sldMk cId="4214015648" sldId="257"/>
            <ac:cxnSpMk id="16" creationId="{2E60C293-9AD4-6043-B29B-6FF7047086C8}"/>
          </ac:cxnSpMkLst>
        </pc:cxnChg>
        <pc:cxnChg chg="del">
          <ac:chgData name="Dayan Dias" userId="5736d5d62cec189c" providerId="LiveId" clId="{697A3FC7-52B9-A442-9839-B8B74006CD26}" dt="2020-11-02T15:36:38.226" v="495" actId="478"/>
          <ac:cxnSpMkLst>
            <pc:docMk/>
            <pc:sldMk cId="4214015648" sldId="257"/>
            <ac:cxnSpMk id="24" creationId="{632CB3D4-5121-B44A-9433-8E12B6542A63}"/>
          </ac:cxnSpMkLst>
        </pc:cxnChg>
        <pc:cxnChg chg="del">
          <ac:chgData name="Dayan Dias" userId="5736d5d62cec189c" providerId="LiveId" clId="{697A3FC7-52B9-A442-9839-B8B74006CD26}" dt="2020-11-02T15:36:26.538" v="474" actId="478"/>
          <ac:cxnSpMkLst>
            <pc:docMk/>
            <pc:sldMk cId="4214015648" sldId="257"/>
            <ac:cxnSpMk id="26" creationId="{4D346823-3901-454F-9E7E-38282C96B25C}"/>
          </ac:cxnSpMkLst>
        </pc:cxnChg>
        <pc:cxnChg chg="del">
          <ac:chgData name="Dayan Dias" userId="5736d5d62cec189c" providerId="LiveId" clId="{697A3FC7-52B9-A442-9839-B8B74006CD26}" dt="2020-11-02T15:37:03.959" v="551" actId="478"/>
          <ac:cxnSpMkLst>
            <pc:docMk/>
            <pc:sldMk cId="4214015648" sldId="257"/>
            <ac:cxnSpMk id="28" creationId="{EEBA1A84-9201-AF4B-94B3-A79CF7D5EFD5}"/>
          </ac:cxnSpMkLst>
        </pc:cxnChg>
        <pc:cxnChg chg="del">
          <ac:chgData name="Dayan Dias" userId="5736d5d62cec189c" providerId="LiveId" clId="{697A3FC7-52B9-A442-9839-B8B74006CD26}" dt="2020-11-02T15:37:12.679" v="583" actId="478"/>
          <ac:cxnSpMkLst>
            <pc:docMk/>
            <pc:sldMk cId="4214015648" sldId="257"/>
            <ac:cxnSpMk id="30" creationId="{93B48E7D-7919-404E-B100-3F8190C83B67}"/>
          </ac:cxnSpMkLst>
        </pc:cxnChg>
        <pc:cxnChg chg="add mod">
          <ac:chgData name="Dayan Dias" userId="5736d5d62cec189c" providerId="LiveId" clId="{697A3FC7-52B9-A442-9839-B8B74006CD26}" dt="2020-11-04T18:10:51.648" v="2159" actId="1037"/>
          <ac:cxnSpMkLst>
            <pc:docMk/>
            <pc:sldMk cId="4214015648" sldId="257"/>
            <ac:cxnSpMk id="32" creationId="{E06AD6EA-2477-3940-A54E-3A21B283F7ED}"/>
          </ac:cxnSpMkLst>
        </pc:cxnChg>
        <pc:cxnChg chg="del">
          <ac:chgData name="Dayan Dias" userId="5736d5d62cec189c" providerId="LiveId" clId="{697A3FC7-52B9-A442-9839-B8B74006CD26}" dt="2020-11-02T15:36:44.373" v="508" actId="478"/>
          <ac:cxnSpMkLst>
            <pc:docMk/>
            <pc:sldMk cId="4214015648" sldId="257"/>
            <ac:cxnSpMk id="32" creationId="{F691C10F-148D-CC4C-BD2E-D0DC8564B9E5}"/>
          </ac:cxnSpMkLst>
        </pc:cxnChg>
        <pc:cxnChg chg="add del mod">
          <ac:chgData name="Dayan Dias" userId="5736d5d62cec189c" providerId="LiveId" clId="{697A3FC7-52B9-A442-9839-B8B74006CD26}" dt="2020-11-02T15:36:42.286" v="507" actId="1035"/>
          <ac:cxnSpMkLst>
            <pc:docMk/>
            <pc:sldMk cId="4214015648" sldId="257"/>
            <ac:cxnSpMk id="38" creationId="{AC999200-E967-BC42-B520-AE94198EAD50}"/>
          </ac:cxnSpMkLst>
        </pc:cxnChg>
        <pc:cxnChg chg="add mod">
          <ac:chgData name="Dayan Dias" userId="5736d5d62cec189c" providerId="LiveId" clId="{697A3FC7-52B9-A442-9839-B8B74006CD26}" dt="2020-11-02T15:36:29.007" v="481" actId="1036"/>
          <ac:cxnSpMkLst>
            <pc:docMk/>
            <pc:sldMk cId="4214015648" sldId="257"/>
            <ac:cxnSpMk id="39" creationId="{57B79CB4-D8D0-6E40-805E-897063F1F6F8}"/>
          </ac:cxnSpMkLst>
        </pc:cxnChg>
        <pc:cxnChg chg="add mod">
          <ac:chgData name="Dayan Dias" userId="5736d5d62cec189c" providerId="LiveId" clId="{697A3FC7-52B9-A442-9839-B8B74006CD26}" dt="2020-11-02T15:36:53.574" v="550" actId="1038"/>
          <ac:cxnSpMkLst>
            <pc:docMk/>
            <pc:sldMk cId="4214015648" sldId="257"/>
            <ac:cxnSpMk id="40" creationId="{49373C52-2BCB-1B46-BDE6-0280F108B0D9}"/>
          </ac:cxnSpMkLst>
        </pc:cxnChg>
        <pc:cxnChg chg="add mod">
          <ac:chgData name="Dayan Dias" userId="5736d5d62cec189c" providerId="LiveId" clId="{697A3FC7-52B9-A442-9839-B8B74006CD26}" dt="2020-11-04T01:28:12.024" v="1168" actId="14100"/>
          <ac:cxnSpMkLst>
            <pc:docMk/>
            <pc:sldMk cId="4214015648" sldId="257"/>
            <ac:cxnSpMk id="41" creationId="{24900860-E191-A64D-8D11-8C024C3FC864}"/>
          </ac:cxnSpMkLst>
        </pc:cxnChg>
        <pc:cxnChg chg="add mod">
          <ac:chgData name="Dayan Dias" userId="5736d5d62cec189c" providerId="LiveId" clId="{697A3FC7-52B9-A442-9839-B8B74006CD26}" dt="2020-11-04T01:28:06.657" v="1167" actId="14100"/>
          <ac:cxnSpMkLst>
            <pc:docMk/>
            <pc:sldMk cId="4214015648" sldId="257"/>
            <ac:cxnSpMk id="42" creationId="{B49428F3-0329-EA4B-B1C4-7985797E11CD}"/>
          </ac:cxnSpMkLst>
        </pc:cxnChg>
      </pc:sldChg>
      <pc:sldChg chg="addSp delSp modSp mod">
        <pc:chgData name="Dayan Dias" userId="5736d5d62cec189c" providerId="LiveId" clId="{697A3FC7-52B9-A442-9839-B8B74006CD26}" dt="2020-11-05T19:42:13.108" v="2529" actId="20577"/>
        <pc:sldMkLst>
          <pc:docMk/>
          <pc:sldMk cId="119027259" sldId="258"/>
        </pc:sldMkLst>
        <pc:spChg chg="del">
          <ac:chgData name="Dayan Dias" userId="5736d5d62cec189c" providerId="LiveId" clId="{697A3FC7-52B9-A442-9839-B8B74006CD26}" dt="2020-11-05T18:04:06.098" v="2435" actId="478"/>
          <ac:spMkLst>
            <pc:docMk/>
            <pc:sldMk cId="119027259" sldId="258"/>
            <ac:spMk id="2" creationId="{2CBB4BB2-A62D-7E48-9AF7-ED65472C9B53}"/>
          </ac:spMkLst>
        </pc:spChg>
        <pc:spChg chg="add del mod">
          <ac:chgData name="Dayan Dias" userId="5736d5d62cec189c" providerId="LiveId" clId="{697A3FC7-52B9-A442-9839-B8B74006CD26}" dt="2020-11-04T18:31:00.253" v="2250" actId="478"/>
          <ac:spMkLst>
            <pc:docMk/>
            <pc:sldMk cId="119027259" sldId="258"/>
            <ac:spMk id="3" creationId="{110DA0ED-4AC2-884C-A802-055F74C6F3E6}"/>
          </ac:spMkLst>
        </pc:spChg>
        <pc:spChg chg="del">
          <ac:chgData name="Dayan Dias" userId="5736d5d62cec189c" providerId="LiveId" clId="{697A3FC7-52B9-A442-9839-B8B74006CD26}" dt="2020-11-02T15:40:34.463" v="706" actId="478"/>
          <ac:spMkLst>
            <pc:docMk/>
            <pc:sldMk cId="119027259" sldId="258"/>
            <ac:spMk id="5" creationId="{AD21213B-376F-2841-868B-F613C5FBBF81}"/>
          </ac:spMkLst>
        </pc:spChg>
        <pc:spChg chg="del">
          <ac:chgData name="Dayan Dias" userId="5736d5d62cec189c" providerId="LiveId" clId="{697A3FC7-52B9-A442-9839-B8B74006CD26}" dt="2020-11-02T15:40:34.463" v="706" actId="478"/>
          <ac:spMkLst>
            <pc:docMk/>
            <pc:sldMk cId="119027259" sldId="258"/>
            <ac:spMk id="6" creationId="{F1FA862B-84BC-2A41-B9FD-99F4A7B954CD}"/>
          </ac:spMkLst>
        </pc:spChg>
        <pc:spChg chg="mod">
          <ac:chgData name="Dayan Dias" userId="5736d5d62cec189c" providerId="LiveId" clId="{697A3FC7-52B9-A442-9839-B8B74006CD26}" dt="2020-11-05T18:08:11.717" v="2447" actId="1076"/>
          <ac:spMkLst>
            <pc:docMk/>
            <pc:sldMk cId="119027259" sldId="258"/>
            <ac:spMk id="8" creationId="{7A87DF28-B07A-654A-9777-8B05702B4676}"/>
          </ac:spMkLst>
        </pc:spChg>
        <pc:spChg chg="del mod">
          <ac:chgData name="Dayan Dias" userId="5736d5d62cec189c" providerId="LiveId" clId="{697A3FC7-52B9-A442-9839-B8B74006CD26}" dt="2020-11-05T18:08:14.802" v="2449" actId="478"/>
          <ac:spMkLst>
            <pc:docMk/>
            <pc:sldMk cId="119027259" sldId="258"/>
            <ac:spMk id="10" creationId="{F168A548-F78C-3E45-B391-A69F2BE28D6D}"/>
          </ac:spMkLst>
        </pc:spChg>
        <pc:spChg chg="mod">
          <ac:chgData name="Dayan Dias" userId="5736d5d62cec189c" providerId="LiveId" clId="{697A3FC7-52B9-A442-9839-B8B74006CD26}" dt="2020-11-02T15:42:12.903" v="794" actId="20577"/>
          <ac:spMkLst>
            <pc:docMk/>
            <pc:sldMk cId="119027259" sldId="258"/>
            <ac:spMk id="12" creationId="{AEC73BFE-9D1C-E74C-A04C-30A473516F5B}"/>
          </ac:spMkLst>
        </pc:spChg>
        <pc:spChg chg="mod">
          <ac:chgData name="Dayan Dias" userId="5736d5d62cec189c" providerId="LiveId" clId="{697A3FC7-52B9-A442-9839-B8B74006CD26}" dt="2020-11-05T18:08:51.970" v="2452" actId="20577"/>
          <ac:spMkLst>
            <pc:docMk/>
            <pc:sldMk cId="119027259" sldId="258"/>
            <ac:spMk id="15" creationId="{9D335004-5D25-AF45-BEA3-BE52F508B3DE}"/>
          </ac:spMkLst>
        </pc:spChg>
        <pc:spChg chg="mod">
          <ac:chgData name="Dayan Dias" userId="5736d5d62cec189c" providerId="LiveId" clId="{697A3FC7-52B9-A442-9839-B8B74006CD26}" dt="2020-11-05T18:09:01.740" v="2454" actId="1076"/>
          <ac:spMkLst>
            <pc:docMk/>
            <pc:sldMk cId="119027259" sldId="258"/>
            <ac:spMk id="29" creationId="{202F0849-4161-E146-A8E7-1849ECD0279B}"/>
          </ac:spMkLst>
        </pc:spChg>
        <pc:spChg chg="mod">
          <ac:chgData name="Dayan Dias" userId="5736d5d62cec189c" providerId="LiveId" clId="{697A3FC7-52B9-A442-9839-B8B74006CD26}" dt="2020-11-05T18:09:38.052" v="2482" actId="1076"/>
          <ac:spMkLst>
            <pc:docMk/>
            <pc:sldMk cId="119027259" sldId="258"/>
            <ac:spMk id="30" creationId="{3D59F49B-8A23-4647-BFE2-5E087056C1C0}"/>
          </ac:spMkLst>
        </pc:spChg>
        <pc:spChg chg="add mod">
          <ac:chgData name="Dayan Dias" userId="5736d5d62cec189c" providerId="LiveId" clId="{697A3FC7-52B9-A442-9839-B8B74006CD26}" dt="2020-11-05T18:04:06.558" v="2436"/>
          <ac:spMkLst>
            <pc:docMk/>
            <pc:sldMk cId="119027259" sldId="258"/>
            <ac:spMk id="31" creationId="{B268D83F-58CF-8640-9DB9-20906D73A84A}"/>
          </ac:spMkLst>
        </pc:spChg>
        <pc:spChg chg="mod">
          <ac:chgData name="Dayan Dias" userId="5736d5d62cec189c" providerId="LiveId" clId="{697A3FC7-52B9-A442-9839-B8B74006CD26}" dt="2020-11-05T19:42:13.108" v="2529" actId="20577"/>
          <ac:spMkLst>
            <pc:docMk/>
            <pc:sldMk cId="119027259" sldId="258"/>
            <ac:spMk id="32" creationId="{DACBB87B-0F44-9642-86EC-D4A2B21C0436}"/>
          </ac:spMkLst>
        </pc:spChg>
        <pc:spChg chg="mod">
          <ac:chgData name="Dayan Dias" userId="5736d5d62cec189c" providerId="LiveId" clId="{697A3FC7-52B9-A442-9839-B8B74006CD26}" dt="2020-11-04T01:35:12.072" v="1366" actId="20577"/>
          <ac:spMkLst>
            <pc:docMk/>
            <pc:sldMk cId="119027259" sldId="258"/>
            <ac:spMk id="33" creationId="{E3E36E89-AF67-A545-8D91-6561FA04DFFD}"/>
          </ac:spMkLst>
        </pc:spChg>
        <pc:spChg chg="mod">
          <ac:chgData name="Dayan Dias" userId="5736d5d62cec189c" providerId="LiveId" clId="{697A3FC7-52B9-A442-9839-B8B74006CD26}" dt="2020-11-04T01:35:22.889" v="1399" actId="1038"/>
          <ac:spMkLst>
            <pc:docMk/>
            <pc:sldMk cId="119027259" sldId="258"/>
            <ac:spMk id="34" creationId="{3DAEEB60-DFB0-9046-B030-95FD8A27F134}"/>
          </ac:spMkLst>
        </pc:spChg>
        <pc:spChg chg="add mod">
          <ac:chgData name="Dayan Dias" userId="5736d5d62cec189c" providerId="LiveId" clId="{697A3FC7-52B9-A442-9839-B8B74006CD26}" dt="2020-11-02T15:40:22.464" v="705"/>
          <ac:spMkLst>
            <pc:docMk/>
            <pc:sldMk cId="119027259" sldId="258"/>
            <ac:spMk id="40" creationId="{F09E32C2-6505-E645-95F6-86F70A9F97DD}"/>
          </ac:spMkLst>
        </pc:spChg>
        <pc:spChg chg="add mod">
          <ac:chgData name="Dayan Dias" userId="5736d5d62cec189c" providerId="LiveId" clId="{697A3FC7-52B9-A442-9839-B8B74006CD26}" dt="2020-11-02T15:40:22.464" v="705"/>
          <ac:spMkLst>
            <pc:docMk/>
            <pc:sldMk cId="119027259" sldId="258"/>
            <ac:spMk id="41" creationId="{7DBEE610-8502-B041-A42C-0A15DA862F7F}"/>
          </ac:spMkLst>
        </pc:spChg>
        <pc:spChg chg="add mod">
          <ac:chgData name="Dayan Dias" userId="5736d5d62cec189c" providerId="LiveId" clId="{697A3FC7-52B9-A442-9839-B8B74006CD26}" dt="2020-11-05T18:08:25.541" v="2450"/>
          <ac:spMkLst>
            <pc:docMk/>
            <pc:sldMk cId="119027259" sldId="258"/>
            <ac:spMk id="43" creationId="{B5986288-B14D-984F-8CA1-2953CBEE1877}"/>
          </ac:spMkLst>
        </pc:spChg>
        <pc:spChg chg="add del mod">
          <ac:chgData name="Dayan Dias" userId="5736d5d62cec189c" providerId="LiveId" clId="{697A3FC7-52B9-A442-9839-B8B74006CD26}" dt="2020-11-02T15:42:41.451" v="809" actId="478"/>
          <ac:spMkLst>
            <pc:docMk/>
            <pc:sldMk cId="119027259" sldId="258"/>
            <ac:spMk id="44" creationId="{B7C69D7D-81C3-C141-AC47-5B12F932F438}"/>
          </ac:spMkLst>
        </pc:spChg>
        <pc:picChg chg="del">
          <ac:chgData name="Dayan Dias" userId="5736d5d62cec189c" providerId="LiveId" clId="{697A3FC7-52B9-A442-9839-B8B74006CD26}" dt="2020-11-02T15:40:34.463" v="706" actId="478"/>
          <ac:picMkLst>
            <pc:docMk/>
            <pc:sldMk cId="119027259" sldId="258"/>
            <ac:picMk id="3" creationId="{6F5C7D20-ED51-7C4D-AC47-7FE18333A937}"/>
          </ac:picMkLst>
        </pc:picChg>
        <pc:picChg chg="del">
          <ac:chgData name="Dayan Dias" userId="5736d5d62cec189c" providerId="LiveId" clId="{697A3FC7-52B9-A442-9839-B8B74006CD26}" dt="2020-11-02T15:40:34.463" v="706" actId="478"/>
          <ac:picMkLst>
            <pc:docMk/>
            <pc:sldMk cId="119027259" sldId="258"/>
            <ac:picMk id="4" creationId="{9E5E6B9B-F70B-B746-BD23-65673E98D85C}"/>
          </ac:picMkLst>
        </pc:picChg>
        <pc:picChg chg="add mod">
          <ac:chgData name="Dayan Dias" userId="5736d5d62cec189c" providerId="LiveId" clId="{697A3FC7-52B9-A442-9839-B8B74006CD26}" dt="2020-11-02T15:40:34.908" v="707"/>
          <ac:picMkLst>
            <pc:docMk/>
            <pc:sldMk cId="119027259" sldId="258"/>
            <ac:picMk id="42" creationId="{8F5389D6-E090-1E45-B6E3-304F48DB6BC0}"/>
          </ac:picMkLst>
        </pc:picChg>
        <pc:picChg chg="add del mod">
          <ac:chgData name="Dayan Dias" userId="5736d5d62cec189c" providerId="LiveId" clId="{697A3FC7-52B9-A442-9839-B8B74006CD26}" dt="2020-11-02T15:41:15.692" v="713"/>
          <ac:picMkLst>
            <pc:docMk/>
            <pc:sldMk cId="119027259" sldId="258"/>
            <ac:picMk id="43" creationId="{EDABDD50-3517-D04F-BB1F-89A19525C243}"/>
          </ac:picMkLst>
        </pc:picChg>
        <pc:cxnChg chg="del">
          <ac:chgData name="Dayan Dias" userId="5736d5d62cec189c" providerId="LiveId" clId="{697A3FC7-52B9-A442-9839-B8B74006CD26}" dt="2020-11-02T15:39:49.996" v="655" actId="478"/>
          <ac:cxnSpMkLst>
            <pc:docMk/>
            <pc:sldMk cId="119027259" sldId="258"/>
            <ac:cxnSpMk id="17" creationId="{A2133C52-B04B-3F44-8CEE-5D36C1958583}"/>
          </ac:cxnSpMkLst>
        </pc:cxnChg>
        <pc:cxnChg chg="del">
          <ac:chgData name="Dayan Dias" userId="5736d5d62cec189c" providerId="LiveId" clId="{697A3FC7-52B9-A442-9839-B8B74006CD26}" dt="2020-11-02T15:39:51.441" v="656" actId="478"/>
          <ac:cxnSpMkLst>
            <pc:docMk/>
            <pc:sldMk cId="119027259" sldId="258"/>
            <ac:cxnSpMk id="18" creationId="{AA38E6AB-DCF8-5549-8387-835869C38980}"/>
          </ac:cxnSpMkLst>
        </pc:cxnChg>
        <pc:cxnChg chg="del">
          <ac:chgData name="Dayan Dias" userId="5736d5d62cec189c" providerId="LiveId" clId="{697A3FC7-52B9-A442-9839-B8B74006CD26}" dt="2020-11-02T15:40:04.486" v="660" actId="478"/>
          <ac:cxnSpMkLst>
            <pc:docMk/>
            <pc:sldMk cId="119027259" sldId="258"/>
            <ac:cxnSpMk id="19" creationId="{7123AF21-B688-DA4F-88C1-F2D095E9A699}"/>
          </ac:cxnSpMkLst>
        </pc:cxnChg>
        <pc:cxnChg chg="del">
          <ac:chgData name="Dayan Dias" userId="5736d5d62cec189c" providerId="LiveId" clId="{697A3FC7-52B9-A442-9839-B8B74006CD26}" dt="2020-11-02T15:39:55.464" v="657" actId="478"/>
          <ac:cxnSpMkLst>
            <pc:docMk/>
            <pc:sldMk cId="119027259" sldId="258"/>
            <ac:cxnSpMk id="21" creationId="{5D197444-1905-F444-A973-408A6AAD4F1C}"/>
          </ac:cxnSpMkLst>
        </pc:cxnChg>
        <pc:cxnChg chg="del">
          <ac:chgData name="Dayan Dias" userId="5736d5d62cec189c" providerId="LiveId" clId="{697A3FC7-52B9-A442-9839-B8B74006CD26}" dt="2020-11-02T15:40:02.985" v="659" actId="478"/>
          <ac:cxnSpMkLst>
            <pc:docMk/>
            <pc:sldMk cId="119027259" sldId="258"/>
            <ac:cxnSpMk id="23" creationId="{B7EEE2E1-49AB-1B40-A4D9-FCB1A8D904F7}"/>
          </ac:cxnSpMkLst>
        </pc:cxnChg>
        <pc:cxnChg chg="add mod">
          <ac:chgData name="Dayan Dias" userId="5736d5d62cec189c" providerId="LiveId" clId="{697A3FC7-52B9-A442-9839-B8B74006CD26}" dt="2020-11-02T15:39:56.145" v="658"/>
          <ac:cxnSpMkLst>
            <pc:docMk/>
            <pc:sldMk cId="119027259" sldId="258"/>
            <ac:cxnSpMk id="35" creationId="{721AA428-579B-D94E-BAA4-0DAD1E51E45F}"/>
          </ac:cxnSpMkLst>
        </pc:cxnChg>
        <pc:cxnChg chg="add mod">
          <ac:chgData name="Dayan Dias" userId="5736d5d62cec189c" providerId="LiveId" clId="{697A3FC7-52B9-A442-9839-B8B74006CD26}" dt="2020-11-02T15:39:56.145" v="658"/>
          <ac:cxnSpMkLst>
            <pc:docMk/>
            <pc:sldMk cId="119027259" sldId="258"/>
            <ac:cxnSpMk id="36" creationId="{AC746897-EEF6-F549-BBEE-DBC30D2A8155}"/>
          </ac:cxnSpMkLst>
        </pc:cxnChg>
        <pc:cxnChg chg="add mod">
          <ac:chgData name="Dayan Dias" userId="5736d5d62cec189c" providerId="LiveId" clId="{697A3FC7-52B9-A442-9839-B8B74006CD26}" dt="2020-11-02T15:39:56.145" v="658"/>
          <ac:cxnSpMkLst>
            <pc:docMk/>
            <pc:sldMk cId="119027259" sldId="258"/>
            <ac:cxnSpMk id="37" creationId="{C2BCAD4B-DB0E-384D-8494-23C1C6257F8B}"/>
          </ac:cxnSpMkLst>
        </pc:cxnChg>
        <pc:cxnChg chg="add mod">
          <ac:chgData name="Dayan Dias" userId="5736d5d62cec189c" providerId="LiveId" clId="{697A3FC7-52B9-A442-9839-B8B74006CD26}" dt="2020-11-02T15:40:12.205" v="704" actId="1035"/>
          <ac:cxnSpMkLst>
            <pc:docMk/>
            <pc:sldMk cId="119027259" sldId="258"/>
            <ac:cxnSpMk id="38" creationId="{AAF11E3B-0100-8248-8EBC-525CE29C66F9}"/>
          </ac:cxnSpMkLst>
        </pc:cxnChg>
        <pc:cxnChg chg="add mod">
          <ac:chgData name="Dayan Dias" userId="5736d5d62cec189c" providerId="LiveId" clId="{697A3FC7-52B9-A442-9839-B8B74006CD26}" dt="2020-11-02T15:40:12.205" v="704" actId="1035"/>
          <ac:cxnSpMkLst>
            <pc:docMk/>
            <pc:sldMk cId="119027259" sldId="258"/>
            <ac:cxnSpMk id="39" creationId="{FFFBDA32-D99E-F644-8686-CE06044044DF}"/>
          </ac:cxnSpMkLst>
        </pc:cxnChg>
      </pc:sldChg>
      <pc:sldChg chg="addSp delSp modSp mod">
        <pc:chgData name="Dayan Dias" userId="5736d5d62cec189c" providerId="LiveId" clId="{697A3FC7-52B9-A442-9839-B8B74006CD26}" dt="2020-11-05T18:13:09.978" v="2518" actId="1076"/>
        <pc:sldMkLst>
          <pc:docMk/>
          <pc:sldMk cId="2259455570" sldId="259"/>
        </pc:sldMkLst>
        <pc:spChg chg="del">
          <ac:chgData name="Dayan Dias" userId="5736d5d62cec189c" providerId="LiveId" clId="{697A3FC7-52B9-A442-9839-B8B74006CD26}" dt="2020-11-05T18:04:14.514" v="2437" actId="478"/>
          <ac:spMkLst>
            <pc:docMk/>
            <pc:sldMk cId="2259455570" sldId="259"/>
            <ac:spMk id="2" creationId="{0B54915C-45E3-3D43-B4DA-9502D5106AFC}"/>
          </ac:spMkLst>
        </pc:spChg>
        <pc:spChg chg="add del mod">
          <ac:chgData name="Dayan Dias" userId="5736d5d62cec189c" providerId="LiveId" clId="{697A3FC7-52B9-A442-9839-B8B74006CD26}" dt="2020-11-05T18:11:38.500" v="2498"/>
          <ac:spMkLst>
            <pc:docMk/>
            <pc:sldMk cId="2259455570" sldId="259"/>
            <ac:spMk id="3" creationId="{AF83FE67-8E9D-6B47-9C65-1CA58C8BC6E5}"/>
          </ac:spMkLst>
        </pc:spChg>
        <pc:spChg chg="del">
          <ac:chgData name="Dayan Dias" userId="5736d5d62cec189c" providerId="LiveId" clId="{697A3FC7-52B9-A442-9839-B8B74006CD26}" dt="2020-11-02T15:40:59.938" v="710" actId="478"/>
          <ac:spMkLst>
            <pc:docMk/>
            <pc:sldMk cId="2259455570" sldId="259"/>
            <ac:spMk id="5" creationId="{C7C5111A-19D7-5747-8D5B-4C57E84A3F17}"/>
          </ac:spMkLst>
        </pc:spChg>
        <pc:spChg chg="del">
          <ac:chgData name="Dayan Dias" userId="5736d5d62cec189c" providerId="LiveId" clId="{697A3FC7-52B9-A442-9839-B8B74006CD26}" dt="2020-11-02T15:40:59.938" v="710" actId="478"/>
          <ac:spMkLst>
            <pc:docMk/>
            <pc:sldMk cId="2259455570" sldId="259"/>
            <ac:spMk id="6" creationId="{A7419918-9115-9E4E-9059-9877E50AFC17}"/>
          </ac:spMkLst>
        </pc:spChg>
        <pc:spChg chg="del">
          <ac:chgData name="Dayan Dias" userId="5736d5d62cec189c" providerId="LiveId" clId="{697A3FC7-52B9-A442-9839-B8B74006CD26}" dt="2020-11-04T01:35:43.250" v="1400" actId="478"/>
          <ac:spMkLst>
            <pc:docMk/>
            <pc:sldMk cId="2259455570" sldId="259"/>
            <ac:spMk id="8" creationId="{9069B346-BEEE-4B45-9648-CEB1B106793B}"/>
          </ac:spMkLst>
        </pc:spChg>
        <pc:spChg chg="add del">
          <ac:chgData name="Dayan Dias" userId="5736d5d62cec189c" providerId="LiveId" clId="{697A3FC7-52B9-A442-9839-B8B74006CD26}" dt="2020-11-05T18:12:21.712" v="2505" actId="478"/>
          <ac:spMkLst>
            <pc:docMk/>
            <pc:sldMk cId="2259455570" sldId="259"/>
            <ac:spMk id="9" creationId="{16CF0ECE-19D7-D14B-89A2-9F722BF93580}"/>
          </ac:spMkLst>
        </pc:spChg>
        <pc:spChg chg="add del">
          <ac:chgData name="Dayan Dias" userId="5736d5d62cec189c" providerId="LiveId" clId="{697A3FC7-52B9-A442-9839-B8B74006CD26}" dt="2020-11-05T18:12:21.712" v="2505" actId="478"/>
          <ac:spMkLst>
            <pc:docMk/>
            <pc:sldMk cId="2259455570" sldId="259"/>
            <ac:spMk id="10" creationId="{E2639AC1-2F93-434C-89FA-07DD7AB63A12}"/>
          </ac:spMkLst>
        </pc:spChg>
        <pc:spChg chg="add del">
          <ac:chgData name="Dayan Dias" userId="5736d5d62cec189c" providerId="LiveId" clId="{697A3FC7-52B9-A442-9839-B8B74006CD26}" dt="2020-11-05T18:12:19.582" v="2504" actId="478"/>
          <ac:spMkLst>
            <pc:docMk/>
            <pc:sldMk cId="2259455570" sldId="259"/>
            <ac:spMk id="11" creationId="{B794B020-223D-874F-94FE-7791EE82FDD9}"/>
          </ac:spMkLst>
        </pc:spChg>
        <pc:spChg chg="mod">
          <ac:chgData name="Dayan Dias" userId="5736d5d62cec189c" providerId="LiveId" clId="{697A3FC7-52B9-A442-9839-B8B74006CD26}" dt="2020-11-02T15:42:05.352" v="793" actId="20577"/>
          <ac:spMkLst>
            <pc:docMk/>
            <pc:sldMk cId="2259455570" sldId="259"/>
            <ac:spMk id="12" creationId="{FF35C504-6355-B444-B14A-FC22D07E158C}"/>
          </ac:spMkLst>
        </pc:spChg>
        <pc:spChg chg="mod">
          <ac:chgData name="Dayan Dias" userId="5736d5d62cec189c" providerId="LiveId" clId="{697A3FC7-52B9-A442-9839-B8B74006CD26}" dt="2020-11-05T18:12:01.413" v="2502" actId="20577"/>
          <ac:spMkLst>
            <pc:docMk/>
            <pc:sldMk cId="2259455570" sldId="259"/>
            <ac:spMk id="15" creationId="{95EF1719-4F83-D14C-A288-C5E0533BB4B0}"/>
          </ac:spMkLst>
        </pc:spChg>
        <pc:spChg chg="mod">
          <ac:chgData name="Dayan Dias" userId="5736d5d62cec189c" providerId="LiveId" clId="{697A3FC7-52B9-A442-9839-B8B74006CD26}" dt="2020-11-02T15:41:34.752" v="738" actId="1035"/>
          <ac:spMkLst>
            <pc:docMk/>
            <pc:sldMk cId="2259455570" sldId="259"/>
            <ac:spMk id="18" creationId="{634BF9A3-C631-2540-AB28-B6C24B0F150D}"/>
          </ac:spMkLst>
        </pc:spChg>
        <pc:spChg chg="mod">
          <ac:chgData name="Dayan Dias" userId="5736d5d62cec189c" providerId="LiveId" clId="{697A3FC7-52B9-A442-9839-B8B74006CD26}" dt="2020-11-05T18:13:09.978" v="2518" actId="1076"/>
          <ac:spMkLst>
            <pc:docMk/>
            <pc:sldMk cId="2259455570" sldId="259"/>
            <ac:spMk id="24" creationId="{086E5F47-7CC9-CE41-84ED-8831301B78F7}"/>
          </ac:spMkLst>
        </pc:spChg>
        <pc:spChg chg="del mod">
          <ac:chgData name="Dayan Dias" userId="5736d5d62cec189c" providerId="LiveId" clId="{697A3FC7-52B9-A442-9839-B8B74006CD26}" dt="2020-11-05T18:12:44.418" v="2513" actId="478"/>
          <ac:spMkLst>
            <pc:docMk/>
            <pc:sldMk cId="2259455570" sldId="259"/>
            <ac:spMk id="26" creationId="{830FCD20-9BC1-FF48-89E2-1DF928CB9FEC}"/>
          </ac:spMkLst>
        </pc:spChg>
        <pc:spChg chg="add mod">
          <ac:chgData name="Dayan Dias" userId="5736d5d62cec189c" providerId="LiveId" clId="{697A3FC7-52B9-A442-9839-B8B74006CD26}" dt="2020-11-05T18:04:14.942" v="2438"/>
          <ac:spMkLst>
            <pc:docMk/>
            <pc:sldMk cId="2259455570" sldId="259"/>
            <ac:spMk id="27" creationId="{ACECF79F-7944-944C-BCFC-3E1891C8DC2D}"/>
          </ac:spMkLst>
        </pc:spChg>
        <pc:spChg chg="mod">
          <ac:chgData name="Dayan Dias" userId="5736d5d62cec189c" providerId="LiveId" clId="{697A3FC7-52B9-A442-9839-B8B74006CD26}" dt="2020-11-05T18:13:05.410" v="2517" actId="1076"/>
          <ac:spMkLst>
            <pc:docMk/>
            <pc:sldMk cId="2259455570" sldId="259"/>
            <ac:spMk id="28" creationId="{D0FFB17F-90B3-124A-84A9-F0A53EBCE791}"/>
          </ac:spMkLst>
        </pc:spChg>
        <pc:spChg chg="del mod">
          <ac:chgData name="Dayan Dias" userId="5736d5d62cec189c" providerId="LiveId" clId="{697A3FC7-52B9-A442-9839-B8B74006CD26}" dt="2020-11-05T18:12:42.138" v="2512" actId="478"/>
          <ac:spMkLst>
            <pc:docMk/>
            <pc:sldMk cId="2259455570" sldId="259"/>
            <ac:spMk id="29" creationId="{0111A910-A383-8F4C-9320-1A64B8F23907}"/>
          </ac:spMkLst>
        </pc:spChg>
        <pc:spChg chg="add mod">
          <ac:chgData name="Dayan Dias" userId="5736d5d62cec189c" providerId="LiveId" clId="{697A3FC7-52B9-A442-9839-B8B74006CD26}" dt="2020-11-05T18:11:46.608" v="2499"/>
          <ac:spMkLst>
            <pc:docMk/>
            <pc:sldMk cId="2259455570" sldId="259"/>
            <ac:spMk id="30" creationId="{DAC23DEE-F9BB-5F4A-B53D-E08946D6067D}"/>
          </ac:spMkLst>
        </pc:spChg>
        <pc:spChg chg="add mod">
          <ac:chgData name="Dayan Dias" userId="5736d5d62cec189c" providerId="LiveId" clId="{697A3FC7-52B9-A442-9839-B8B74006CD26}" dt="2020-11-02T15:41:20.302" v="714"/>
          <ac:spMkLst>
            <pc:docMk/>
            <pc:sldMk cId="2259455570" sldId="259"/>
            <ac:spMk id="35" creationId="{62DC0BDC-789C-1247-BA1F-88BB1376F488}"/>
          </ac:spMkLst>
        </pc:spChg>
        <pc:spChg chg="add del mod">
          <ac:chgData name="Dayan Dias" userId="5736d5d62cec189c" providerId="LiveId" clId="{697A3FC7-52B9-A442-9839-B8B74006CD26}" dt="2020-11-05T18:12:21.712" v="2505" actId="478"/>
          <ac:spMkLst>
            <pc:docMk/>
            <pc:sldMk cId="2259455570" sldId="259"/>
            <ac:spMk id="36" creationId="{FB07EF73-5B90-C047-8B1D-06AD0B5841AD}"/>
          </ac:spMkLst>
        </pc:spChg>
        <pc:spChg chg="add del mod">
          <ac:chgData name="Dayan Dias" userId="5736d5d62cec189c" providerId="LiveId" clId="{697A3FC7-52B9-A442-9839-B8B74006CD26}" dt="2020-11-05T18:11:36.729" v="2496" actId="478"/>
          <ac:spMkLst>
            <pc:docMk/>
            <pc:sldMk cId="2259455570" sldId="259"/>
            <ac:spMk id="37" creationId="{E051BFB7-BE5E-F442-B7D8-0CE767E7D60D}"/>
          </ac:spMkLst>
        </pc:spChg>
        <pc:picChg chg="del">
          <ac:chgData name="Dayan Dias" userId="5736d5d62cec189c" providerId="LiveId" clId="{697A3FC7-52B9-A442-9839-B8B74006CD26}" dt="2020-11-02T15:40:59.938" v="710" actId="478"/>
          <ac:picMkLst>
            <pc:docMk/>
            <pc:sldMk cId="2259455570" sldId="259"/>
            <ac:picMk id="3" creationId="{C8789FF5-5B72-B444-B3EB-4F9A163518B6}"/>
          </ac:picMkLst>
        </pc:picChg>
        <pc:picChg chg="del">
          <ac:chgData name="Dayan Dias" userId="5736d5d62cec189c" providerId="LiveId" clId="{697A3FC7-52B9-A442-9839-B8B74006CD26}" dt="2020-11-02T15:40:59.938" v="710" actId="478"/>
          <ac:picMkLst>
            <pc:docMk/>
            <pc:sldMk cId="2259455570" sldId="259"/>
            <ac:picMk id="4" creationId="{9F59585A-DC1F-1243-91E3-75F91B44E1A5}"/>
          </ac:picMkLst>
        </pc:picChg>
        <pc:picChg chg="add del mod">
          <ac:chgData name="Dayan Dias" userId="5736d5d62cec189c" providerId="LiveId" clId="{697A3FC7-52B9-A442-9839-B8B74006CD26}" dt="2020-11-02T15:40:59.079" v="709"/>
          <ac:picMkLst>
            <pc:docMk/>
            <pc:sldMk cId="2259455570" sldId="259"/>
            <ac:picMk id="30" creationId="{AED094DA-A761-3641-9AF9-623E4751ECE9}"/>
          </ac:picMkLst>
        </pc:picChg>
        <pc:picChg chg="add mod">
          <ac:chgData name="Dayan Dias" userId="5736d5d62cec189c" providerId="LiveId" clId="{697A3FC7-52B9-A442-9839-B8B74006CD26}" dt="2020-11-02T15:41:00.331" v="711"/>
          <ac:picMkLst>
            <pc:docMk/>
            <pc:sldMk cId="2259455570" sldId="259"/>
            <ac:picMk id="31" creationId="{7E241336-AE60-034F-B2A1-BB004043AAD4}"/>
          </ac:picMkLst>
        </pc:picChg>
        <pc:cxnChg chg="mod">
          <ac:chgData name="Dayan Dias" userId="5736d5d62cec189c" providerId="LiveId" clId="{697A3FC7-52B9-A442-9839-B8B74006CD26}" dt="2020-11-05T18:12:50.849" v="2515" actId="14100"/>
          <ac:cxnSpMkLst>
            <pc:docMk/>
            <pc:sldMk cId="2259455570" sldId="259"/>
            <ac:cxnSpMk id="13" creationId="{FC03AD86-29C0-F44B-9A00-ED697AFE3FE6}"/>
          </ac:cxnSpMkLst>
        </pc:cxnChg>
        <pc:cxnChg chg="del">
          <ac:chgData name="Dayan Dias" userId="5736d5d62cec189c" providerId="LiveId" clId="{697A3FC7-52B9-A442-9839-B8B74006CD26}" dt="2020-11-05T18:12:38.630" v="2511" actId="478"/>
          <ac:cxnSpMkLst>
            <pc:docMk/>
            <pc:sldMk cId="2259455570" sldId="259"/>
            <ac:cxnSpMk id="14" creationId="{7585A35E-4E15-244E-A57C-401669B4CD61}"/>
          </ac:cxnSpMkLst>
        </pc:cxnChg>
        <pc:cxnChg chg="del">
          <ac:chgData name="Dayan Dias" userId="5736d5d62cec189c" providerId="LiveId" clId="{697A3FC7-52B9-A442-9839-B8B74006CD26}" dt="2020-11-02T15:41:51.873" v="773" actId="478"/>
          <ac:cxnSpMkLst>
            <pc:docMk/>
            <pc:sldMk cId="2259455570" sldId="259"/>
            <ac:cxnSpMk id="16" creationId="{11268F84-423B-CD40-A24A-C53E82747245}"/>
          </ac:cxnSpMkLst>
        </pc:cxnChg>
        <pc:cxnChg chg="del">
          <ac:chgData name="Dayan Dias" userId="5736d5d62cec189c" providerId="LiveId" clId="{697A3FC7-52B9-A442-9839-B8B74006CD26}" dt="2020-11-02T15:41:28.350" v="716" actId="478"/>
          <ac:cxnSpMkLst>
            <pc:docMk/>
            <pc:sldMk cId="2259455570" sldId="259"/>
            <ac:cxnSpMk id="17" creationId="{8BE0D1D3-4CF4-484F-A97C-5B383541F973}"/>
          </ac:cxnSpMkLst>
        </pc:cxnChg>
        <pc:cxnChg chg="del mod">
          <ac:chgData name="Dayan Dias" userId="5736d5d62cec189c" providerId="LiveId" clId="{697A3FC7-52B9-A442-9839-B8B74006CD26}" dt="2020-11-02T15:41:26.542" v="715" actId="478"/>
          <ac:cxnSpMkLst>
            <pc:docMk/>
            <pc:sldMk cId="2259455570" sldId="259"/>
            <ac:cxnSpMk id="19" creationId="{33800356-D91A-E149-8C47-67713B77FE6E}"/>
          </ac:cxnSpMkLst>
        </pc:cxnChg>
        <pc:cxnChg chg="add del mod">
          <ac:chgData name="Dayan Dias" userId="5736d5d62cec189c" providerId="LiveId" clId="{697A3FC7-52B9-A442-9839-B8B74006CD26}" dt="2020-11-05T18:12:46.569" v="2514" actId="478"/>
          <ac:cxnSpMkLst>
            <pc:docMk/>
            <pc:sldMk cId="2259455570" sldId="259"/>
            <ac:cxnSpMk id="32" creationId="{8C5FFCAE-2A3F-374E-83FF-E0A5C8AF6626}"/>
          </ac:cxnSpMkLst>
        </pc:cxnChg>
        <pc:cxnChg chg="add mod">
          <ac:chgData name="Dayan Dias" userId="5736d5d62cec189c" providerId="LiveId" clId="{697A3FC7-52B9-A442-9839-B8B74006CD26}" dt="2020-11-05T18:13:00.747" v="2516" actId="14100"/>
          <ac:cxnSpMkLst>
            <pc:docMk/>
            <pc:sldMk cId="2259455570" sldId="259"/>
            <ac:cxnSpMk id="33" creationId="{FBEBF28E-E09E-F540-9A84-910CF49C9144}"/>
          </ac:cxnSpMkLst>
        </pc:cxnChg>
        <pc:cxnChg chg="add mod">
          <ac:chgData name="Dayan Dias" userId="5736d5d62cec189c" providerId="LiveId" clId="{697A3FC7-52B9-A442-9839-B8B74006CD26}" dt="2020-11-02T15:41:20.302" v="714"/>
          <ac:cxnSpMkLst>
            <pc:docMk/>
            <pc:sldMk cId="2259455570" sldId="259"/>
            <ac:cxnSpMk id="34" creationId="{3CB4B8E3-D642-3B48-9FB1-8C147FDA281A}"/>
          </ac:cxnSpMkLst>
        </pc:cxnChg>
      </pc:sldChg>
      <pc:sldChg chg="addSp delSp modSp add del mod">
        <pc:chgData name="Dayan Dias" userId="5736d5d62cec189c" providerId="LiveId" clId="{697A3FC7-52B9-A442-9839-B8B74006CD26}" dt="2020-11-02T15:32:34.225" v="390" actId="2696"/>
        <pc:sldMkLst>
          <pc:docMk/>
          <pc:sldMk cId="3885191769" sldId="260"/>
        </pc:sldMkLst>
        <pc:spChg chg="mod">
          <ac:chgData name="Dayan Dias" userId="5736d5d62cec189c" providerId="LiveId" clId="{697A3FC7-52B9-A442-9839-B8B74006CD26}" dt="2020-11-02T14:40:06.298" v="26" actId="20577"/>
          <ac:spMkLst>
            <pc:docMk/>
            <pc:sldMk cId="3885191769" sldId="260"/>
            <ac:spMk id="6" creationId="{5A4DF7B1-E2F9-1848-92A0-9CDF98CC685E}"/>
          </ac:spMkLst>
        </pc:spChg>
        <pc:spChg chg="del">
          <ac:chgData name="Dayan Dias" userId="5736d5d62cec189c" providerId="LiveId" clId="{697A3FC7-52B9-A442-9839-B8B74006CD26}" dt="2020-11-02T14:40:11.189" v="27" actId="478"/>
          <ac:spMkLst>
            <pc:docMk/>
            <pc:sldMk cId="3885191769" sldId="260"/>
            <ac:spMk id="10" creationId="{62967AAA-9C6B-EA4C-BE9E-1AFACD8591C6}"/>
          </ac:spMkLst>
        </pc:spChg>
        <pc:spChg chg="mod">
          <ac:chgData name="Dayan Dias" userId="5736d5d62cec189c" providerId="LiveId" clId="{697A3FC7-52B9-A442-9839-B8B74006CD26}" dt="2020-11-02T14:40:46.072" v="43" actId="20577"/>
          <ac:spMkLst>
            <pc:docMk/>
            <pc:sldMk cId="3885191769" sldId="260"/>
            <ac:spMk id="26" creationId="{55D2C266-B699-BF48-B85F-9811E5547E0F}"/>
          </ac:spMkLst>
        </pc:spChg>
        <pc:spChg chg="mod">
          <ac:chgData name="Dayan Dias" userId="5736d5d62cec189c" providerId="LiveId" clId="{697A3FC7-52B9-A442-9839-B8B74006CD26}" dt="2020-11-02T14:40:52.505" v="47" actId="20577"/>
          <ac:spMkLst>
            <pc:docMk/>
            <pc:sldMk cId="3885191769" sldId="260"/>
            <ac:spMk id="27" creationId="{2EE07CB9-3393-7446-9AAC-392781B86854}"/>
          </ac:spMkLst>
        </pc:spChg>
        <pc:spChg chg="add del">
          <ac:chgData name="Dayan Dias" userId="5736d5d62cec189c" providerId="LiveId" clId="{697A3FC7-52B9-A442-9839-B8B74006CD26}" dt="2020-11-02T14:41:04.481" v="51" actId="478"/>
          <ac:spMkLst>
            <pc:docMk/>
            <pc:sldMk cId="3885191769" sldId="260"/>
            <ac:spMk id="38" creationId="{96572B6E-2726-894E-9BFB-9C22A24FCC8F}"/>
          </ac:spMkLst>
        </pc:spChg>
        <pc:grpChg chg="add mod">
          <ac:chgData name="Dayan Dias" userId="5736d5d62cec189c" providerId="LiveId" clId="{697A3FC7-52B9-A442-9839-B8B74006CD26}" dt="2020-11-02T14:40:21.355" v="29" actId="1076"/>
          <ac:grpSpMkLst>
            <pc:docMk/>
            <pc:sldMk cId="3885191769" sldId="260"/>
            <ac:grpSpMk id="2" creationId="{A94A5BBB-A777-5C4B-AB26-526BDAFA5C85}"/>
          </ac:grpSpMkLst>
        </pc:grpChg>
        <pc:picChg chg="del">
          <ac:chgData name="Dayan Dias" userId="5736d5d62cec189c" providerId="LiveId" clId="{697A3FC7-52B9-A442-9839-B8B74006CD26}" dt="2020-11-02T14:40:11.189" v="27" actId="478"/>
          <ac:picMkLst>
            <pc:docMk/>
            <pc:sldMk cId="3885191769" sldId="260"/>
            <ac:picMk id="8" creationId="{41E4F340-587C-3046-BC44-2300E6A71F76}"/>
          </ac:picMkLst>
        </pc:picChg>
        <pc:cxnChg chg="del">
          <ac:chgData name="Dayan Dias" userId="5736d5d62cec189c" providerId="LiveId" clId="{697A3FC7-52B9-A442-9839-B8B74006CD26}" dt="2020-11-02T14:40:59.943" v="48" actId="478"/>
          <ac:cxnSpMkLst>
            <pc:docMk/>
            <pc:sldMk cId="3885191769" sldId="260"/>
            <ac:cxnSpMk id="29" creationId="{E7110057-8C9F-F544-BFBE-29C6778A90FE}"/>
          </ac:cxnSpMkLst>
        </pc:cxnChg>
        <pc:cxnChg chg="del">
          <ac:chgData name="Dayan Dias" userId="5736d5d62cec189c" providerId="LiveId" clId="{697A3FC7-52B9-A442-9839-B8B74006CD26}" dt="2020-11-02T14:41:01.894" v="49" actId="478"/>
          <ac:cxnSpMkLst>
            <pc:docMk/>
            <pc:sldMk cId="3885191769" sldId="260"/>
            <ac:cxnSpMk id="34" creationId="{1246C7B9-F0D2-2B4B-A5F7-95A8780459BD}"/>
          </ac:cxnSpMkLst>
        </pc:cxnChg>
        <pc:cxnChg chg="del">
          <ac:chgData name="Dayan Dias" userId="5736d5d62cec189c" providerId="LiveId" clId="{697A3FC7-52B9-A442-9839-B8B74006CD26}" dt="2020-11-02T14:41:06.582" v="52" actId="478"/>
          <ac:cxnSpMkLst>
            <pc:docMk/>
            <pc:sldMk cId="3885191769" sldId="260"/>
            <ac:cxnSpMk id="37" creationId="{D1BF4D9F-9E2F-7A43-AACD-599E303DB0B1}"/>
          </ac:cxnSpMkLst>
        </pc:cxnChg>
      </pc:sldChg>
      <pc:sldChg chg="addSp delSp modSp add del mod">
        <pc:chgData name="Dayan Dias" userId="5736d5d62cec189c" providerId="LiveId" clId="{697A3FC7-52B9-A442-9839-B8B74006CD26}" dt="2020-11-05T18:03:38.746" v="2431" actId="2696"/>
        <pc:sldMkLst>
          <pc:docMk/>
          <pc:sldMk cId="3753043916" sldId="261"/>
        </pc:sldMkLst>
        <pc:spChg chg="mod">
          <ac:chgData name="Dayan Dias" userId="5736d5d62cec189c" providerId="LiveId" clId="{697A3FC7-52B9-A442-9839-B8B74006CD26}" dt="2020-11-02T15:33:14.191" v="409" actId="20577"/>
          <ac:spMkLst>
            <pc:docMk/>
            <pc:sldMk cId="3753043916" sldId="261"/>
            <ac:spMk id="6" creationId="{5A4DF7B1-E2F9-1848-92A0-9CDF98CC685E}"/>
          </ac:spMkLst>
        </pc:spChg>
        <pc:spChg chg="mod">
          <ac:chgData name="Dayan Dias" userId="5736d5d62cec189c" providerId="LiveId" clId="{697A3FC7-52B9-A442-9839-B8B74006CD26}" dt="2020-11-04T01:25:39.134" v="1116" actId="20577"/>
          <ac:spMkLst>
            <pc:docMk/>
            <pc:sldMk cId="3753043916" sldId="261"/>
            <ac:spMk id="7" creationId="{71007B5C-60E7-D14D-93E6-910810DB9251}"/>
          </ac:spMkLst>
        </pc:spChg>
        <pc:spChg chg="mod">
          <ac:chgData name="Dayan Dias" userId="5736d5d62cec189c" providerId="LiveId" clId="{697A3FC7-52B9-A442-9839-B8B74006CD26}" dt="2020-11-04T01:25:58.587" v="1124" actId="20577"/>
          <ac:spMkLst>
            <pc:docMk/>
            <pc:sldMk cId="3753043916" sldId="261"/>
            <ac:spMk id="25" creationId="{BEF5750D-EE80-A242-B24B-FEE7947073B2}"/>
          </ac:spMkLst>
        </pc:spChg>
        <pc:spChg chg="del mod">
          <ac:chgData name="Dayan Dias" userId="5736d5d62cec189c" providerId="LiveId" clId="{697A3FC7-52B9-A442-9839-B8B74006CD26}" dt="2020-11-04T01:26:16.275" v="1129" actId="478"/>
          <ac:spMkLst>
            <pc:docMk/>
            <pc:sldMk cId="3753043916" sldId="261"/>
            <ac:spMk id="26" creationId="{55D2C266-B699-BF48-B85F-9811E5547E0F}"/>
          </ac:spMkLst>
        </pc:spChg>
        <pc:spChg chg="del mod">
          <ac:chgData name="Dayan Dias" userId="5736d5d62cec189c" providerId="LiveId" clId="{697A3FC7-52B9-A442-9839-B8B74006CD26}" dt="2020-11-04T01:26:28.846" v="1131" actId="478"/>
          <ac:spMkLst>
            <pc:docMk/>
            <pc:sldMk cId="3753043916" sldId="261"/>
            <ac:spMk id="27" creationId="{2EE07CB9-3393-7446-9AAC-392781B86854}"/>
          </ac:spMkLst>
        </pc:spChg>
        <pc:spChg chg="mod">
          <ac:chgData name="Dayan Dias" userId="5736d5d62cec189c" providerId="LiveId" clId="{697A3FC7-52B9-A442-9839-B8B74006CD26}" dt="2020-11-02T15:36:00.486" v="463" actId="1038"/>
          <ac:spMkLst>
            <pc:docMk/>
            <pc:sldMk cId="3753043916" sldId="261"/>
            <ac:spMk id="32" creationId="{14FEF9F8-8D7C-574E-9A9C-B1DC73928DBF}"/>
          </ac:spMkLst>
        </pc:spChg>
        <pc:spChg chg="del">
          <ac:chgData name="Dayan Dias" userId="5736d5d62cec189c" providerId="LiveId" clId="{697A3FC7-52B9-A442-9839-B8B74006CD26}" dt="2020-11-04T01:26:40.899" v="1133" actId="478"/>
          <ac:spMkLst>
            <pc:docMk/>
            <pc:sldMk cId="3753043916" sldId="261"/>
            <ac:spMk id="33" creationId="{57F087B0-BEB5-4A49-9CC4-39FD04CF618F}"/>
          </ac:spMkLst>
        </pc:spChg>
        <pc:spChg chg="add mod">
          <ac:chgData name="Dayan Dias" userId="5736d5d62cec189c" providerId="LiveId" clId="{697A3FC7-52B9-A442-9839-B8B74006CD26}" dt="2020-11-04T01:25:25.833" v="1102"/>
          <ac:spMkLst>
            <pc:docMk/>
            <pc:sldMk cId="3753043916" sldId="261"/>
            <ac:spMk id="34" creationId="{A34E973C-E396-844B-9F79-33E5E25EC0BF}"/>
          </ac:spMkLst>
        </pc:spChg>
        <pc:spChg chg="add del mod">
          <ac:chgData name="Dayan Dias" userId="5736d5d62cec189c" providerId="LiveId" clId="{697A3FC7-52B9-A442-9839-B8B74006CD26}" dt="2020-11-04T01:26:13.483" v="1127"/>
          <ac:spMkLst>
            <pc:docMk/>
            <pc:sldMk cId="3753043916" sldId="261"/>
            <ac:spMk id="35" creationId="{19CB15AB-8C84-0F46-847C-FF7D94F96CFE}"/>
          </ac:spMkLst>
        </pc:spChg>
        <pc:spChg chg="del">
          <ac:chgData name="Dayan Dias" userId="5736d5d62cec189c" providerId="LiveId" clId="{697A3FC7-52B9-A442-9839-B8B74006CD26}" dt="2020-11-04T01:25:25.414" v="1101" actId="478"/>
          <ac:spMkLst>
            <pc:docMk/>
            <pc:sldMk cId="3753043916" sldId="261"/>
            <ac:spMk id="36" creationId="{E4A6332B-7E92-EE4B-B39E-9EE0E5B1953B}"/>
          </ac:spMkLst>
        </pc:spChg>
        <pc:spChg chg="add mod">
          <ac:chgData name="Dayan Dias" userId="5736d5d62cec189c" providerId="LiveId" clId="{697A3FC7-52B9-A442-9839-B8B74006CD26}" dt="2020-11-04T01:26:16.984" v="1130"/>
          <ac:spMkLst>
            <pc:docMk/>
            <pc:sldMk cId="3753043916" sldId="261"/>
            <ac:spMk id="37" creationId="{7F153142-449C-1147-891B-31E3268FB904}"/>
          </ac:spMkLst>
        </pc:spChg>
        <pc:spChg chg="del mod">
          <ac:chgData name="Dayan Dias" userId="5736d5d62cec189c" providerId="LiveId" clId="{697A3FC7-52B9-A442-9839-B8B74006CD26}" dt="2020-11-04T01:26:44.779" v="1134" actId="478"/>
          <ac:spMkLst>
            <pc:docMk/>
            <pc:sldMk cId="3753043916" sldId="261"/>
            <ac:spMk id="38" creationId="{96572B6E-2726-894E-9BFB-9C22A24FCC8F}"/>
          </ac:spMkLst>
        </pc:spChg>
        <pc:spChg chg="add mod">
          <ac:chgData name="Dayan Dias" userId="5736d5d62cec189c" providerId="LiveId" clId="{697A3FC7-52B9-A442-9839-B8B74006CD26}" dt="2020-11-04T01:26:29.134" v="1132"/>
          <ac:spMkLst>
            <pc:docMk/>
            <pc:sldMk cId="3753043916" sldId="261"/>
            <ac:spMk id="39" creationId="{813D7E85-32C6-2F44-A2A9-E0DE392FFF1E}"/>
          </ac:spMkLst>
        </pc:spChg>
        <pc:spChg chg="add mod">
          <ac:chgData name="Dayan Dias" userId="5736d5d62cec189c" providerId="LiveId" clId="{697A3FC7-52B9-A442-9839-B8B74006CD26}" dt="2020-11-04T01:26:45.259" v="1135"/>
          <ac:spMkLst>
            <pc:docMk/>
            <pc:sldMk cId="3753043916" sldId="261"/>
            <ac:spMk id="42" creationId="{CD8FC66A-F7FA-9943-864A-1187ADC8F224}"/>
          </ac:spMkLst>
        </pc:spChg>
        <pc:spChg chg="add mod">
          <ac:chgData name="Dayan Dias" userId="5736d5d62cec189c" providerId="LiveId" clId="{697A3FC7-52B9-A442-9839-B8B74006CD26}" dt="2020-11-04T01:26:45.259" v="1135"/>
          <ac:spMkLst>
            <pc:docMk/>
            <pc:sldMk cId="3753043916" sldId="261"/>
            <ac:spMk id="46" creationId="{543A9DD0-D543-C04D-8194-F21982764BBB}"/>
          </ac:spMkLst>
        </pc:spChg>
        <pc:spChg chg="del mod">
          <ac:chgData name="Dayan Dias" userId="5736d5d62cec189c" providerId="LiveId" clId="{697A3FC7-52B9-A442-9839-B8B74006CD26}" dt="2020-11-04T01:25:29.658" v="1103" actId="478"/>
          <ac:spMkLst>
            <pc:docMk/>
            <pc:sldMk cId="3753043916" sldId="261"/>
            <ac:spMk id="48" creationId="{FA57FC7F-83D3-1848-AA3F-EB11F1D43D39}"/>
          </ac:spMkLst>
        </pc:spChg>
      </pc:sldChg>
      <pc:sldChg chg="modSp add del mod ord">
        <pc:chgData name="Dayan Dias" userId="5736d5d62cec189c" providerId="LiveId" clId="{697A3FC7-52B9-A442-9839-B8B74006CD26}" dt="2020-11-02T15:46:35.090" v="959" actId="2696"/>
        <pc:sldMkLst>
          <pc:docMk/>
          <pc:sldMk cId="4008215535" sldId="262"/>
        </pc:sldMkLst>
        <pc:spChg chg="mod">
          <ac:chgData name="Dayan Dias" userId="5736d5d62cec189c" providerId="LiveId" clId="{697A3FC7-52B9-A442-9839-B8B74006CD26}" dt="2020-11-02T15:43:59.574" v="820" actId="20577"/>
          <ac:spMkLst>
            <pc:docMk/>
            <pc:sldMk cId="4008215535" sldId="262"/>
            <ac:spMk id="6" creationId="{5A4DF7B1-E2F9-1848-92A0-9CDF98CC685E}"/>
          </ac:spMkLst>
        </pc:spChg>
      </pc:sldChg>
      <pc:sldChg chg="addSp delSp modSp add del mod ord">
        <pc:chgData name="Dayan Dias" userId="5736d5d62cec189c" providerId="LiveId" clId="{697A3FC7-52B9-A442-9839-B8B74006CD26}" dt="2020-11-05T18:03:32.780" v="2429" actId="2696"/>
        <pc:sldMkLst>
          <pc:docMk/>
          <pc:sldMk cId="2104505376" sldId="263"/>
        </pc:sldMkLst>
        <pc:spChg chg="mod">
          <ac:chgData name="Dayan Dias" userId="5736d5d62cec189c" providerId="LiveId" clId="{697A3FC7-52B9-A442-9839-B8B74006CD26}" dt="2020-11-02T15:44:17.447" v="822"/>
          <ac:spMkLst>
            <pc:docMk/>
            <pc:sldMk cId="2104505376" sldId="263"/>
            <ac:spMk id="6" creationId="{5A4DF7B1-E2F9-1848-92A0-9CDF98CC685E}"/>
          </ac:spMkLst>
        </pc:spChg>
        <pc:spChg chg="mod">
          <ac:chgData name="Dayan Dias" userId="5736d5d62cec189c" providerId="LiveId" clId="{697A3FC7-52B9-A442-9839-B8B74006CD26}" dt="2020-11-04T01:20:14.892" v="1027" actId="20577"/>
          <ac:spMkLst>
            <pc:docMk/>
            <pc:sldMk cId="2104505376" sldId="263"/>
            <ac:spMk id="7" creationId="{71007B5C-60E7-D14D-93E6-910810DB9251}"/>
          </ac:spMkLst>
        </pc:spChg>
        <pc:spChg chg="mod">
          <ac:chgData name="Dayan Dias" userId="5736d5d62cec189c" providerId="LiveId" clId="{697A3FC7-52B9-A442-9839-B8B74006CD26}" dt="2020-11-02T15:44:24.583" v="828" actId="20577"/>
          <ac:spMkLst>
            <pc:docMk/>
            <pc:sldMk cId="2104505376" sldId="263"/>
            <ac:spMk id="25" creationId="{BEF5750D-EE80-A242-B24B-FEE7947073B2}"/>
          </ac:spMkLst>
        </pc:spChg>
        <pc:spChg chg="mod">
          <ac:chgData name="Dayan Dias" userId="5736d5d62cec189c" providerId="LiveId" clId="{697A3FC7-52B9-A442-9839-B8B74006CD26}" dt="2020-11-04T01:21:03.294" v="1033" actId="20577"/>
          <ac:spMkLst>
            <pc:docMk/>
            <pc:sldMk cId="2104505376" sldId="263"/>
            <ac:spMk id="26" creationId="{55D2C266-B699-BF48-B85F-9811E5547E0F}"/>
          </ac:spMkLst>
        </pc:spChg>
        <pc:spChg chg="del mod">
          <ac:chgData name="Dayan Dias" userId="5736d5d62cec189c" providerId="LiveId" clId="{697A3FC7-52B9-A442-9839-B8B74006CD26}" dt="2020-11-04T01:21:21.783" v="1034" actId="478"/>
          <ac:spMkLst>
            <pc:docMk/>
            <pc:sldMk cId="2104505376" sldId="263"/>
            <ac:spMk id="27" creationId="{2EE07CB9-3393-7446-9AAC-392781B86854}"/>
          </ac:spMkLst>
        </pc:spChg>
        <pc:spChg chg="del">
          <ac:chgData name="Dayan Dias" userId="5736d5d62cec189c" providerId="LiveId" clId="{697A3FC7-52B9-A442-9839-B8B74006CD26}" dt="2020-11-04T01:21:32.149" v="1036" actId="478"/>
          <ac:spMkLst>
            <pc:docMk/>
            <pc:sldMk cId="2104505376" sldId="263"/>
            <ac:spMk id="33" creationId="{57F087B0-BEB5-4A49-9CC4-39FD04CF618F}"/>
          </ac:spMkLst>
        </pc:spChg>
        <pc:spChg chg="add mod">
          <ac:chgData name="Dayan Dias" userId="5736d5d62cec189c" providerId="LiveId" clId="{697A3FC7-52B9-A442-9839-B8B74006CD26}" dt="2020-11-04T01:21:22.370" v="1035"/>
          <ac:spMkLst>
            <pc:docMk/>
            <pc:sldMk cId="2104505376" sldId="263"/>
            <ac:spMk id="34" creationId="{6C8F731A-88AA-5E47-9AC5-23918ACB7368}"/>
          </ac:spMkLst>
        </pc:spChg>
        <pc:spChg chg="add mod">
          <ac:chgData name="Dayan Dias" userId="5736d5d62cec189c" providerId="LiveId" clId="{697A3FC7-52B9-A442-9839-B8B74006CD26}" dt="2020-11-04T01:21:32.608" v="1037"/>
          <ac:spMkLst>
            <pc:docMk/>
            <pc:sldMk cId="2104505376" sldId="263"/>
            <ac:spMk id="35" creationId="{16168D6D-353F-844C-837B-A98F3ABE92CD}"/>
          </ac:spMkLst>
        </pc:spChg>
        <pc:spChg chg="del mod">
          <ac:chgData name="Dayan Dias" userId="5736d5d62cec189c" providerId="LiveId" clId="{697A3FC7-52B9-A442-9839-B8B74006CD26}" dt="2020-11-04T01:21:48.135" v="1040" actId="478"/>
          <ac:spMkLst>
            <pc:docMk/>
            <pc:sldMk cId="2104505376" sldId="263"/>
            <ac:spMk id="36" creationId="{E4A6332B-7E92-EE4B-B39E-9EE0E5B1953B}"/>
          </ac:spMkLst>
        </pc:spChg>
        <pc:spChg chg="add del mod">
          <ac:chgData name="Dayan Dias" userId="5736d5d62cec189c" providerId="LiveId" clId="{697A3FC7-52B9-A442-9839-B8B74006CD26}" dt="2020-11-04T01:21:47.193" v="1039"/>
          <ac:spMkLst>
            <pc:docMk/>
            <pc:sldMk cId="2104505376" sldId="263"/>
            <ac:spMk id="37" creationId="{20AB425B-669B-2947-93D4-B52B606C0C69}"/>
          </ac:spMkLst>
        </pc:spChg>
        <pc:spChg chg="del">
          <ac:chgData name="Dayan Dias" userId="5736d5d62cec189c" providerId="LiveId" clId="{697A3FC7-52B9-A442-9839-B8B74006CD26}" dt="2020-11-04T01:22:06.717" v="1043" actId="478"/>
          <ac:spMkLst>
            <pc:docMk/>
            <pc:sldMk cId="2104505376" sldId="263"/>
            <ac:spMk id="38" creationId="{96572B6E-2726-894E-9BFB-9C22A24FCC8F}"/>
          </ac:spMkLst>
        </pc:spChg>
        <pc:spChg chg="add mod">
          <ac:chgData name="Dayan Dias" userId="5736d5d62cec189c" providerId="LiveId" clId="{697A3FC7-52B9-A442-9839-B8B74006CD26}" dt="2020-11-04T01:21:48.855" v="1041"/>
          <ac:spMkLst>
            <pc:docMk/>
            <pc:sldMk cId="2104505376" sldId="263"/>
            <ac:spMk id="39" creationId="{51CE1177-FED1-694A-9D5F-286DA8A08577}"/>
          </ac:spMkLst>
        </pc:spChg>
        <pc:spChg chg="mod">
          <ac:chgData name="Dayan Dias" userId="5736d5d62cec189c" providerId="LiveId" clId="{697A3FC7-52B9-A442-9839-B8B74006CD26}" dt="2020-11-02T15:45:42.119" v="919" actId="1037"/>
          <ac:spMkLst>
            <pc:docMk/>
            <pc:sldMk cId="2104505376" sldId="263"/>
            <ac:spMk id="41" creationId="{36A04032-6993-FC44-9962-9D39E4A3C160}"/>
          </ac:spMkLst>
        </pc:spChg>
        <pc:spChg chg="add mod">
          <ac:chgData name="Dayan Dias" userId="5736d5d62cec189c" providerId="LiveId" clId="{697A3FC7-52B9-A442-9839-B8B74006CD26}" dt="2020-11-04T01:22:07.150" v="1044"/>
          <ac:spMkLst>
            <pc:docMk/>
            <pc:sldMk cId="2104505376" sldId="263"/>
            <ac:spMk id="42" creationId="{F5E32BAF-8DF0-F043-A234-A0AA362CFDC9}"/>
          </ac:spMkLst>
        </pc:spChg>
        <pc:spChg chg="mod">
          <ac:chgData name="Dayan Dias" userId="5736d5d62cec189c" providerId="LiveId" clId="{697A3FC7-52B9-A442-9839-B8B74006CD26}" dt="2020-11-02T15:45:14.185" v="907" actId="20577"/>
          <ac:spMkLst>
            <pc:docMk/>
            <pc:sldMk cId="2104505376" sldId="263"/>
            <ac:spMk id="43" creationId="{5B3B4A61-E5C7-FC4C-938E-2AAFF7B85448}"/>
          </ac:spMkLst>
        </pc:spChg>
        <pc:spChg chg="del">
          <ac:chgData name="Dayan Dias" userId="5736d5d62cec189c" providerId="LiveId" clId="{697A3FC7-52B9-A442-9839-B8B74006CD26}" dt="2020-11-04T01:20:06.383" v="1020" actId="478"/>
          <ac:spMkLst>
            <pc:docMk/>
            <pc:sldMk cId="2104505376" sldId="263"/>
            <ac:spMk id="48" creationId="{FA57FC7F-83D3-1848-AA3F-EB11F1D43D39}"/>
          </ac:spMkLst>
        </pc:spChg>
      </pc:sldChg>
      <pc:sldChg chg="addSp delSp modSp add mod ord">
        <pc:chgData name="Dayan Dias" userId="5736d5d62cec189c" providerId="LiveId" clId="{697A3FC7-52B9-A442-9839-B8B74006CD26}" dt="2020-11-05T18:02:04.361" v="2391" actId="1076"/>
        <pc:sldMkLst>
          <pc:docMk/>
          <pc:sldMk cId="146098278" sldId="264"/>
        </pc:sldMkLst>
        <pc:spChg chg="mod">
          <ac:chgData name="Dayan Dias" userId="5736d5d62cec189c" providerId="LiveId" clId="{697A3FC7-52B9-A442-9839-B8B74006CD26}" dt="2020-11-05T17:58:21.276" v="2257" actId="20577"/>
          <ac:spMkLst>
            <pc:docMk/>
            <pc:sldMk cId="146098278" sldId="264"/>
            <ac:spMk id="6" creationId="{5A4DF7B1-E2F9-1848-92A0-9CDF98CC685E}"/>
          </ac:spMkLst>
        </pc:spChg>
        <pc:spChg chg="mod">
          <ac:chgData name="Dayan Dias" userId="5736d5d62cec189c" providerId="LiveId" clId="{697A3FC7-52B9-A442-9839-B8B74006CD26}" dt="2020-11-04T17:53:21.548" v="2035" actId="207"/>
          <ac:spMkLst>
            <pc:docMk/>
            <pc:sldMk cId="146098278" sldId="264"/>
            <ac:spMk id="7" creationId="{71007B5C-60E7-D14D-93E6-910810DB9251}"/>
          </ac:spMkLst>
        </pc:spChg>
        <pc:spChg chg="del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12" creationId="{87E98F4F-EFDA-2446-82B4-614918534327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13" creationId="{53F8F2FE-A824-3841-ABCE-9623EB28BFDC}"/>
          </ac:spMkLst>
        </pc:spChg>
        <pc:spChg chg="del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14" creationId="{14A2A316-7BB7-7140-8076-E33AEB68DA55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15" creationId="{7DD5FC04-1398-5447-969B-88D234F38C29}"/>
          </ac:spMkLst>
        </pc:spChg>
        <pc:spChg chg="del">
          <ac:chgData name="Dayan Dias" userId="5736d5d62cec189c" providerId="LiveId" clId="{697A3FC7-52B9-A442-9839-B8B74006CD26}" dt="2020-11-04T17:44:36.145" v="1760" actId="478"/>
          <ac:spMkLst>
            <pc:docMk/>
            <pc:sldMk cId="146098278" sldId="264"/>
            <ac:spMk id="16" creationId="{47EA3948-5AC5-9743-94F5-85A48B508B8E}"/>
          </ac:spMkLst>
        </pc:spChg>
        <pc:spChg chg="del mod">
          <ac:chgData name="Dayan Dias" userId="5736d5d62cec189c" providerId="LiveId" clId="{697A3FC7-52B9-A442-9839-B8B74006CD26}" dt="2020-11-04T17:33:34.084" v="1675" actId="478"/>
          <ac:spMkLst>
            <pc:docMk/>
            <pc:sldMk cId="146098278" sldId="264"/>
            <ac:spMk id="17" creationId="{9EA5028D-EE1B-A648-9352-D934A8F753BA}"/>
          </ac:spMkLst>
        </pc:spChg>
        <pc:spChg chg="del">
          <ac:chgData name="Dayan Dias" userId="5736d5d62cec189c" providerId="LiveId" clId="{697A3FC7-52B9-A442-9839-B8B74006CD26}" dt="2020-11-04T16:32:21.864" v="1454" actId="478"/>
          <ac:spMkLst>
            <pc:docMk/>
            <pc:sldMk cId="146098278" sldId="264"/>
            <ac:spMk id="25" creationId="{BEF5750D-EE80-A242-B24B-FEE7947073B2}"/>
          </ac:spMkLst>
        </pc:spChg>
        <pc:spChg chg="del mod">
          <ac:chgData name="Dayan Dias" userId="5736d5d62cec189c" providerId="LiveId" clId="{697A3FC7-52B9-A442-9839-B8B74006CD26}" dt="2020-11-04T16:32:25.044" v="1455" actId="21"/>
          <ac:spMkLst>
            <pc:docMk/>
            <pc:sldMk cId="146098278" sldId="264"/>
            <ac:spMk id="26" creationId="{55D2C266-B699-BF48-B85F-9811E5547E0F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27" creationId="{2EE07CB9-3393-7446-9AAC-392781B86854}"/>
          </ac:spMkLst>
        </pc:spChg>
        <pc:spChg chg="add 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31" creationId="{54A032D0-5B55-C049-8D71-54822B2355B1}"/>
          </ac:spMkLst>
        </pc:spChg>
        <pc:spChg chg="del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32" creationId="{14FEF9F8-8D7C-574E-9A9C-B1DC73928DBF}"/>
          </ac:spMkLst>
        </pc:spChg>
        <pc:spChg chg="del mod">
          <ac:chgData name="Dayan Dias" userId="5736d5d62cec189c" providerId="LiveId" clId="{697A3FC7-52B9-A442-9839-B8B74006CD26}" dt="2020-11-04T17:45:22.483" v="1876"/>
          <ac:spMkLst>
            <pc:docMk/>
            <pc:sldMk cId="146098278" sldId="264"/>
            <ac:spMk id="33" creationId="{57F087B0-BEB5-4A49-9CC4-39FD04CF618F}"/>
          </ac:spMkLst>
        </pc:spChg>
        <pc:spChg chg="add del mod">
          <ac:chgData name="Dayan Dias" userId="5736d5d62cec189c" providerId="LiveId" clId="{697A3FC7-52B9-A442-9839-B8B74006CD26}" dt="2020-11-04T17:33:32.349" v="1674" actId="478"/>
          <ac:spMkLst>
            <pc:docMk/>
            <pc:sldMk cId="146098278" sldId="264"/>
            <ac:spMk id="34" creationId="{453F1BCF-1198-0146-AB83-C9284E9DD36F}"/>
          </ac:spMkLst>
        </pc:spChg>
        <pc:spChg chg="add mod">
          <ac:chgData name="Dayan Dias" userId="5736d5d62cec189c" providerId="LiveId" clId="{697A3FC7-52B9-A442-9839-B8B74006CD26}" dt="2020-11-04T17:44:54.869" v="1847" actId="1038"/>
          <ac:spMkLst>
            <pc:docMk/>
            <pc:sldMk cId="146098278" sldId="264"/>
            <ac:spMk id="35" creationId="{26A745E1-0EB6-8C43-9E0D-B743A5D308EE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36" creationId="{E4A6332B-7E92-EE4B-B39E-9EE0E5B1953B}"/>
          </ac:spMkLst>
        </pc:spChg>
        <pc:spChg chg="add mod">
          <ac:chgData name="Dayan Dias" userId="5736d5d62cec189c" providerId="LiveId" clId="{697A3FC7-52B9-A442-9839-B8B74006CD26}" dt="2020-11-04T17:57:53.612" v="2050" actId="1076"/>
          <ac:spMkLst>
            <pc:docMk/>
            <pc:sldMk cId="146098278" sldId="264"/>
            <ac:spMk id="37" creationId="{F94CDA74-3BD2-5142-A5ED-B0CD6F3A9699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38" creationId="{96572B6E-2726-894E-9BFB-9C22A24FCC8F}"/>
          </ac:spMkLst>
        </pc:spChg>
        <pc:spChg chg="add mod">
          <ac:chgData name="Dayan Dias" userId="5736d5d62cec189c" providerId="LiveId" clId="{697A3FC7-52B9-A442-9839-B8B74006CD26}" dt="2020-11-04T17:44:54.869" v="1847" actId="1038"/>
          <ac:spMkLst>
            <pc:docMk/>
            <pc:sldMk cId="146098278" sldId="264"/>
            <ac:spMk id="39" creationId="{7D0AEA94-43D3-1049-A20A-26B098C4CB17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41" creationId="{36A04032-6993-FC44-9962-9D39E4A3C160}"/>
          </ac:spMkLst>
        </pc:spChg>
        <pc:spChg chg="add mod">
          <ac:chgData name="Dayan Dias" userId="5736d5d62cec189c" providerId="LiveId" clId="{697A3FC7-52B9-A442-9839-B8B74006CD26}" dt="2020-11-05T18:01:41.573" v="2386" actId="20577"/>
          <ac:spMkLst>
            <pc:docMk/>
            <pc:sldMk cId="146098278" sldId="264"/>
            <ac:spMk id="42" creationId="{C3B029E4-8115-BE47-9FCA-53145C049C13}"/>
          </ac:spMkLst>
        </pc:spChg>
        <pc:spChg chg="del mod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43" creationId="{5B3B4A61-E5C7-FC4C-938E-2AAFF7B85448}"/>
          </ac:spMkLst>
        </pc:spChg>
        <pc:spChg chg="del">
          <ac:chgData name="Dayan Dias" userId="5736d5d62cec189c" providerId="LiveId" clId="{697A3FC7-52B9-A442-9839-B8B74006CD26}" dt="2020-11-04T01:14:36.259" v="974" actId="478"/>
          <ac:spMkLst>
            <pc:docMk/>
            <pc:sldMk cId="146098278" sldId="264"/>
            <ac:spMk id="48" creationId="{FA57FC7F-83D3-1848-AA3F-EB11F1D43D39}"/>
          </ac:spMkLst>
        </pc:spChg>
        <pc:spChg chg="del">
          <ac:chgData name="Dayan Dias" userId="5736d5d62cec189c" providerId="LiveId" clId="{697A3FC7-52B9-A442-9839-B8B74006CD26}" dt="2020-11-04T17:44:33.369" v="1759" actId="21"/>
          <ac:spMkLst>
            <pc:docMk/>
            <pc:sldMk cId="146098278" sldId="264"/>
            <ac:spMk id="49" creationId="{EAD81EAF-71BF-5042-B495-FF5D778E8B20}"/>
          </ac:spMkLst>
        </pc:spChg>
        <pc:spChg chg="add mod">
          <ac:chgData name="Dayan Dias" userId="5736d5d62cec189c" providerId="LiveId" clId="{697A3FC7-52B9-A442-9839-B8B74006CD26}" dt="2020-11-05T17:59:10.003" v="2269" actId="20577"/>
          <ac:spMkLst>
            <pc:docMk/>
            <pc:sldMk cId="146098278" sldId="264"/>
            <ac:spMk id="50" creationId="{973865BB-2CE4-7E42-A61A-20DE2E597A45}"/>
          </ac:spMkLst>
        </pc:spChg>
        <pc:spChg chg="add mod">
          <ac:chgData name="Dayan Dias" userId="5736d5d62cec189c" providerId="LiveId" clId="{697A3FC7-52B9-A442-9839-B8B74006CD26}" dt="2020-11-05T18:01:57.041" v="2389" actId="1076"/>
          <ac:spMkLst>
            <pc:docMk/>
            <pc:sldMk cId="146098278" sldId="264"/>
            <ac:spMk id="51" creationId="{8C01FA4F-6E9F-9F4B-A681-3EB240C03B98}"/>
          </ac:spMkLst>
        </pc:spChg>
        <pc:spChg chg="add mod">
          <ac:chgData name="Dayan Dias" userId="5736d5d62cec189c" providerId="LiveId" clId="{697A3FC7-52B9-A442-9839-B8B74006CD26}" dt="2020-11-05T18:01:59.457" v="2390" actId="1076"/>
          <ac:spMkLst>
            <pc:docMk/>
            <pc:sldMk cId="146098278" sldId="264"/>
            <ac:spMk id="52" creationId="{E267C1E3-6B01-1645-9132-4D340DA39D12}"/>
          </ac:spMkLst>
        </pc:spChg>
        <pc:spChg chg="add mod">
          <ac:chgData name="Dayan Dias" userId="5736d5d62cec189c" providerId="LiveId" clId="{697A3FC7-52B9-A442-9839-B8B74006CD26}" dt="2020-11-04T17:50:54.144" v="2012" actId="1076"/>
          <ac:spMkLst>
            <pc:docMk/>
            <pc:sldMk cId="146098278" sldId="264"/>
            <ac:spMk id="53" creationId="{8357DC68-F141-5E4A-B2C7-F7709F8EA1BC}"/>
          </ac:spMkLst>
        </pc:spChg>
        <pc:spChg chg="add del mod">
          <ac:chgData name="Dayan Dias" userId="5736d5d62cec189c" providerId="LiveId" clId="{697A3FC7-52B9-A442-9839-B8B74006CD26}" dt="2020-11-04T17:54:04.698" v="2046" actId="1076"/>
          <ac:spMkLst>
            <pc:docMk/>
            <pc:sldMk cId="146098278" sldId="264"/>
            <ac:spMk id="54" creationId="{626B0092-00AB-AB4E-A15C-C2E94EE6A07C}"/>
          </ac:spMkLst>
        </pc:spChg>
        <pc:spChg chg="add mod">
          <ac:chgData name="Dayan Dias" userId="5736d5d62cec189c" providerId="LiveId" clId="{697A3FC7-52B9-A442-9839-B8B74006CD26}" dt="2020-11-04T17:44:54.869" v="1847" actId="1038"/>
          <ac:spMkLst>
            <pc:docMk/>
            <pc:sldMk cId="146098278" sldId="264"/>
            <ac:spMk id="59" creationId="{72858214-8320-BF43-A255-E7A218C29C5D}"/>
          </ac:spMkLst>
        </pc:spChg>
        <pc:spChg chg="add mod">
          <ac:chgData name="Dayan Dias" userId="5736d5d62cec189c" providerId="LiveId" clId="{697A3FC7-52B9-A442-9839-B8B74006CD26}" dt="2020-11-04T17:44:54.869" v="1847" actId="1038"/>
          <ac:spMkLst>
            <pc:docMk/>
            <pc:sldMk cId="146098278" sldId="264"/>
            <ac:spMk id="60" creationId="{AE9F439B-B5D0-6B46-A06A-3E5458EE14A6}"/>
          </ac:spMkLst>
        </pc:spChg>
        <pc:spChg chg="add mod">
          <ac:chgData name="Dayan Dias" userId="5736d5d62cec189c" providerId="LiveId" clId="{697A3FC7-52B9-A442-9839-B8B74006CD26}" dt="2020-11-05T18:02:04.361" v="2391" actId="1076"/>
          <ac:spMkLst>
            <pc:docMk/>
            <pc:sldMk cId="146098278" sldId="264"/>
            <ac:spMk id="61" creationId="{67CFE186-5986-0241-8E01-5A849BAF0854}"/>
          </ac:spMkLst>
        </pc:spChg>
        <pc:spChg chg="add mod">
          <ac:chgData name="Dayan Dias" userId="5736d5d62cec189c" providerId="LiveId" clId="{697A3FC7-52B9-A442-9839-B8B74006CD26}" dt="2020-11-04T17:45:35.623" v="1878" actId="1076"/>
          <ac:spMkLst>
            <pc:docMk/>
            <pc:sldMk cId="146098278" sldId="264"/>
            <ac:spMk id="62" creationId="{592A390A-F44B-8045-B3E5-399F8DD4DAB8}"/>
          </ac:spMkLst>
        </pc:spChg>
        <pc:spChg chg="add mod">
          <ac:chgData name="Dayan Dias" userId="5736d5d62cec189c" providerId="LiveId" clId="{697A3FC7-52B9-A442-9839-B8B74006CD26}" dt="2020-11-04T17:45:35.623" v="1878" actId="1076"/>
          <ac:spMkLst>
            <pc:docMk/>
            <pc:sldMk cId="146098278" sldId="264"/>
            <ac:spMk id="63" creationId="{B9769E44-0D6C-8445-9542-8EA41F4E3F07}"/>
          </ac:spMkLst>
        </pc:spChg>
        <pc:spChg chg="add mod">
          <ac:chgData name="Dayan Dias" userId="5736d5d62cec189c" providerId="LiveId" clId="{697A3FC7-52B9-A442-9839-B8B74006CD26}" dt="2020-11-05T18:01:36.652" v="2384" actId="20577"/>
          <ac:spMkLst>
            <pc:docMk/>
            <pc:sldMk cId="146098278" sldId="264"/>
            <ac:spMk id="64" creationId="{9F4F0411-6211-BF47-8C9A-49397A7E7E2A}"/>
          </ac:spMkLst>
        </pc:spChg>
        <pc:spChg chg="add mod">
          <ac:chgData name="Dayan Dias" userId="5736d5d62cec189c" providerId="LiveId" clId="{697A3FC7-52B9-A442-9839-B8B74006CD26}" dt="2020-11-04T17:47:14.604" v="1959" actId="1038"/>
          <ac:spMkLst>
            <pc:docMk/>
            <pc:sldMk cId="146098278" sldId="264"/>
            <ac:spMk id="66" creationId="{EA498F79-BE08-DF47-A9E2-882CB187AD31}"/>
          </ac:spMkLst>
        </pc:spChg>
        <pc:spChg chg="add mod">
          <ac:chgData name="Dayan Dias" userId="5736d5d62cec189c" providerId="LiveId" clId="{697A3FC7-52B9-A442-9839-B8B74006CD26}" dt="2020-11-04T17:48:00.470" v="1960"/>
          <ac:spMkLst>
            <pc:docMk/>
            <pc:sldMk cId="146098278" sldId="264"/>
            <ac:spMk id="67" creationId="{96FFF6E8-BCA9-FB4A-9370-98852A4A8C65}"/>
          </ac:spMkLst>
        </pc:spChg>
        <pc:spChg chg="add mod">
          <ac:chgData name="Dayan Dias" userId="5736d5d62cec189c" providerId="LiveId" clId="{697A3FC7-52B9-A442-9839-B8B74006CD26}" dt="2020-11-04T17:48:00.470" v="1960"/>
          <ac:spMkLst>
            <pc:docMk/>
            <pc:sldMk cId="146098278" sldId="264"/>
            <ac:spMk id="68" creationId="{52E2CC61-A9B4-AE43-90A0-1BCD60FA322B}"/>
          </ac:spMkLst>
        </pc:spChg>
        <pc:cxnChg chg="del">
          <ac:chgData name="Dayan Dias" userId="5736d5d62cec189c" providerId="LiveId" clId="{697A3FC7-52B9-A442-9839-B8B74006CD26}" dt="2020-11-04T17:44:33.369" v="1759" actId="21"/>
          <ac:cxnSpMkLst>
            <pc:docMk/>
            <pc:sldMk cId="146098278" sldId="264"/>
            <ac:cxnSpMk id="19" creationId="{A47B035D-A077-624E-B50B-F6F690ACB63C}"/>
          </ac:cxnSpMkLst>
        </pc:cxnChg>
        <pc:cxnChg chg="del mod">
          <ac:chgData name="Dayan Dias" userId="5736d5d62cec189c" providerId="LiveId" clId="{697A3FC7-52B9-A442-9839-B8B74006CD26}" dt="2020-11-04T17:44:33.369" v="1759" actId="21"/>
          <ac:cxnSpMkLst>
            <pc:docMk/>
            <pc:sldMk cId="146098278" sldId="264"/>
            <ac:cxnSpMk id="20" creationId="{BC143A97-0555-764F-B794-71E88BF8348F}"/>
          </ac:cxnSpMkLst>
        </pc:cxnChg>
        <pc:cxnChg chg="del">
          <ac:chgData name="Dayan Dias" userId="5736d5d62cec189c" providerId="LiveId" clId="{697A3FC7-52B9-A442-9839-B8B74006CD26}" dt="2020-11-04T17:44:37.027" v="1761" actId="478"/>
          <ac:cxnSpMkLst>
            <pc:docMk/>
            <pc:sldMk cId="146098278" sldId="264"/>
            <ac:cxnSpMk id="21" creationId="{E96CA1EE-C652-EA40-950F-700FAA49566E}"/>
          </ac:cxnSpMkLst>
        </pc:cxnChg>
        <pc:cxnChg chg="del">
          <ac:chgData name="Dayan Dias" userId="5736d5d62cec189c" providerId="LiveId" clId="{697A3FC7-52B9-A442-9839-B8B74006CD26}" dt="2020-11-04T17:33:29.424" v="1673" actId="478"/>
          <ac:cxnSpMkLst>
            <pc:docMk/>
            <pc:sldMk cId="146098278" sldId="264"/>
            <ac:cxnSpMk id="23" creationId="{A358F4BC-E6BA-7243-B160-551B9400E236}"/>
          </ac:cxnSpMkLst>
        </pc:cxnChg>
        <pc:cxnChg chg="del">
          <ac:chgData name="Dayan Dias" userId="5736d5d62cec189c" providerId="LiveId" clId="{697A3FC7-52B9-A442-9839-B8B74006CD26}" dt="2020-11-04T17:44:33.369" v="1759" actId="21"/>
          <ac:cxnSpMkLst>
            <pc:docMk/>
            <pc:sldMk cId="146098278" sldId="264"/>
            <ac:cxnSpMk id="40" creationId="{04450B64-FE75-B349-B7BB-8607177988C6}"/>
          </ac:cxnSpMkLst>
        </pc:cxnChg>
        <pc:cxnChg chg="del">
          <ac:chgData name="Dayan Dias" userId="5736d5d62cec189c" providerId="LiveId" clId="{697A3FC7-52B9-A442-9839-B8B74006CD26}" dt="2020-11-04T17:44:33.369" v="1759" actId="21"/>
          <ac:cxnSpMkLst>
            <pc:docMk/>
            <pc:sldMk cId="146098278" sldId="264"/>
            <ac:cxnSpMk id="44" creationId="{63D5F7DF-5A81-6B40-AC41-996F213B998E}"/>
          </ac:cxnSpMkLst>
        </pc:cxnChg>
        <pc:cxnChg chg="del">
          <ac:chgData name="Dayan Dias" userId="5736d5d62cec189c" providerId="LiveId" clId="{697A3FC7-52B9-A442-9839-B8B74006CD26}" dt="2020-11-04T17:44:33.369" v="1759" actId="21"/>
          <ac:cxnSpMkLst>
            <pc:docMk/>
            <pc:sldMk cId="146098278" sldId="264"/>
            <ac:cxnSpMk id="45" creationId="{E9896A10-B730-C544-AF4A-F0DA35595DDA}"/>
          </ac:cxnSpMkLst>
        </pc:cxnChg>
        <pc:cxnChg chg="add mod">
          <ac:chgData name="Dayan Dias" userId="5736d5d62cec189c" providerId="LiveId" clId="{697A3FC7-52B9-A442-9839-B8B74006CD26}" dt="2020-11-04T17:45:39.566" v="1879" actId="14100"/>
          <ac:cxnSpMkLst>
            <pc:docMk/>
            <pc:sldMk cId="146098278" sldId="264"/>
            <ac:cxnSpMk id="46" creationId="{751EA375-8C81-D94C-8293-1E0F9D99E54B}"/>
          </ac:cxnSpMkLst>
        </pc:cxnChg>
        <pc:cxnChg chg="del">
          <ac:chgData name="Dayan Dias" userId="5736d5d62cec189c" providerId="LiveId" clId="{697A3FC7-52B9-A442-9839-B8B74006CD26}" dt="2020-11-04T17:44:33.369" v="1759" actId="21"/>
          <ac:cxnSpMkLst>
            <pc:docMk/>
            <pc:sldMk cId="146098278" sldId="264"/>
            <ac:cxnSpMk id="47" creationId="{C9D3823A-AF9C-A14F-9BF9-873ED303868D}"/>
          </ac:cxnSpMkLst>
        </pc:cxnChg>
        <pc:cxnChg chg="add mod">
          <ac:chgData name="Dayan Dias" userId="5736d5d62cec189c" providerId="LiveId" clId="{697A3FC7-52B9-A442-9839-B8B74006CD26}" dt="2020-11-04T17:44:54.869" v="1847" actId="1038"/>
          <ac:cxnSpMkLst>
            <pc:docMk/>
            <pc:sldMk cId="146098278" sldId="264"/>
            <ac:cxnSpMk id="48" creationId="{9E74D98E-1403-C647-847F-6A5BA1F25264}"/>
          </ac:cxnSpMkLst>
        </pc:cxnChg>
        <pc:cxnChg chg="add mod">
          <ac:chgData name="Dayan Dias" userId="5736d5d62cec189c" providerId="LiveId" clId="{697A3FC7-52B9-A442-9839-B8B74006CD26}" dt="2020-11-04T17:44:54.869" v="1847" actId="1038"/>
          <ac:cxnSpMkLst>
            <pc:docMk/>
            <pc:sldMk cId="146098278" sldId="264"/>
            <ac:cxnSpMk id="55" creationId="{35533050-8303-074E-84A4-77F08542188D}"/>
          </ac:cxnSpMkLst>
        </pc:cxnChg>
        <pc:cxnChg chg="add mod">
          <ac:chgData name="Dayan Dias" userId="5736d5d62cec189c" providerId="LiveId" clId="{697A3FC7-52B9-A442-9839-B8B74006CD26}" dt="2020-11-04T17:44:54.869" v="1847" actId="1038"/>
          <ac:cxnSpMkLst>
            <pc:docMk/>
            <pc:sldMk cId="146098278" sldId="264"/>
            <ac:cxnSpMk id="56" creationId="{2C4F3408-8D88-C749-8AF8-9100DD569870}"/>
          </ac:cxnSpMkLst>
        </pc:cxnChg>
        <pc:cxnChg chg="add mod">
          <ac:chgData name="Dayan Dias" userId="5736d5d62cec189c" providerId="LiveId" clId="{697A3FC7-52B9-A442-9839-B8B74006CD26}" dt="2020-11-04T17:45:43.097" v="1880" actId="14100"/>
          <ac:cxnSpMkLst>
            <pc:docMk/>
            <pc:sldMk cId="146098278" sldId="264"/>
            <ac:cxnSpMk id="57" creationId="{8639FE58-8588-4741-A85C-691E54F93AD3}"/>
          </ac:cxnSpMkLst>
        </pc:cxnChg>
        <pc:cxnChg chg="add mod">
          <ac:chgData name="Dayan Dias" userId="5736d5d62cec189c" providerId="LiveId" clId="{697A3FC7-52B9-A442-9839-B8B74006CD26}" dt="2020-11-04T17:45:49.992" v="1882" actId="14100"/>
          <ac:cxnSpMkLst>
            <pc:docMk/>
            <pc:sldMk cId="146098278" sldId="264"/>
            <ac:cxnSpMk id="58" creationId="{82E67ECD-E79B-3E4E-B3F9-BD408C0DF96F}"/>
          </ac:cxnSpMkLst>
        </pc:cxnChg>
        <pc:cxnChg chg="add mod">
          <ac:chgData name="Dayan Dias" userId="5736d5d62cec189c" providerId="LiveId" clId="{697A3FC7-52B9-A442-9839-B8B74006CD26}" dt="2020-11-04T17:47:10.774" v="1947" actId="1038"/>
          <ac:cxnSpMkLst>
            <pc:docMk/>
            <pc:sldMk cId="146098278" sldId="264"/>
            <ac:cxnSpMk id="65" creationId="{82E31A23-0C69-2044-BBBC-4C39AA59E762}"/>
          </ac:cxnSpMkLst>
        </pc:cxnChg>
        <pc:cxnChg chg="add mod">
          <ac:chgData name="Dayan Dias" userId="5736d5d62cec189c" providerId="LiveId" clId="{697A3FC7-52B9-A442-9839-B8B74006CD26}" dt="2020-11-04T17:48:00.470" v="1960"/>
          <ac:cxnSpMkLst>
            <pc:docMk/>
            <pc:sldMk cId="146098278" sldId="264"/>
            <ac:cxnSpMk id="69" creationId="{BBAC597E-8A8C-2A47-954E-8BF06CFFF5A7}"/>
          </ac:cxnSpMkLst>
        </pc:cxnChg>
        <pc:cxnChg chg="add mod">
          <ac:chgData name="Dayan Dias" userId="5736d5d62cec189c" providerId="LiveId" clId="{697A3FC7-52B9-A442-9839-B8B74006CD26}" dt="2020-11-04T17:48:00.470" v="1960"/>
          <ac:cxnSpMkLst>
            <pc:docMk/>
            <pc:sldMk cId="146098278" sldId="264"/>
            <ac:cxnSpMk id="70" creationId="{86F62805-1326-A045-B470-FF03CBDDD1EB}"/>
          </ac:cxnSpMkLst>
        </pc:cxnChg>
      </pc:sldChg>
      <pc:sldChg chg="modSp add mod">
        <pc:chgData name="Dayan Dias" userId="5736d5d62cec189c" providerId="LiveId" clId="{697A3FC7-52B9-A442-9839-B8B74006CD26}" dt="2020-11-05T18:01:24.242" v="2370" actId="20577"/>
        <pc:sldMkLst>
          <pc:docMk/>
          <pc:sldMk cId="190439533" sldId="265"/>
        </pc:sldMkLst>
        <pc:spChg chg="mod">
          <ac:chgData name="Dayan Dias" userId="5736d5d62cec189c" providerId="LiveId" clId="{697A3FC7-52B9-A442-9839-B8B74006CD26}" dt="2020-11-05T17:58:29.093" v="2259" actId="20577"/>
          <ac:spMkLst>
            <pc:docMk/>
            <pc:sldMk cId="190439533" sldId="265"/>
            <ac:spMk id="6" creationId="{5A4DF7B1-E2F9-1848-92A0-9CDF98CC685E}"/>
          </ac:spMkLst>
        </pc:spChg>
        <pc:spChg chg="mod">
          <ac:chgData name="Dayan Dias" userId="5736d5d62cec189c" providerId="LiveId" clId="{697A3FC7-52B9-A442-9839-B8B74006CD26}" dt="2020-11-05T18:01:18.301" v="2356" actId="20577"/>
          <ac:spMkLst>
            <pc:docMk/>
            <pc:sldMk cId="190439533" sldId="265"/>
            <ac:spMk id="42" creationId="{C3B029E4-8115-BE47-9FCA-53145C049C13}"/>
          </ac:spMkLst>
        </pc:spChg>
        <pc:spChg chg="mod">
          <ac:chgData name="Dayan Dias" userId="5736d5d62cec189c" providerId="LiveId" clId="{697A3FC7-52B9-A442-9839-B8B74006CD26}" dt="2020-11-05T18:00:03.965" v="2317" actId="1076"/>
          <ac:spMkLst>
            <pc:docMk/>
            <pc:sldMk cId="190439533" sldId="265"/>
            <ac:spMk id="50" creationId="{973865BB-2CE4-7E42-A61A-20DE2E597A45}"/>
          </ac:spMkLst>
        </pc:spChg>
        <pc:spChg chg="mod">
          <ac:chgData name="Dayan Dias" userId="5736d5d62cec189c" providerId="LiveId" clId="{697A3FC7-52B9-A442-9839-B8B74006CD26}" dt="2020-11-05T18:00:08.191" v="2318" actId="1076"/>
          <ac:spMkLst>
            <pc:docMk/>
            <pc:sldMk cId="190439533" sldId="265"/>
            <ac:spMk id="51" creationId="{8C01FA4F-6E9F-9F4B-A681-3EB240C03B98}"/>
          </ac:spMkLst>
        </pc:spChg>
        <pc:spChg chg="mod">
          <ac:chgData name="Dayan Dias" userId="5736d5d62cec189c" providerId="LiveId" clId="{697A3FC7-52B9-A442-9839-B8B74006CD26}" dt="2020-11-05T18:00:10.978" v="2319" actId="1076"/>
          <ac:spMkLst>
            <pc:docMk/>
            <pc:sldMk cId="190439533" sldId="265"/>
            <ac:spMk id="52" creationId="{E267C1E3-6B01-1645-9132-4D340DA39D12}"/>
          </ac:spMkLst>
        </pc:spChg>
        <pc:spChg chg="mod">
          <ac:chgData name="Dayan Dias" userId="5736d5d62cec189c" providerId="LiveId" clId="{697A3FC7-52B9-A442-9839-B8B74006CD26}" dt="2020-11-05T18:00:16.975" v="2320" actId="1076"/>
          <ac:spMkLst>
            <pc:docMk/>
            <pc:sldMk cId="190439533" sldId="265"/>
            <ac:spMk id="61" creationId="{67CFE186-5986-0241-8E01-5A849BAF0854}"/>
          </ac:spMkLst>
        </pc:spChg>
        <pc:spChg chg="mod">
          <ac:chgData name="Dayan Dias" userId="5736d5d62cec189c" providerId="LiveId" clId="{697A3FC7-52B9-A442-9839-B8B74006CD26}" dt="2020-11-05T18:01:24.242" v="2370" actId="20577"/>
          <ac:spMkLst>
            <pc:docMk/>
            <pc:sldMk cId="190439533" sldId="265"/>
            <ac:spMk id="64" creationId="{9F4F0411-6211-BF47-8C9A-49397A7E7E2A}"/>
          </ac:spMkLst>
        </pc:spChg>
      </pc:sldChg>
      <pc:sldChg chg="modSp add mod">
        <pc:chgData name="Dayan Dias" userId="5736d5d62cec189c" providerId="LiveId" clId="{697A3FC7-52B9-A442-9839-B8B74006CD26}" dt="2020-11-05T18:02:41.126" v="2397" actId="1076"/>
        <pc:sldMkLst>
          <pc:docMk/>
          <pc:sldMk cId="1577648030" sldId="266"/>
        </pc:sldMkLst>
        <pc:spChg chg="mod">
          <ac:chgData name="Dayan Dias" userId="5736d5d62cec189c" providerId="LiveId" clId="{697A3FC7-52B9-A442-9839-B8B74006CD26}" dt="2020-11-05T18:00:50.137" v="2330" actId="20577"/>
          <ac:spMkLst>
            <pc:docMk/>
            <pc:sldMk cId="1577648030" sldId="266"/>
            <ac:spMk id="6" creationId="{5A4DF7B1-E2F9-1848-92A0-9CDF98CC685E}"/>
          </ac:spMkLst>
        </pc:spChg>
        <pc:spChg chg="mod">
          <ac:chgData name="Dayan Dias" userId="5736d5d62cec189c" providerId="LiveId" clId="{697A3FC7-52B9-A442-9839-B8B74006CD26}" dt="2020-11-05T18:01:09.258" v="2352" actId="20577"/>
          <ac:spMkLst>
            <pc:docMk/>
            <pc:sldMk cId="1577648030" sldId="266"/>
            <ac:spMk id="42" creationId="{C3B029E4-8115-BE47-9FCA-53145C049C13}"/>
          </ac:spMkLst>
        </pc:spChg>
        <pc:spChg chg="mod">
          <ac:chgData name="Dayan Dias" userId="5736d5d62cec189c" providerId="LiveId" clId="{697A3FC7-52B9-A442-9839-B8B74006CD26}" dt="2020-11-05T18:02:25.061" v="2393" actId="1076"/>
          <ac:spMkLst>
            <pc:docMk/>
            <pc:sldMk cId="1577648030" sldId="266"/>
            <ac:spMk id="50" creationId="{973865BB-2CE4-7E42-A61A-20DE2E597A45}"/>
          </ac:spMkLst>
        </pc:spChg>
        <pc:spChg chg="mod">
          <ac:chgData name="Dayan Dias" userId="5736d5d62cec189c" providerId="LiveId" clId="{697A3FC7-52B9-A442-9839-B8B74006CD26}" dt="2020-11-05T18:02:37.582" v="2396" actId="1076"/>
          <ac:spMkLst>
            <pc:docMk/>
            <pc:sldMk cId="1577648030" sldId="266"/>
            <ac:spMk id="51" creationId="{8C01FA4F-6E9F-9F4B-A681-3EB240C03B98}"/>
          </ac:spMkLst>
        </pc:spChg>
        <pc:spChg chg="mod">
          <ac:chgData name="Dayan Dias" userId="5736d5d62cec189c" providerId="LiveId" clId="{697A3FC7-52B9-A442-9839-B8B74006CD26}" dt="2020-11-05T18:02:33.119" v="2395" actId="1076"/>
          <ac:spMkLst>
            <pc:docMk/>
            <pc:sldMk cId="1577648030" sldId="266"/>
            <ac:spMk id="52" creationId="{E267C1E3-6B01-1645-9132-4D340DA39D12}"/>
          </ac:spMkLst>
        </pc:spChg>
        <pc:spChg chg="mod">
          <ac:chgData name="Dayan Dias" userId="5736d5d62cec189c" providerId="LiveId" clId="{697A3FC7-52B9-A442-9839-B8B74006CD26}" dt="2020-11-05T18:02:41.126" v="2397" actId="1076"/>
          <ac:spMkLst>
            <pc:docMk/>
            <pc:sldMk cId="1577648030" sldId="266"/>
            <ac:spMk id="61" creationId="{67CFE186-5986-0241-8E01-5A849BAF0854}"/>
          </ac:spMkLst>
        </pc:spChg>
        <pc:spChg chg="mod">
          <ac:chgData name="Dayan Dias" userId="5736d5d62cec189c" providerId="LiveId" clId="{697A3FC7-52B9-A442-9839-B8B74006CD26}" dt="2020-11-05T18:01:02.537" v="2348" actId="20577"/>
          <ac:spMkLst>
            <pc:docMk/>
            <pc:sldMk cId="1577648030" sldId="266"/>
            <ac:spMk id="64" creationId="{9F4F0411-6211-BF47-8C9A-49397A7E7E2A}"/>
          </ac:spMkLst>
        </pc:spChg>
      </pc:sldChg>
      <pc:sldChg chg="modSp add mod">
        <pc:chgData name="Dayan Dias" userId="5736d5d62cec189c" providerId="LiveId" clId="{697A3FC7-52B9-A442-9839-B8B74006CD26}" dt="2020-11-05T18:03:08.110" v="2428" actId="20577"/>
        <pc:sldMkLst>
          <pc:docMk/>
          <pc:sldMk cId="3307376351" sldId="267"/>
        </pc:sldMkLst>
        <pc:spChg chg="mod">
          <ac:chgData name="Dayan Dias" userId="5736d5d62cec189c" providerId="LiveId" clId="{697A3FC7-52B9-A442-9839-B8B74006CD26}" dt="2020-11-05T18:02:52.356" v="2406" actId="20577"/>
          <ac:spMkLst>
            <pc:docMk/>
            <pc:sldMk cId="3307376351" sldId="267"/>
            <ac:spMk id="6" creationId="{5A4DF7B1-E2F9-1848-92A0-9CDF98CC685E}"/>
          </ac:spMkLst>
        </pc:spChg>
        <pc:spChg chg="mod">
          <ac:chgData name="Dayan Dias" userId="5736d5d62cec189c" providerId="LiveId" clId="{697A3FC7-52B9-A442-9839-B8B74006CD26}" dt="2020-11-05T18:03:08.110" v="2428" actId="20577"/>
          <ac:spMkLst>
            <pc:docMk/>
            <pc:sldMk cId="3307376351" sldId="267"/>
            <ac:spMk id="42" creationId="{C3B029E4-8115-BE47-9FCA-53145C049C13}"/>
          </ac:spMkLst>
        </pc:spChg>
        <pc:spChg chg="mod">
          <ac:chgData name="Dayan Dias" userId="5736d5d62cec189c" providerId="LiveId" clId="{697A3FC7-52B9-A442-9839-B8B74006CD26}" dt="2020-11-05T18:03:03.014" v="2421" actId="20577"/>
          <ac:spMkLst>
            <pc:docMk/>
            <pc:sldMk cId="3307376351" sldId="267"/>
            <ac:spMk id="64" creationId="{9F4F0411-6211-BF47-8C9A-49397A7E7E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DDF9-4C29-024C-A4FE-F04F36C33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952A-ECC5-F345-9EC0-AFEF4F4C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2C51-F414-CF4A-B6A3-E01E8712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06AE-F3F6-AF41-825E-E605DE74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8E37-6BA9-4F43-8D7D-8942E4A8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BE05-2A96-7E49-907C-5B6D44A9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A76C9-4E62-A545-B5CF-4C358BA4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5B2A-284A-224A-BA70-FF523061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92E0-48B1-904F-911A-F388192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6BE9-34E6-E047-9D39-F3CCFC8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C9477-DE78-7F44-99BD-1023701DE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AA92-8B21-9F42-AE7D-40B15ED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4122-D416-C342-94CF-5E8CEEE1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0968-3C62-6545-ADDF-562670A8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A58F-0FF0-564C-B96D-78AE945B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602-0A04-CF46-9FF5-9F88D1A0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C546-CF05-2842-B451-5E631DE6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001E-C9F3-504F-9973-152F54EA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9B8B-E857-6D45-9998-3E520146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E598-2A9C-894C-B6B2-A872F626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0FFC-4A09-964C-8B1A-853EB0A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CB35-80A0-6344-B3E5-10F896D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7DAD-6444-2A4D-8E23-0820E88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7A08-B648-2744-BB1B-4D3ADEDD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784A-0A2E-8A4D-BAAA-5090BD5E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478-FC09-B142-8446-671614E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632F-7F85-1944-A494-CAE8ABE9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824FE-C87B-1F44-A912-B71069B5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5230-D7DA-2D4E-9FDD-70E2756A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6B4CE-8AD1-4C4E-8DC4-4BDD592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5D655-B1CA-394E-AB8A-5E66C06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F734-CDF2-E041-8DD2-CABBE619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6BE4-B665-3B4D-A57C-DFF21C17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7FE5-3293-B64F-9AB0-2536D2F28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6B97F-4498-2547-8A92-2C02076EE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8A83E-B162-8F45-9C10-F1D0B4876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83E61-0471-7746-8B02-DB32A88C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8DCFF-D1B4-F649-9CF4-71C64D95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EAED8-EF6D-F64C-94D0-2664E667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6559-9BB1-C041-9008-E2580CB2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78923-A2E6-DD4D-81D6-FFE62C63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5C52-C860-B54C-A39A-DBD34716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7C7A1-1060-7D4C-8BB7-1A551BC0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EF010-2C0D-C248-89B8-029B06D9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E6CDA-B509-9740-B514-C240AA04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520D-FB52-D945-9DCF-E9237087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C195-3501-2E45-B052-62B8459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FF73-887A-164D-98AA-E219799A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4B050-FDFA-D943-8B86-86C182E1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E6C25-CD1E-A846-9CF7-E9B20D39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E429-7AEC-5E45-A05F-AD2EC927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3BE02-CC7B-7146-9506-36618128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81F-7C4E-564D-B988-A36A8D68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B752-51A9-9348-B6C3-6C7D4C9EE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5696-C895-5143-8551-672BED52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6EE1A-D2D4-FF42-BFE7-04DC1541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36EA-0B26-6343-ACFA-DD93BEFD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43AAC-53D4-5441-ADDB-FDB37BB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2A72C-19C5-C749-A5C7-84F0BEFF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56C3B-E0E8-5745-A800-62782BD0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389E-8F96-7247-8ED4-77A0794C9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1C1B-CC58-3F41-B33C-96524E36135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7F5A-70BC-DB47-A161-5B868C5F0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ECDA-CAF7-0C46-8BA4-1ACF1F8D6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5A0C-E1C6-5A41-B1C1-F3173961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B45D8C-CDE3-954F-8B58-5571460EB6A0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168B87-3515-694A-82B4-F5A3DD2B2F6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4DF7B1-E2F9-1848-92A0-9CDF98CC685E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- 01.01 User Portal (Signup)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007B5C-60E7-D14D-93E6-910810DB9251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176F94D-91EF-484D-AD04-22AD523E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6A745E1-0EB6-8C43-9E0D-B743A5D308EE}"/>
              </a:ext>
            </a:extLst>
          </p:cNvPr>
          <p:cNvSpPr/>
          <p:nvPr/>
        </p:nvSpPr>
        <p:spPr>
          <a:xfrm>
            <a:off x="6546483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94CDA74-3BD2-5142-A5ED-B0CD6F3A9699}"/>
              </a:ext>
            </a:extLst>
          </p:cNvPr>
          <p:cNvSpPr/>
          <p:nvPr/>
        </p:nvSpPr>
        <p:spPr>
          <a:xfrm>
            <a:off x="6036572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AEA94-43D3-1049-A20A-26B098C4CB17}"/>
              </a:ext>
            </a:extLst>
          </p:cNvPr>
          <p:cNvSpPr/>
          <p:nvPr/>
        </p:nvSpPr>
        <p:spPr>
          <a:xfrm>
            <a:off x="11097262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B029E4-8115-BE47-9FCA-53145C049C13}"/>
              </a:ext>
            </a:extLst>
          </p:cNvPr>
          <p:cNvSpPr/>
          <p:nvPr/>
        </p:nvSpPr>
        <p:spPr>
          <a:xfrm>
            <a:off x="10587351" y="1832698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1EA375-8C81-D94C-8293-1E0F9D99E54B}"/>
              </a:ext>
            </a:extLst>
          </p:cNvPr>
          <p:cNvCxnSpPr>
            <a:cxnSpLocks/>
          </p:cNvCxnSpPr>
          <p:nvPr/>
        </p:nvCxnSpPr>
        <p:spPr>
          <a:xfrm>
            <a:off x="3180796" y="3407781"/>
            <a:ext cx="3365687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74D98E-1403-C647-847F-6A5BA1F25264}"/>
              </a:ext>
            </a:extLst>
          </p:cNvPr>
          <p:cNvCxnSpPr>
            <a:cxnSpLocks/>
          </p:cNvCxnSpPr>
          <p:nvPr/>
        </p:nvCxnSpPr>
        <p:spPr>
          <a:xfrm flipV="1">
            <a:off x="6882149" y="3407781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3865BB-2CE4-7E42-A61A-20DE2E597A45}"/>
              </a:ext>
            </a:extLst>
          </p:cNvPr>
          <p:cNvSpPr txBox="1"/>
          <p:nvPr/>
        </p:nvSpPr>
        <p:spPr>
          <a:xfrm>
            <a:off x="8359847" y="307471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register()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01FA4F-6E9F-9F4B-A681-3EB240C03B98}"/>
              </a:ext>
            </a:extLst>
          </p:cNvPr>
          <p:cNvSpPr txBox="1"/>
          <p:nvPr/>
        </p:nvSpPr>
        <p:spPr>
          <a:xfrm>
            <a:off x="7269958" y="4067583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userSignupSuccess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7C1E3-6B01-1645-9132-4D340DA39D12}"/>
              </a:ext>
            </a:extLst>
          </p:cNvPr>
          <p:cNvSpPr txBox="1"/>
          <p:nvPr/>
        </p:nvSpPr>
        <p:spPr>
          <a:xfrm>
            <a:off x="7329665" y="5063595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57DC68-F141-5E4A-B2C7-F7709F8EA1BC}"/>
              </a:ext>
            </a:extLst>
          </p:cNvPr>
          <p:cNvSpPr txBox="1"/>
          <p:nvPr/>
        </p:nvSpPr>
        <p:spPr>
          <a:xfrm>
            <a:off x="4541849" y="506244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errorState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0092-00AB-AB4E-A15C-C2E94EE6A07C}"/>
              </a:ext>
            </a:extLst>
          </p:cNvPr>
          <p:cNvSpPr txBox="1"/>
          <p:nvPr/>
        </p:nvSpPr>
        <p:spPr>
          <a:xfrm>
            <a:off x="4492966" y="407853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authState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533050-8303-074E-84A4-77F08542188D}"/>
              </a:ext>
            </a:extLst>
          </p:cNvPr>
          <p:cNvCxnSpPr>
            <a:cxnSpLocks/>
          </p:cNvCxnSpPr>
          <p:nvPr/>
        </p:nvCxnSpPr>
        <p:spPr>
          <a:xfrm flipH="1">
            <a:off x="6890707" y="4385250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4F3408-8D88-C749-8AF8-9100DD569870}"/>
              </a:ext>
            </a:extLst>
          </p:cNvPr>
          <p:cNvCxnSpPr>
            <a:cxnSpLocks/>
          </p:cNvCxnSpPr>
          <p:nvPr/>
        </p:nvCxnSpPr>
        <p:spPr>
          <a:xfrm flipH="1">
            <a:off x="6896520" y="5390351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39FE58-8588-4741-A85C-691E54F93AD3}"/>
              </a:ext>
            </a:extLst>
          </p:cNvPr>
          <p:cNvCxnSpPr>
            <a:cxnSpLocks/>
          </p:cNvCxnSpPr>
          <p:nvPr/>
        </p:nvCxnSpPr>
        <p:spPr>
          <a:xfrm flipH="1">
            <a:off x="3180796" y="4427606"/>
            <a:ext cx="3365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E67ECD-E79B-3E4E-B3F9-BD408C0DF96F}"/>
              </a:ext>
            </a:extLst>
          </p:cNvPr>
          <p:cNvCxnSpPr>
            <a:cxnSpLocks/>
          </p:cNvCxnSpPr>
          <p:nvPr/>
        </p:nvCxnSpPr>
        <p:spPr>
          <a:xfrm flipH="1">
            <a:off x="3187158" y="5411021"/>
            <a:ext cx="3359326" cy="206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2858214-8320-BF43-A255-E7A218C29C5D}"/>
              </a:ext>
            </a:extLst>
          </p:cNvPr>
          <p:cNvSpPr/>
          <p:nvPr/>
        </p:nvSpPr>
        <p:spPr>
          <a:xfrm>
            <a:off x="6624454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F439B-B5D0-6B46-A06A-3E5458EE14A6}"/>
              </a:ext>
            </a:extLst>
          </p:cNvPr>
          <p:cNvSpPr/>
          <p:nvPr/>
        </p:nvSpPr>
        <p:spPr>
          <a:xfrm>
            <a:off x="11185033" y="3425383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CFE186-5986-0241-8E01-5A849BAF0854}"/>
              </a:ext>
            </a:extLst>
          </p:cNvPr>
          <p:cNvSpPr txBox="1"/>
          <p:nvPr/>
        </p:nvSpPr>
        <p:spPr>
          <a:xfrm>
            <a:off x="4282197" y="307471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asyncRegister</a:t>
            </a:r>
            <a:r>
              <a:rPr lang="en-US" sz="1200" dirty="0"/>
              <a:t>()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A390A-F44B-8045-B3E5-399F8DD4DAB8}"/>
              </a:ext>
            </a:extLst>
          </p:cNvPr>
          <p:cNvSpPr/>
          <p:nvPr/>
        </p:nvSpPr>
        <p:spPr>
          <a:xfrm>
            <a:off x="284513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769E44-0D6C-8445-9542-8EA41F4E3F07}"/>
              </a:ext>
            </a:extLst>
          </p:cNvPr>
          <p:cNvSpPr/>
          <p:nvPr/>
        </p:nvSpPr>
        <p:spPr>
          <a:xfrm>
            <a:off x="2923101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4F0411-6211-BF47-8C9A-49397A7E7E2A}"/>
              </a:ext>
            </a:extLst>
          </p:cNvPr>
          <p:cNvSpPr/>
          <p:nvPr/>
        </p:nvSpPr>
        <p:spPr>
          <a:xfrm>
            <a:off x="2335219" y="181879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UserPortal</a:t>
            </a:r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E31A23-0C69-2044-BBBC-4C39AA59E762}"/>
              </a:ext>
            </a:extLst>
          </p:cNvPr>
          <p:cNvCxnSpPr>
            <a:cxnSpLocks/>
          </p:cNvCxnSpPr>
          <p:nvPr/>
        </p:nvCxnSpPr>
        <p:spPr>
          <a:xfrm flipV="1">
            <a:off x="1544887" y="3402670"/>
            <a:ext cx="1270112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498F79-BE08-DF47-A9E2-882CB187AD31}"/>
              </a:ext>
            </a:extLst>
          </p:cNvPr>
          <p:cNvSpPr txBox="1"/>
          <p:nvPr/>
        </p:nvSpPr>
        <p:spPr>
          <a:xfrm>
            <a:off x="1549051" y="307795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handleLoginOpen</a:t>
            </a:r>
            <a:r>
              <a:rPr lang="en-US" sz="12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FF6E8-BCA9-FB4A-9370-98852A4A8C65}"/>
              </a:ext>
            </a:extLst>
          </p:cNvPr>
          <p:cNvSpPr txBox="1"/>
          <p:nvPr/>
        </p:nvSpPr>
        <p:spPr>
          <a:xfrm>
            <a:off x="1468768" y="507947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fail 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E2CC61-A9B4-AE43-90A0-1BCD60FA322B}"/>
              </a:ext>
            </a:extLst>
          </p:cNvPr>
          <p:cNvSpPr txBox="1"/>
          <p:nvPr/>
        </p:nvSpPr>
        <p:spPr>
          <a:xfrm>
            <a:off x="1421001" y="3940049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and login </a:t>
            </a:r>
          </a:p>
          <a:p>
            <a:r>
              <a:rPr lang="en-US" sz="1200" dirty="0"/>
              <a:t>successful message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AC597E-8A8C-2A47-954E-8BF06CFFF5A7}"/>
              </a:ext>
            </a:extLst>
          </p:cNvPr>
          <p:cNvCxnSpPr>
            <a:cxnSpLocks/>
          </p:cNvCxnSpPr>
          <p:nvPr/>
        </p:nvCxnSpPr>
        <p:spPr>
          <a:xfrm flipH="1">
            <a:off x="1369643" y="4427606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F62805-1326-A045-B470-FF03CBDDD1EB}"/>
              </a:ext>
            </a:extLst>
          </p:cNvPr>
          <p:cNvCxnSpPr>
            <a:cxnSpLocks/>
          </p:cNvCxnSpPr>
          <p:nvPr/>
        </p:nvCxnSpPr>
        <p:spPr>
          <a:xfrm flipH="1">
            <a:off x="1369643" y="5411020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B45D8C-CDE3-954F-8B58-5571460EB6A0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168B87-3515-694A-82B4-F5A3DD2B2F6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4DF7B1-E2F9-1848-92A0-9CDF98CC685E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- 01.01 User Portal (Login)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007B5C-60E7-D14D-93E6-910810DB9251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176F94D-91EF-484D-AD04-22AD523E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6A745E1-0EB6-8C43-9E0D-B743A5D308EE}"/>
              </a:ext>
            </a:extLst>
          </p:cNvPr>
          <p:cNvSpPr/>
          <p:nvPr/>
        </p:nvSpPr>
        <p:spPr>
          <a:xfrm>
            <a:off x="6546483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94CDA74-3BD2-5142-A5ED-B0CD6F3A9699}"/>
              </a:ext>
            </a:extLst>
          </p:cNvPr>
          <p:cNvSpPr/>
          <p:nvPr/>
        </p:nvSpPr>
        <p:spPr>
          <a:xfrm>
            <a:off x="6036572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AEA94-43D3-1049-A20A-26B098C4CB17}"/>
              </a:ext>
            </a:extLst>
          </p:cNvPr>
          <p:cNvSpPr/>
          <p:nvPr/>
        </p:nvSpPr>
        <p:spPr>
          <a:xfrm>
            <a:off x="11097262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B029E4-8115-BE47-9FCA-53145C049C13}"/>
              </a:ext>
            </a:extLst>
          </p:cNvPr>
          <p:cNvSpPr/>
          <p:nvPr/>
        </p:nvSpPr>
        <p:spPr>
          <a:xfrm>
            <a:off x="10587351" y="1832698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1EA375-8C81-D94C-8293-1E0F9D99E54B}"/>
              </a:ext>
            </a:extLst>
          </p:cNvPr>
          <p:cNvCxnSpPr>
            <a:cxnSpLocks/>
          </p:cNvCxnSpPr>
          <p:nvPr/>
        </p:nvCxnSpPr>
        <p:spPr>
          <a:xfrm>
            <a:off x="3180796" y="3407781"/>
            <a:ext cx="3365687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74D98E-1403-C647-847F-6A5BA1F25264}"/>
              </a:ext>
            </a:extLst>
          </p:cNvPr>
          <p:cNvCxnSpPr>
            <a:cxnSpLocks/>
          </p:cNvCxnSpPr>
          <p:nvPr/>
        </p:nvCxnSpPr>
        <p:spPr>
          <a:xfrm flipV="1">
            <a:off x="6882149" y="3407781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3865BB-2CE4-7E42-A61A-20DE2E597A45}"/>
              </a:ext>
            </a:extLst>
          </p:cNvPr>
          <p:cNvSpPr txBox="1"/>
          <p:nvPr/>
        </p:nvSpPr>
        <p:spPr>
          <a:xfrm>
            <a:off x="8600763" y="306382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login()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01FA4F-6E9F-9F4B-A681-3EB240C03B98}"/>
              </a:ext>
            </a:extLst>
          </p:cNvPr>
          <p:cNvSpPr txBox="1"/>
          <p:nvPr/>
        </p:nvSpPr>
        <p:spPr>
          <a:xfrm>
            <a:off x="7350242" y="4013012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setCurrentUser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7C1E3-6B01-1645-9132-4D340DA39D12}"/>
              </a:ext>
            </a:extLst>
          </p:cNvPr>
          <p:cNvSpPr txBox="1"/>
          <p:nvPr/>
        </p:nvSpPr>
        <p:spPr>
          <a:xfrm>
            <a:off x="7392059" y="5079472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57DC68-F141-5E4A-B2C7-F7709F8EA1BC}"/>
              </a:ext>
            </a:extLst>
          </p:cNvPr>
          <p:cNvSpPr txBox="1"/>
          <p:nvPr/>
        </p:nvSpPr>
        <p:spPr>
          <a:xfrm>
            <a:off x="4541849" y="506244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errorState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0092-00AB-AB4E-A15C-C2E94EE6A07C}"/>
              </a:ext>
            </a:extLst>
          </p:cNvPr>
          <p:cNvSpPr txBox="1"/>
          <p:nvPr/>
        </p:nvSpPr>
        <p:spPr>
          <a:xfrm>
            <a:off x="4492966" y="407853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authState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533050-8303-074E-84A4-77F08542188D}"/>
              </a:ext>
            </a:extLst>
          </p:cNvPr>
          <p:cNvCxnSpPr>
            <a:cxnSpLocks/>
          </p:cNvCxnSpPr>
          <p:nvPr/>
        </p:nvCxnSpPr>
        <p:spPr>
          <a:xfrm flipH="1">
            <a:off x="6890707" y="4385250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4F3408-8D88-C749-8AF8-9100DD569870}"/>
              </a:ext>
            </a:extLst>
          </p:cNvPr>
          <p:cNvCxnSpPr>
            <a:cxnSpLocks/>
          </p:cNvCxnSpPr>
          <p:nvPr/>
        </p:nvCxnSpPr>
        <p:spPr>
          <a:xfrm flipH="1">
            <a:off x="6896520" y="5390351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39FE58-8588-4741-A85C-691E54F93AD3}"/>
              </a:ext>
            </a:extLst>
          </p:cNvPr>
          <p:cNvCxnSpPr>
            <a:cxnSpLocks/>
          </p:cNvCxnSpPr>
          <p:nvPr/>
        </p:nvCxnSpPr>
        <p:spPr>
          <a:xfrm flipH="1">
            <a:off x="3180796" y="4427606"/>
            <a:ext cx="3365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E67ECD-E79B-3E4E-B3F9-BD408C0DF96F}"/>
              </a:ext>
            </a:extLst>
          </p:cNvPr>
          <p:cNvCxnSpPr>
            <a:cxnSpLocks/>
          </p:cNvCxnSpPr>
          <p:nvPr/>
        </p:nvCxnSpPr>
        <p:spPr>
          <a:xfrm flipH="1">
            <a:off x="3187158" y="5411021"/>
            <a:ext cx="3359326" cy="206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2858214-8320-BF43-A255-E7A218C29C5D}"/>
              </a:ext>
            </a:extLst>
          </p:cNvPr>
          <p:cNvSpPr/>
          <p:nvPr/>
        </p:nvSpPr>
        <p:spPr>
          <a:xfrm>
            <a:off x="6624454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F439B-B5D0-6B46-A06A-3E5458EE14A6}"/>
              </a:ext>
            </a:extLst>
          </p:cNvPr>
          <p:cNvSpPr/>
          <p:nvPr/>
        </p:nvSpPr>
        <p:spPr>
          <a:xfrm>
            <a:off x="11185033" y="3425383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CFE186-5986-0241-8E01-5A849BAF0854}"/>
              </a:ext>
            </a:extLst>
          </p:cNvPr>
          <p:cNvSpPr txBox="1"/>
          <p:nvPr/>
        </p:nvSpPr>
        <p:spPr>
          <a:xfrm>
            <a:off x="4398197" y="308316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asyncLogin</a:t>
            </a:r>
            <a:r>
              <a:rPr lang="en-US" sz="1200" dirty="0"/>
              <a:t>()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A390A-F44B-8045-B3E5-399F8DD4DAB8}"/>
              </a:ext>
            </a:extLst>
          </p:cNvPr>
          <p:cNvSpPr/>
          <p:nvPr/>
        </p:nvSpPr>
        <p:spPr>
          <a:xfrm>
            <a:off x="284513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769E44-0D6C-8445-9542-8EA41F4E3F07}"/>
              </a:ext>
            </a:extLst>
          </p:cNvPr>
          <p:cNvSpPr/>
          <p:nvPr/>
        </p:nvSpPr>
        <p:spPr>
          <a:xfrm>
            <a:off x="2923101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4F0411-6211-BF47-8C9A-49397A7E7E2A}"/>
              </a:ext>
            </a:extLst>
          </p:cNvPr>
          <p:cNvSpPr/>
          <p:nvPr/>
        </p:nvSpPr>
        <p:spPr>
          <a:xfrm>
            <a:off x="2335219" y="181879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UserPortal</a:t>
            </a:r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E31A23-0C69-2044-BBBC-4C39AA59E762}"/>
              </a:ext>
            </a:extLst>
          </p:cNvPr>
          <p:cNvCxnSpPr>
            <a:cxnSpLocks/>
          </p:cNvCxnSpPr>
          <p:nvPr/>
        </p:nvCxnSpPr>
        <p:spPr>
          <a:xfrm flipV="1">
            <a:off x="1544887" y="3402670"/>
            <a:ext cx="1270112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498F79-BE08-DF47-A9E2-882CB187AD31}"/>
              </a:ext>
            </a:extLst>
          </p:cNvPr>
          <p:cNvSpPr txBox="1"/>
          <p:nvPr/>
        </p:nvSpPr>
        <p:spPr>
          <a:xfrm>
            <a:off x="1549051" y="307795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handleLoginOpen</a:t>
            </a:r>
            <a:r>
              <a:rPr lang="en-US" sz="12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FF6E8-BCA9-FB4A-9370-98852A4A8C65}"/>
              </a:ext>
            </a:extLst>
          </p:cNvPr>
          <p:cNvSpPr txBox="1"/>
          <p:nvPr/>
        </p:nvSpPr>
        <p:spPr>
          <a:xfrm>
            <a:off x="1468768" y="507947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fail 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E2CC61-A9B4-AE43-90A0-1BCD60FA322B}"/>
              </a:ext>
            </a:extLst>
          </p:cNvPr>
          <p:cNvSpPr txBox="1"/>
          <p:nvPr/>
        </p:nvSpPr>
        <p:spPr>
          <a:xfrm>
            <a:off x="1421001" y="3940049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and login </a:t>
            </a:r>
          </a:p>
          <a:p>
            <a:r>
              <a:rPr lang="en-US" sz="1200" dirty="0"/>
              <a:t>successful message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AC597E-8A8C-2A47-954E-8BF06CFFF5A7}"/>
              </a:ext>
            </a:extLst>
          </p:cNvPr>
          <p:cNvCxnSpPr>
            <a:cxnSpLocks/>
          </p:cNvCxnSpPr>
          <p:nvPr/>
        </p:nvCxnSpPr>
        <p:spPr>
          <a:xfrm flipH="1">
            <a:off x="1369643" y="4427606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F62805-1326-A045-B470-FF03CBDDD1EB}"/>
              </a:ext>
            </a:extLst>
          </p:cNvPr>
          <p:cNvCxnSpPr>
            <a:cxnSpLocks/>
          </p:cNvCxnSpPr>
          <p:nvPr/>
        </p:nvCxnSpPr>
        <p:spPr>
          <a:xfrm flipH="1">
            <a:off x="1369643" y="5411020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B45D8C-CDE3-954F-8B58-5571460EB6A0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168B87-3515-694A-82B4-F5A3DD2B2F6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4DF7B1-E2F9-1848-92A0-9CDF98CC685E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- 01.02 Partner Portal (Signup)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007B5C-60E7-D14D-93E6-910810DB9251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176F94D-91EF-484D-AD04-22AD523E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6A745E1-0EB6-8C43-9E0D-B743A5D308EE}"/>
              </a:ext>
            </a:extLst>
          </p:cNvPr>
          <p:cNvSpPr/>
          <p:nvPr/>
        </p:nvSpPr>
        <p:spPr>
          <a:xfrm>
            <a:off x="6546483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94CDA74-3BD2-5142-A5ED-B0CD6F3A9699}"/>
              </a:ext>
            </a:extLst>
          </p:cNvPr>
          <p:cNvSpPr/>
          <p:nvPr/>
        </p:nvSpPr>
        <p:spPr>
          <a:xfrm>
            <a:off x="6036572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AEA94-43D3-1049-A20A-26B098C4CB17}"/>
              </a:ext>
            </a:extLst>
          </p:cNvPr>
          <p:cNvSpPr/>
          <p:nvPr/>
        </p:nvSpPr>
        <p:spPr>
          <a:xfrm>
            <a:off x="11097262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B029E4-8115-BE47-9FCA-53145C049C13}"/>
              </a:ext>
            </a:extLst>
          </p:cNvPr>
          <p:cNvSpPr/>
          <p:nvPr/>
        </p:nvSpPr>
        <p:spPr>
          <a:xfrm>
            <a:off x="10587351" y="1832698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1EA375-8C81-D94C-8293-1E0F9D99E54B}"/>
              </a:ext>
            </a:extLst>
          </p:cNvPr>
          <p:cNvCxnSpPr>
            <a:cxnSpLocks/>
          </p:cNvCxnSpPr>
          <p:nvPr/>
        </p:nvCxnSpPr>
        <p:spPr>
          <a:xfrm>
            <a:off x="3180796" y="3407781"/>
            <a:ext cx="3365687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74D98E-1403-C647-847F-6A5BA1F25264}"/>
              </a:ext>
            </a:extLst>
          </p:cNvPr>
          <p:cNvCxnSpPr>
            <a:cxnSpLocks/>
          </p:cNvCxnSpPr>
          <p:nvPr/>
        </p:nvCxnSpPr>
        <p:spPr>
          <a:xfrm flipV="1">
            <a:off x="6882149" y="3407781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3865BB-2CE4-7E42-A61A-20DE2E597A45}"/>
              </a:ext>
            </a:extLst>
          </p:cNvPr>
          <p:cNvSpPr txBox="1"/>
          <p:nvPr/>
        </p:nvSpPr>
        <p:spPr>
          <a:xfrm>
            <a:off x="8359847" y="307471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register()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01FA4F-6E9F-9F4B-A681-3EB240C03B98}"/>
              </a:ext>
            </a:extLst>
          </p:cNvPr>
          <p:cNvSpPr txBox="1"/>
          <p:nvPr/>
        </p:nvSpPr>
        <p:spPr>
          <a:xfrm>
            <a:off x="7235042" y="4045064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userSignupSuccess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7C1E3-6B01-1645-9132-4D340DA39D12}"/>
              </a:ext>
            </a:extLst>
          </p:cNvPr>
          <p:cNvSpPr txBox="1"/>
          <p:nvPr/>
        </p:nvSpPr>
        <p:spPr>
          <a:xfrm>
            <a:off x="7311312" y="5079472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57DC68-F141-5E4A-B2C7-F7709F8EA1BC}"/>
              </a:ext>
            </a:extLst>
          </p:cNvPr>
          <p:cNvSpPr txBox="1"/>
          <p:nvPr/>
        </p:nvSpPr>
        <p:spPr>
          <a:xfrm>
            <a:off x="4541849" y="506244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errorState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0092-00AB-AB4E-A15C-C2E94EE6A07C}"/>
              </a:ext>
            </a:extLst>
          </p:cNvPr>
          <p:cNvSpPr txBox="1"/>
          <p:nvPr/>
        </p:nvSpPr>
        <p:spPr>
          <a:xfrm>
            <a:off x="4492966" y="407853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authState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533050-8303-074E-84A4-77F08542188D}"/>
              </a:ext>
            </a:extLst>
          </p:cNvPr>
          <p:cNvCxnSpPr>
            <a:cxnSpLocks/>
          </p:cNvCxnSpPr>
          <p:nvPr/>
        </p:nvCxnSpPr>
        <p:spPr>
          <a:xfrm flipH="1">
            <a:off x="6890707" y="4385250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4F3408-8D88-C749-8AF8-9100DD569870}"/>
              </a:ext>
            </a:extLst>
          </p:cNvPr>
          <p:cNvCxnSpPr>
            <a:cxnSpLocks/>
          </p:cNvCxnSpPr>
          <p:nvPr/>
        </p:nvCxnSpPr>
        <p:spPr>
          <a:xfrm flipH="1">
            <a:off x="6896520" y="5390351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39FE58-8588-4741-A85C-691E54F93AD3}"/>
              </a:ext>
            </a:extLst>
          </p:cNvPr>
          <p:cNvCxnSpPr>
            <a:cxnSpLocks/>
          </p:cNvCxnSpPr>
          <p:nvPr/>
        </p:nvCxnSpPr>
        <p:spPr>
          <a:xfrm flipH="1">
            <a:off x="3180796" y="4427606"/>
            <a:ext cx="3365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E67ECD-E79B-3E4E-B3F9-BD408C0DF96F}"/>
              </a:ext>
            </a:extLst>
          </p:cNvPr>
          <p:cNvCxnSpPr>
            <a:cxnSpLocks/>
          </p:cNvCxnSpPr>
          <p:nvPr/>
        </p:nvCxnSpPr>
        <p:spPr>
          <a:xfrm flipH="1">
            <a:off x="3187158" y="5411021"/>
            <a:ext cx="3359326" cy="206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2858214-8320-BF43-A255-E7A218C29C5D}"/>
              </a:ext>
            </a:extLst>
          </p:cNvPr>
          <p:cNvSpPr/>
          <p:nvPr/>
        </p:nvSpPr>
        <p:spPr>
          <a:xfrm>
            <a:off x="6624454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F439B-B5D0-6B46-A06A-3E5458EE14A6}"/>
              </a:ext>
            </a:extLst>
          </p:cNvPr>
          <p:cNvSpPr/>
          <p:nvPr/>
        </p:nvSpPr>
        <p:spPr>
          <a:xfrm>
            <a:off x="11185033" y="3425383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CFE186-5986-0241-8E01-5A849BAF0854}"/>
              </a:ext>
            </a:extLst>
          </p:cNvPr>
          <p:cNvSpPr txBox="1"/>
          <p:nvPr/>
        </p:nvSpPr>
        <p:spPr>
          <a:xfrm>
            <a:off x="4398197" y="3060930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asyncRegister</a:t>
            </a:r>
            <a:r>
              <a:rPr lang="en-US" sz="1200" dirty="0"/>
              <a:t>()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A390A-F44B-8045-B3E5-399F8DD4DAB8}"/>
              </a:ext>
            </a:extLst>
          </p:cNvPr>
          <p:cNvSpPr/>
          <p:nvPr/>
        </p:nvSpPr>
        <p:spPr>
          <a:xfrm>
            <a:off x="284513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769E44-0D6C-8445-9542-8EA41F4E3F07}"/>
              </a:ext>
            </a:extLst>
          </p:cNvPr>
          <p:cNvSpPr/>
          <p:nvPr/>
        </p:nvSpPr>
        <p:spPr>
          <a:xfrm>
            <a:off x="2923101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4F0411-6211-BF47-8C9A-49397A7E7E2A}"/>
              </a:ext>
            </a:extLst>
          </p:cNvPr>
          <p:cNvSpPr/>
          <p:nvPr/>
        </p:nvSpPr>
        <p:spPr>
          <a:xfrm>
            <a:off x="2335219" y="181879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PartnerPortal</a:t>
            </a:r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E31A23-0C69-2044-BBBC-4C39AA59E762}"/>
              </a:ext>
            </a:extLst>
          </p:cNvPr>
          <p:cNvCxnSpPr>
            <a:cxnSpLocks/>
          </p:cNvCxnSpPr>
          <p:nvPr/>
        </p:nvCxnSpPr>
        <p:spPr>
          <a:xfrm flipV="1">
            <a:off x="1544887" y="3402670"/>
            <a:ext cx="1270112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498F79-BE08-DF47-A9E2-882CB187AD31}"/>
              </a:ext>
            </a:extLst>
          </p:cNvPr>
          <p:cNvSpPr txBox="1"/>
          <p:nvPr/>
        </p:nvSpPr>
        <p:spPr>
          <a:xfrm>
            <a:off x="1549051" y="307795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handleLoginOpen</a:t>
            </a:r>
            <a:r>
              <a:rPr lang="en-US" sz="12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FF6E8-BCA9-FB4A-9370-98852A4A8C65}"/>
              </a:ext>
            </a:extLst>
          </p:cNvPr>
          <p:cNvSpPr txBox="1"/>
          <p:nvPr/>
        </p:nvSpPr>
        <p:spPr>
          <a:xfrm>
            <a:off x="1468768" y="507947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fail 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E2CC61-A9B4-AE43-90A0-1BCD60FA322B}"/>
              </a:ext>
            </a:extLst>
          </p:cNvPr>
          <p:cNvSpPr txBox="1"/>
          <p:nvPr/>
        </p:nvSpPr>
        <p:spPr>
          <a:xfrm>
            <a:off x="1421001" y="3940049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and login </a:t>
            </a:r>
          </a:p>
          <a:p>
            <a:r>
              <a:rPr lang="en-US" sz="1200" dirty="0"/>
              <a:t>successful message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AC597E-8A8C-2A47-954E-8BF06CFFF5A7}"/>
              </a:ext>
            </a:extLst>
          </p:cNvPr>
          <p:cNvCxnSpPr>
            <a:cxnSpLocks/>
          </p:cNvCxnSpPr>
          <p:nvPr/>
        </p:nvCxnSpPr>
        <p:spPr>
          <a:xfrm flipH="1">
            <a:off x="1369643" y="4427606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F62805-1326-A045-B470-FF03CBDDD1EB}"/>
              </a:ext>
            </a:extLst>
          </p:cNvPr>
          <p:cNvCxnSpPr>
            <a:cxnSpLocks/>
          </p:cNvCxnSpPr>
          <p:nvPr/>
        </p:nvCxnSpPr>
        <p:spPr>
          <a:xfrm flipH="1">
            <a:off x="1369643" y="5411020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4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B45D8C-CDE3-954F-8B58-5571460EB6A0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168B87-3515-694A-82B4-F5A3DD2B2F6B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4DF7B1-E2F9-1848-92A0-9CDF98CC685E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User story - 01.02 Partner Portal (Login)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007B5C-60E7-D14D-93E6-910810DB9251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176F94D-91EF-484D-AD04-22AD523E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6A745E1-0EB6-8C43-9E0D-B743A5D308EE}"/>
              </a:ext>
            </a:extLst>
          </p:cNvPr>
          <p:cNvSpPr/>
          <p:nvPr/>
        </p:nvSpPr>
        <p:spPr>
          <a:xfrm>
            <a:off x="6546483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94CDA74-3BD2-5142-A5ED-B0CD6F3A9699}"/>
              </a:ext>
            </a:extLst>
          </p:cNvPr>
          <p:cNvSpPr/>
          <p:nvPr/>
        </p:nvSpPr>
        <p:spPr>
          <a:xfrm>
            <a:off x="6036572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AEA94-43D3-1049-A20A-26B098C4CB17}"/>
              </a:ext>
            </a:extLst>
          </p:cNvPr>
          <p:cNvSpPr/>
          <p:nvPr/>
        </p:nvSpPr>
        <p:spPr>
          <a:xfrm>
            <a:off x="11097262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B029E4-8115-BE47-9FCA-53145C049C13}"/>
              </a:ext>
            </a:extLst>
          </p:cNvPr>
          <p:cNvSpPr/>
          <p:nvPr/>
        </p:nvSpPr>
        <p:spPr>
          <a:xfrm>
            <a:off x="10587351" y="1832698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1EA375-8C81-D94C-8293-1E0F9D99E54B}"/>
              </a:ext>
            </a:extLst>
          </p:cNvPr>
          <p:cNvCxnSpPr>
            <a:cxnSpLocks/>
          </p:cNvCxnSpPr>
          <p:nvPr/>
        </p:nvCxnSpPr>
        <p:spPr>
          <a:xfrm>
            <a:off x="3180796" y="3407781"/>
            <a:ext cx="3365687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74D98E-1403-C647-847F-6A5BA1F25264}"/>
              </a:ext>
            </a:extLst>
          </p:cNvPr>
          <p:cNvCxnSpPr>
            <a:cxnSpLocks/>
          </p:cNvCxnSpPr>
          <p:nvPr/>
        </p:nvCxnSpPr>
        <p:spPr>
          <a:xfrm flipV="1">
            <a:off x="6882149" y="3407781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3865BB-2CE4-7E42-A61A-20DE2E597A45}"/>
              </a:ext>
            </a:extLst>
          </p:cNvPr>
          <p:cNvSpPr txBox="1"/>
          <p:nvPr/>
        </p:nvSpPr>
        <p:spPr>
          <a:xfrm>
            <a:off x="8600763" y="306382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login()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01FA4F-6E9F-9F4B-A681-3EB240C03B98}"/>
              </a:ext>
            </a:extLst>
          </p:cNvPr>
          <p:cNvSpPr txBox="1"/>
          <p:nvPr/>
        </p:nvSpPr>
        <p:spPr>
          <a:xfrm>
            <a:off x="7350242" y="4013012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setCurrentUser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7C1E3-6B01-1645-9132-4D340DA39D12}"/>
              </a:ext>
            </a:extLst>
          </p:cNvPr>
          <p:cNvSpPr txBox="1"/>
          <p:nvPr/>
        </p:nvSpPr>
        <p:spPr>
          <a:xfrm>
            <a:off x="7392059" y="5079472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errorHandler</a:t>
            </a:r>
            <a:r>
              <a:rPr lang="en-US" sz="1200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57DC68-F141-5E4A-B2C7-F7709F8EA1BC}"/>
              </a:ext>
            </a:extLst>
          </p:cNvPr>
          <p:cNvSpPr txBox="1"/>
          <p:nvPr/>
        </p:nvSpPr>
        <p:spPr>
          <a:xfrm>
            <a:off x="4541849" y="506244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errorState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0092-00AB-AB4E-A15C-C2E94EE6A07C}"/>
              </a:ext>
            </a:extLst>
          </p:cNvPr>
          <p:cNvSpPr txBox="1"/>
          <p:nvPr/>
        </p:nvSpPr>
        <p:spPr>
          <a:xfrm>
            <a:off x="4492966" y="4078537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authState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533050-8303-074E-84A4-77F08542188D}"/>
              </a:ext>
            </a:extLst>
          </p:cNvPr>
          <p:cNvCxnSpPr>
            <a:cxnSpLocks/>
          </p:cNvCxnSpPr>
          <p:nvPr/>
        </p:nvCxnSpPr>
        <p:spPr>
          <a:xfrm flipH="1">
            <a:off x="6890707" y="4385250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4F3408-8D88-C749-8AF8-9100DD569870}"/>
              </a:ext>
            </a:extLst>
          </p:cNvPr>
          <p:cNvCxnSpPr>
            <a:cxnSpLocks/>
          </p:cNvCxnSpPr>
          <p:nvPr/>
        </p:nvCxnSpPr>
        <p:spPr>
          <a:xfrm flipH="1">
            <a:off x="6896520" y="5390351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39FE58-8588-4741-A85C-691E54F93AD3}"/>
              </a:ext>
            </a:extLst>
          </p:cNvPr>
          <p:cNvCxnSpPr>
            <a:cxnSpLocks/>
          </p:cNvCxnSpPr>
          <p:nvPr/>
        </p:nvCxnSpPr>
        <p:spPr>
          <a:xfrm flipH="1">
            <a:off x="3180796" y="4427606"/>
            <a:ext cx="3365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E67ECD-E79B-3E4E-B3F9-BD408C0DF96F}"/>
              </a:ext>
            </a:extLst>
          </p:cNvPr>
          <p:cNvCxnSpPr>
            <a:cxnSpLocks/>
          </p:cNvCxnSpPr>
          <p:nvPr/>
        </p:nvCxnSpPr>
        <p:spPr>
          <a:xfrm flipH="1">
            <a:off x="3187158" y="5411021"/>
            <a:ext cx="3359326" cy="206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2858214-8320-BF43-A255-E7A218C29C5D}"/>
              </a:ext>
            </a:extLst>
          </p:cNvPr>
          <p:cNvSpPr/>
          <p:nvPr/>
        </p:nvSpPr>
        <p:spPr>
          <a:xfrm>
            <a:off x="6624454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F439B-B5D0-6B46-A06A-3E5458EE14A6}"/>
              </a:ext>
            </a:extLst>
          </p:cNvPr>
          <p:cNvSpPr/>
          <p:nvPr/>
        </p:nvSpPr>
        <p:spPr>
          <a:xfrm>
            <a:off x="11185033" y="3425383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CFE186-5986-0241-8E01-5A849BAF0854}"/>
              </a:ext>
            </a:extLst>
          </p:cNvPr>
          <p:cNvSpPr txBox="1"/>
          <p:nvPr/>
        </p:nvSpPr>
        <p:spPr>
          <a:xfrm>
            <a:off x="4398197" y="308316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asyncLogin</a:t>
            </a:r>
            <a:r>
              <a:rPr lang="en-US" sz="1200" dirty="0"/>
              <a:t>()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A390A-F44B-8045-B3E5-399F8DD4DAB8}"/>
              </a:ext>
            </a:extLst>
          </p:cNvPr>
          <p:cNvSpPr/>
          <p:nvPr/>
        </p:nvSpPr>
        <p:spPr>
          <a:xfrm>
            <a:off x="284513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769E44-0D6C-8445-9542-8EA41F4E3F07}"/>
              </a:ext>
            </a:extLst>
          </p:cNvPr>
          <p:cNvSpPr/>
          <p:nvPr/>
        </p:nvSpPr>
        <p:spPr>
          <a:xfrm>
            <a:off x="2923101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4F0411-6211-BF47-8C9A-49397A7E7E2A}"/>
              </a:ext>
            </a:extLst>
          </p:cNvPr>
          <p:cNvSpPr/>
          <p:nvPr/>
        </p:nvSpPr>
        <p:spPr>
          <a:xfrm>
            <a:off x="2335219" y="181879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PartnerPortal</a:t>
            </a:r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E31A23-0C69-2044-BBBC-4C39AA59E762}"/>
              </a:ext>
            </a:extLst>
          </p:cNvPr>
          <p:cNvCxnSpPr>
            <a:cxnSpLocks/>
          </p:cNvCxnSpPr>
          <p:nvPr/>
        </p:nvCxnSpPr>
        <p:spPr>
          <a:xfrm flipV="1">
            <a:off x="1544887" y="3402670"/>
            <a:ext cx="1270112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498F79-BE08-DF47-A9E2-882CB187AD31}"/>
              </a:ext>
            </a:extLst>
          </p:cNvPr>
          <p:cNvSpPr txBox="1"/>
          <p:nvPr/>
        </p:nvSpPr>
        <p:spPr>
          <a:xfrm>
            <a:off x="1549051" y="307795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handleLoginOpen</a:t>
            </a:r>
            <a:r>
              <a:rPr lang="en-US" sz="12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FF6E8-BCA9-FB4A-9370-98852A4A8C65}"/>
              </a:ext>
            </a:extLst>
          </p:cNvPr>
          <p:cNvSpPr txBox="1"/>
          <p:nvPr/>
        </p:nvSpPr>
        <p:spPr>
          <a:xfrm>
            <a:off x="1468768" y="507947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fail 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E2CC61-A9B4-AE43-90A0-1BCD60FA322B}"/>
              </a:ext>
            </a:extLst>
          </p:cNvPr>
          <p:cNvSpPr txBox="1"/>
          <p:nvPr/>
        </p:nvSpPr>
        <p:spPr>
          <a:xfrm>
            <a:off x="1421001" y="3940049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Signup and login </a:t>
            </a:r>
          </a:p>
          <a:p>
            <a:r>
              <a:rPr lang="en-US" sz="1200" dirty="0"/>
              <a:t>successful message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AC597E-8A8C-2A47-954E-8BF06CFFF5A7}"/>
              </a:ext>
            </a:extLst>
          </p:cNvPr>
          <p:cNvCxnSpPr>
            <a:cxnSpLocks/>
          </p:cNvCxnSpPr>
          <p:nvPr/>
        </p:nvCxnSpPr>
        <p:spPr>
          <a:xfrm flipH="1">
            <a:off x="1369643" y="4427606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F62805-1326-A045-B470-FF03CBDDD1EB}"/>
              </a:ext>
            </a:extLst>
          </p:cNvPr>
          <p:cNvCxnSpPr>
            <a:cxnSpLocks/>
          </p:cNvCxnSpPr>
          <p:nvPr/>
        </p:nvCxnSpPr>
        <p:spPr>
          <a:xfrm flipH="1">
            <a:off x="1369643" y="5411020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6068AA-E3FB-0E4F-80E0-EE34002B87B6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E7EE26B-3C42-0049-8D81-74BEC9A71A94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DFBAFB-7508-0242-90F6-934994B6FA28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 case - 01.03 Home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7C95F5-239C-7E4F-86F6-4EAAE18ED793}"/>
              </a:ext>
            </a:extLst>
          </p:cNvPr>
          <p:cNvSpPr/>
          <p:nvPr/>
        </p:nvSpPr>
        <p:spPr>
          <a:xfrm>
            <a:off x="2789501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ACEE2A-1120-7146-99C6-4902D87FE83E}"/>
              </a:ext>
            </a:extLst>
          </p:cNvPr>
          <p:cNvSpPr/>
          <p:nvPr/>
        </p:nvSpPr>
        <p:spPr>
          <a:xfrm>
            <a:off x="2249446" y="1836141"/>
            <a:ext cx="15186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UserPortal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931F7-2C95-B748-BB6C-36654E977090}"/>
              </a:ext>
            </a:extLst>
          </p:cNvPr>
          <p:cNvSpPr/>
          <p:nvPr/>
        </p:nvSpPr>
        <p:spPr>
          <a:xfrm>
            <a:off x="734028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520072E-CB33-4142-ABF6-1DA275A6C74A}"/>
              </a:ext>
            </a:extLst>
          </p:cNvPr>
          <p:cNvSpPr/>
          <p:nvPr/>
        </p:nvSpPr>
        <p:spPr>
          <a:xfrm>
            <a:off x="6830369" y="1832698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SearchBar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4136C-D5FF-8147-8D60-FC01C4263FD4}"/>
              </a:ext>
            </a:extLst>
          </p:cNvPr>
          <p:cNvSpPr/>
          <p:nvPr/>
        </p:nvSpPr>
        <p:spPr>
          <a:xfrm>
            <a:off x="10835834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038495-8DEA-7A40-869F-897381D12705}"/>
              </a:ext>
            </a:extLst>
          </p:cNvPr>
          <p:cNvSpPr/>
          <p:nvPr/>
        </p:nvSpPr>
        <p:spPr>
          <a:xfrm>
            <a:off x="10325924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60C293-9AD4-6043-B29B-6FF7047086C8}"/>
              </a:ext>
            </a:extLst>
          </p:cNvPr>
          <p:cNvCxnSpPr>
            <a:cxnSpLocks/>
          </p:cNvCxnSpPr>
          <p:nvPr/>
        </p:nvCxnSpPr>
        <p:spPr>
          <a:xfrm flipV="1">
            <a:off x="1245996" y="3414532"/>
            <a:ext cx="1543505" cy="1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0177BC-BD57-AD4B-BF08-971B1561EA7A}"/>
              </a:ext>
            </a:extLst>
          </p:cNvPr>
          <p:cNvCxnSpPr>
            <a:cxnSpLocks/>
          </p:cNvCxnSpPr>
          <p:nvPr/>
        </p:nvCxnSpPr>
        <p:spPr>
          <a:xfrm flipV="1">
            <a:off x="3125167" y="3407780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847EC0-61A6-9C49-A9A2-48D1684D51C6}"/>
              </a:ext>
            </a:extLst>
          </p:cNvPr>
          <p:cNvCxnSpPr>
            <a:cxnSpLocks/>
          </p:cNvCxnSpPr>
          <p:nvPr/>
        </p:nvCxnSpPr>
        <p:spPr>
          <a:xfrm flipV="1">
            <a:off x="7675946" y="3345041"/>
            <a:ext cx="3159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5320C4-43C4-354B-9445-690EABF2BA14}"/>
              </a:ext>
            </a:extLst>
          </p:cNvPr>
          <p:cNvSpPr txBox="1"/>
          <p:nvPr/>
        </p:nvSpPr>
        <p:spPr>
          <a:xfrm>
            <a:off x="4764567" y="2726815"/>
            <a:ext cx="19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asyncSearch</a:t>
            </a:r>
            <a:r>
              <a:rPr lang="en-US" sz="1200" dirty="0"/>
              <a:t>()</a:t>
            </a:r>
          </a:p>
          <a:p>
            <a:r>
              <a:rPr lang="en-US" sz="1200" dirty="0"/>
              <a:t>sort()</a:t>
            </a:r>
          </a:p>
          <a:p>
            <a:r>
              <a:rPr lang="en-US" sz="1200" dirty="0"/>
              <a:t>filter()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B9A05-E874-2248-913E-7BBEE7101B0D}"/>
              </a:ext>
            </a:extLst>
          </p:cNvPr>
          <p:cNvSpPr txBox="1"/>
          <p:nvPr/>
        </p:nvSpPr>
        <p:spPr>
          <a:xfrm>
            <a:off x="8611150" y="2977172"/>
            <a:ext cx="328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searchLogic</a:t>
            </a:r>
            <a:r>
              <a:rPr lang="en-US" sz="1200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17F28-2C9D-8E4F-90C5-411A5C56A4C9}"/>
              </a:ext>
            </a:extLst>
          </p:cNvPr>
          <p:cNvSpPr txBox="1"/>
          <p:nvPr/>
        </p:nvSpPr>
        <p:spPr>
          <a:xfrm>
            <a:off x="8870380" y="4018656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677998-1438-A245-A9DA-D62F57DD755A}"/>
              </a:ext>
            </a:extLst>
          </p:cNvPr>
          <p:cNvSpPr txBox="1"/>
          <p:nvPr/>
        </p:nvSpPr>
        <p:spPr>
          <a:xfrm>
            <a:off x="4531150" y="4021621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asyncShowData</a:t>
            </a:r>
            <a:r>
              <a:rPr lang="en-US" sz="1200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CBC40D-A26A-E642-B726-82D81B8DF159}"/>
              </a:ext>
            </a:extLst>
          </p:cNvPr>
          <p:cNvSpPr txBox="1"/>
          <p:nvPr/>
        </p:nvSpPr>
        <p:spPr>
          <a:xfrm>
            <a:off x="1694854" y="4757930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 Fail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13146-F40A-7744-8DA2-6AB18BC51955}"/>
              </a:ext>
            </a:extLst>
          </p:cNvPr>
          <p:cNvSpPr txBox="1"/>
          <p:nvPr/>
        </p:nvSpPr>
        <p:spPr>
          <a:xfrm>
            <a:off x="1536224" y="413739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 successful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A4A1B1-20BE-864D-A1A7-FE0C67078907}"/>
              </a:ext>
            </a:extLst>
          </p:cNvPr>
          <p:cNvSpPr txBox="1"/>
          <p:nvPr/>
        </p:nvSpPr>
        <p:spPr>
          <a:xfrm>
            <a:off x="4704181" y="4688663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errorState</a:t>
            </a:r>
            <a:endParaRPr lang="en-US" sz="1200" dirty="0"/>
          </a:p>
        </p:txBody>
      </p:sp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B5FA64FE-040C-0045-86F3-9F6B4F73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97C726D-5460-8741-A77A-1A2201DB0EDB}"/>
              </a:ext>
            </a:extLst>
          </p:cNvPr>
          <p:cNvSpPr/>
          <p:nvPr/>
        </p:nvSpPr>
        <p:spPr>
          <a:xfrm>
            <a:off x="2867472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437FE3-D559-634B-B988-C30BC7BDB341}"/>
              </a:ext>
            </a:extLst>
          </p:cNvPr>
          <p:cNvSpPr/>
          <p:nvPr/>
        </p:nvSpPr>
        <p:spPr>
          <a:xfrm>
            <a:off x="7416155" y="340778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999200-E967-BC42-B520-AE94198EAD50}"/>
              </a:ext>
            </a:extLst>
          </p:cNvPr>
          <p:cNvCxnSpPr/>
          <p:nvPr/>
        </p:nvCxnSpPr>
        <p:spPr>
          <a:xfrm flipH="1">
            <a:off x="7719349" y="4358432"/>
            <a:ext cx="3116485" cy="91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B79CB4-D8D0-6E40-805E-897063F1F6F8}"/>
              </a:ext>
            </a:extLst>
          </p:cNvPr>
          <p:cNvCxnSpPr>
            <a:cxnSpLocks/>
          </p:cNvCxnSpPr>
          <p:nvPr/>
        </p:nvCxnSpPr>
        <p:spPr>
          <a:xfrm flipH="1">
            <a:off x="3133725" y="4365154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373C52-2BCB-1B46-BDE6-0280F108B0D9}"/>
              </a:ext>
            </a:extLst>
          </p:cNvPr>
          <p:cNvCxnSpPr>
            <a:cxnSpLocks/>
          </p:cNvCxnSpPr>
          <p:nvPr/>
        </p:nvCxnSpPr>
        <p:spPr>
          <a:xfrm flipH="1">
            <a:off x="3165549" y="5009917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900860-E191-A64D-8D11-8C024C3FC864}"/>
              </a:ext>
            </a:extLst>
          </p:cNvPr>
          <p:cNvCxnSpPr>
            <a:cxnSpLocks/>
          </p:cNvCxnSpPr>
          <p:nvPr/>
        </p:nvCxnSpPr>
        <p:spPr>
          <a:xfrm flipH="1">
            <a:off x="1218692" y="5080743"/>
            <a:ext cx="157080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9428F3-0329-EA4B-B1C4-7985797E11CD}"/>
              </a:ext>
            </a:extLst>
          </p:cNvPr>
          <p:cNvCxnSpPr>
            <a:cxnSpLocks/>
          </p:cNvCxnSpPr>
          <p:nvPr/>
        </p:nvCxnSpPr>
        <p:spPr>
          <a:xfrm flipH="1">
            <a:off x="1218692" y="4409183"/>
            <a:ext cx="1572486" cy="1446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F67CA-4355-0A4D-BD0E-597580A04A2B}"/>
              </a:ext>
            </a:extLst>
          </p:cNvPr>
          <p:cNvSpPr txBox="1"/>
          <p:nvPr/>
        </p:nvSpPr>
        <p:spPr>
          <a:xfrm>
            <a:off x="1740237" y="3058576"/>
            <a:ext cx="695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6AD6EA-2477-3940-A54E-3A21B283F7ED}"/>
              </a:ext>
            </a:extLst>
          </p:cNvPr>
          <p:cNvCxnSpPr/>
          <p:nvPr/>
        </p:nvCxnSpPr>
        <p:spPr>
          <a:xfrm flipH="1">
            <a:off x="7702785" y="4997848"/>
            <a:ext cx="3116485" cy="91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9C7815-B30F-B24E-B4D9-AC1B340B4468}"/>
              </a:ext>
            </a:extLst>
          </p:cNvPr>
          <p:cNvSpPr txBox="1"/>
          <p:nvPr/>
        </p:nvSpPr>
        <p:spPr>
          <a:xfrm>
            <a:off x="8711750" y="4637951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errorHandler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C8A5E92-73E7-7147-B3AE-E5991AF84D92}"/>
              </a:ext>
            </a:extLst>
          </p:cNvPr>
          <p:cNvSpPr/>
          <p:nvPr/>
        </p:nvSpPr>
        <p:spPr>
          <a:xfrm>
            <a:off x="180737" y="1810581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42140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00266-3905-5647-8ACC-6567C5B43AE1}"/>
              </a:ext>
            </a:extLst>
          </p:cNvPr>
          <p:cNvSpPr/>
          <p:nvPr/>
        </p:nvSpPr>
        <p:spPr>
          <a:xfrm>
            <a:off x="2789501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87DF28-B07A-654A-9777-8B05702B4676}"/>
              </a:ext>
            </a:extLst>
          </p:cNvPr>
          <p:cNvSpPr/>
          <p:nvPr/>
        </p:nvSpPr>
        <p:spPr>
          <a:xfrm>
            <a:off x="6830369" y="1837848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ContactForm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779BA-1FC6-7043-8FFE-C9EE20F3E043}"/>
              </a:ext>
            </a:extLst>
          </p:cNvPr>
          <p:cNvSpPr/>
          <p:nvPr/>
        </p:nvSpPr>
        <p:spPr>
          <a:xfrm>
            <a:off x="7340280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FEBE6-A936-A640-A4BE-077AE1CD98FE}"/>
              </a:ext>
            </a:extLst>
          </p:cNvPr>
          <p:cNvSpPr/>
          <p:nvPr/>
        </p:nvSpPr>
        <p:spPr>
          <a:xfrm>
            <a:off x="10835834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C73BFE-9D1C-E74C-A04C-30A473516F5B}"/>
              </a:ext>
            </a:extLst>
          </p:cNvPr>
          <p:cNvSpPr/>
          <p:nvPr/>
        </p:nvSpPr>
        <p:spPr>
          <a:xfrm>
            <a:off x="10325924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09E0E-BC06-2740-9E06-099759E1B506}"/>
              </a:ext>
            </a:extLst>
          </p:cNvPr>
          <p:cNvCxnSpPr>
            <a:cxnSpLocks/>
          </p:cNvCxnSpPr>
          <p:nvPr/>
        </p:nvCxnSpPr>
        <p:spPr>
          <a:xfrm flipV="1">
            <a:off x="3125167" y="3407780"/>
            <a:ext cx="421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DE313-60DA-E34F-B7EF-8889665AAB68}"/>
              </a:ext>
            </a:extLst>
          </p:cNvPr>
          <p:cNvCxnSpPr>
            <a:cxnSpLocks/>
          </p:cNvCxnSpPr>
          <p:nvPr/>
        </p:nvCxnSpPr>
        <p:spPr>
          <a:xfrm flipV="1">
            <a:off x="7675946" y="3388585"/>
            <a:ext cx="3159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335004-5D25-AF45-BEA3-BE52F508B3DE}"/>
              </a:ext>
            </a:extLst>
          </p:cNvPr>
          <p:cNvSpPr txBox="1"/>
          <p:nvPr/>
        </p:nvSpPr>
        <p:spPr>
          <a:xfrm>
            <a:off x="1383046" y="3080266"/>
            <a:ext cx="158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createForm</a:t>
            </a:r>
            <a:r>
              <a:rPr lang="en-US" sz="1200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FA4FE-0105-864E-82B4-FB66E43D9554}"/>
              </a:ext>
            </a:extLst>
          </p:cNvPr>
          <p:cNvSpPr txBox="1"/>
          <p:nvPr/>
        </p:nvSpPr>
        <p:spPr>
          <a:xfrm>
            <a:off x="1281196" y="4757930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Couldn’t create ticket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18CADF-4954-584F-88A4-64993B812C08}"/>
              </a:ext>
            </a:extLst>
          </p:cNvPr>
          <p:cNvSpPr txBox="1"/>
          <p:nvPr/>
        </p:nvSpPr>
        <p:spPr>
          <a:xfrm>
            <a:off x="1035477" y="413739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Ticket created successfully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38DAB5-94D5-B046-8924-0E16D6CDA2DB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098CC3-A08B-5E45-BF1D-00FDB07C2A7C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E44131-FF75-F448-BCF8-CA7962A35744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 case - 06.01 Contact Form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32C2D7-5E38-5E47-B79D-3F9FCBDB2FEB}"/>
              </a:ext>
            </a:extLst>
          </p:cNvPr>
          <p:cNvCxnSpPr>
            <a:cxnSpLocks/>
          </p:cNvCxnSpPr>
          <p:nvPr/>
        </p:nvCxnSpPr>
        <p:spPr>
          <a:xfrm>
            <a:off x="1369642" y="3406282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2F0849-4161-E146-A8E7-1849ECD0279B}"/>
              </a:ext>
            </a:extLst>
          </p:cNvPr>
          <p:cNvSpPr txBox="1"/>
          <p:nvPr/>
        </p:nvSpPr>
        <p:spPr>
          <a:xfrm>
            <a:off x="4543768" y="307478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createContactForm</a:t>
            </a:r>
            <a:r>
              <a:rPr lang="en-US" sz="1200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9F49B-8A23-4647-BFE2-5E087056C1C0}"/>
              </a:ext>
            </a:extLst>
          </p:cNvPr>
          <p:cNvSpPr txBox="1"/>
          <p:nvPr/>
        </p:nvSpPr>
        <p:spPr>
          <a:xfrm>
            <a:off x="8390813" y="3068474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createContactFormdb</a:t>
            </a:r>
            <a:r>
              <a:rPr lang="en-US" sz="1200" dirty="0"/>
              <a:t>(query)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BB87B-0F44-9642-86EC-D4A2B21C0436}"/>
              </a:ext>
            </a:extLst>
          </p:cNvPr>
          <p:cNvSpPr txBox="1"/>
          <p:nvPr/>
        </p:nvSpPr>
        <p:spPr>
          <a:xfrm>
            <a:off x="8813394" y="3983625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ticketCallBack</a:t>
            </a:r>
            <a:r>
              <a:rPr lang="en-US" sz="1200"/>
              <a:t>()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36E89-AF67-A545-8D91-6561FA04DFFD}"/>
              </a:ext>
            </a:extLst>
          </p:cNvPr>
          <p:cNvSpPr txBox="1"/>
          <p:nvPr/>
        </p:nvSpPr>
        <p:spPr>
          <a:xfrm>
            <a:off x="4582151" y="4060274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displayTicketCreated</a:t>
            </a:r>
            <a:r>
              <a:rPr lang="en-US" sz="12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EEB60-DFB0-9046-B030-95FD8A27F134}"/>
              </a:ext>
            </a:extLst>
          </p:cNvPr>
          <p:cNvSpPr txBox="1"/>
          <p:nvPr/>
        </p:nvSpPr>
        <p:spPr>
          <a:xfrm>
            <a:off x="4832877" y="4680011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displayError</a:t>
            </a:r>
            <a:r>
              <a:rPr lang="en-US" sz="1200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1AA428-579B-D94E-BAA4-0DAD1E51E45F}"/>
              </a:ext>
            </a:extLst>
          </p:cNvPr>
          <p:cNvCxnSpPr/>
          <p:nvPr/>
        </p:nvCxnSpPr>
        <p:spPr>
          <a:xfrm flipH="1">
            <a:off x="7719349" y="4358432"/>
            <a:ext cx="3116485" cy="91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46897-EEF6-F549-BBEE-DBC30D2A8155}"/>
              </a:ext>
            </a:extLst>
          </p:cNvPr>
          <p:cNvCxnSpPr>
            <a:cxnSpLocks/>
          </p:cNvCxnSpPr>
          <p:nvPr/>
        </p:nvCxnSpPr>
        <p:spPr>
          <a:xfrm flipH="1">
            <a:off x="3133725" y="4365154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CAD4B-DB0E-384D-8494-23C1C6257F8B}"/>
              </a:ext>
            </a:extLst>
          </p:cNvPr>
          <p:cNvCxnSpPr>
            <a:cxnSpLocks/>
          </p:cNvCxnSpPr>
          <p:nvPr/>
        </p:nvCxnSpPr>
        <p:spPr>
          <a:xfrm flipH="1">
            <a:off x="1371320" y="4409183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F11E3B-0100-8248-8EBC-525CE29C66F9}"/>
              </a:ext>
            </a:extLst>
          </p:cNvPr>
          <p:cNvCxnSpPr>
            <a:cxnSpLocks/>
          </p:cNvCxnSpPr>
          <p:nvPr/>
        </p:nvCxnSpPr>
        <p:spPr>
          <a:xfrm flipH="1">
            <a:off x="3145451" y="5019973"/>
            <a:ext cx="4194380" cy="413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FBDA32-D99E-F644-8686-CE06044044DF}"/>
              </a:ext>
            </a:extLst>
          </p:cNvPr>
          <p:cNvCxnSpPr>
            <a:cxnSpLocks/>
          </p:cNvCxnSpPr>
          <p:nvPr/>
        </p:nvCxnSpPr>
        <p:spPr>
          <a:xfrm flipH="1">
            <a:off x="1383046" y="5064002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9E32C2-6505-E645-95F6-86F70A9F97DD}"/>
              </a:ext>
            </a:extLst>
          </p:cNvPr>
          <p:cNvSpPr/>
          <p:nvPr/>
        </p:nvSpPr>
        <p:spPr>
          <a:xfrm>
            <a:off x="2867472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BEE610-8502-B041-A42C-0A15DA862F7F}"/>
              </a:ext>
            </a:extLst>
          </p:cNvPr>
          <p:cNvSpPr/>
          <p:nvPr/>
        </p:nvSpPr>
        <p:spPr>
          <a:xfrm>
            <a:off x="7416155" y="340778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Shape&#10;&#10;Description automatically generated">
            <a:extLst>
              <a:ext uri="{FF2B5EF4-FFF2-40B4-BE49-F238E27FC236}">
                <a16:creationId xmlns:a16="http://schemas.microsoft.com/office/drawing/2014/main" id="{8F5389D6-E090-1E45-B6E3-304F48DB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268D83F-58CF-8640-9DB9-20906D73A84A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5986288-B14D-984F-8CA1-2953CBEE1877}"/>
              </a:ext>
            </a:extLst>
          </p:cNvPr>
          <p:cNvSpPr/>
          <p:nvPr/>
        </p:nvSpPr>
        <p:spPr>
          <a:xfrm>
            <a:off x="2249446" y="1836141"/>
            <a:ext cx="15186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UserPortal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2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0481E0-D79E-284B-995A-CEE8A19A8713}"/>
              </a:ext>
            </a:extLst>
          </p:cNvPr>
          <p:cNvSpPr/>
          <p:nvPr/>
        </p:nvSpPr>
        <p:spPr>
          <a:xfrm>
            <a:off x="2789501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4B020-223D-874F-94FE-7791EE82FDD9}"/>
              </a:ext>
            </a:extLst>
          </p:cNvPr>
          <p:cNvSpPr/>
          <p:nvPr/>
        </p:nvSpPr>
        <p:spPr>
          <a:xfrm>
            <a:off x="10835834" y="2677653"/>
            <a:ext cx="335666" cy="38041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35C504-6355-B444-B14A-FC22D07E158C}"/>
              </a:ext>
            </a:extLst>
          </p:cNvPr>
          <p:cNvSpPr/>
          <p:nvPr/>
        </p:nvSpPr>
        <p:spPr>
          <a:xfrm>
            <a:off x="10325924" y="1836141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03AD86-29C0-F44B-9A00-ED697AFE3FE6}"/>
              </a:ext>
            </a:extLst>
          </p:cNvPr>
          <p:cNvCxnSpPr>
            <a:cxnSpLocks/>
          </p:cNvCxnSpPr>
          <p:nvPr/>
        </p:nvCxnSpPr>
        <p:spPr>
          <a:xfrm>
            <a:off x="3125167" y="3407782"/>
            <a:ext cx="7710667" cy="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EF1719-4F83-D14C-A288-C5E0533BB4B0}"/>
              </a:ext>
            </a:extLst>
          </p:cNvPr>
          <p:cNvSpPr txBox="1"/>
          <p:nvPr/>
        </p:nvSpPr>
        <p:spPr>
          <a:xfrm>
            <a:off x="1594430" y="3080266"/>
            <a:ext cx="137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displayFAQ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4BF9A3-C631-2540-AB28-B6C24B0F150D}"/>
              </a:ext>
            </a:extLst>
          </p:cNvPr>
          <p:cNvSpPr txBox="1"/>
          <p:nvPr/>
        </p:nvSpPr>
        <p:spPr>
          <a:xfrm>
            <a:off x="1385800" y="3967856"/>
            <a:ext cx="3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 page loaded</a:t>
            </a:r>
          </a:p>
          <a:p>
            <a:r>
              <a:rPr lang="en-US" sz="1200" dirty="0"/>
              <a:t> successfully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8BBF9-82C5-0D46-A092-CAA1A5431519}"/>
              </a:ext>
            </a:extLst>
          </p:cNvPr>
          <p:cNvGrpSpPr/>
          <p:nvPr/>
        </p:nvGrpSpPr>
        <p:grpSpPr>
          <a:xfrm>
            <a:off x="-322522" y="-13745"/>
            <a:ext cx="12514521" cy="1298536"/>
            <a:chOff x="-269358" y="1871330"/>
            <a:chExt cx="12192000" cy="107174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2E329FD-13F3-9F40-926E-D1A8277E8728}"/>
                </a:ext>
              </a:extLst>
            </p:cNvPr>
            <p:cNvSpPr/>
            <p:nvPr/>
          </p:nvSpPr>
          <p:spPr>
            <a:xfrm>
              <a:off x="1935126" y="1871330"/>
              <a:ext cx="7783032" cy="107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6992A-A3E6-4244-AC7A-91FDD1F93F78}"/>
                </a:ext>
              </a:extLst>
            </p:cNvPr>
            <p:cNvSpPr txBox="1"/>
            <p:nvPr/>
          </p:nvSpPr>
          <p:spPr>
            <a:xfrm>
              <a:off x="-269358" y="1968043"/>
              <a:ext cx="12192000" cy="76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Sequence Diagram</a:t>
              </a:r>
            </a:p>
            <a:p>
              <a:pPr algn="ctr"/>
              <a:r>
                <a:rPr lang="en-US" dirty="0"/>
                <a:t>Use case - 06.02 FAQ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D67308-2DC1-C34D-96C0-88E5FB153FAC}"/>
              </a:ext>
            </a:extLst>
          </p:cNvPr>
          <p:cNvCxnSpPr>
            <a:cxnSpLocks/>
          </p:cNvCxnSpPr>
          <p:nvPr/>
        </p:nvCxnSpPr>
        <p:spPr>
          <a:xfrm>
            <a:off x="1369642" y="3406282"/>
            <a:ext cx="1419859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6E5F47-7CC9-CE41-84ED-8831301B78F7}"/>
              </a:ext>
            </a:extLst>
          </p:cNvPr>
          <p:cNvSpPr txBox="1"/>
          <p:nvPr/>
        </p:nvSpPr>
        <p:spPr>
          <a:xfrm>
            <a:off x="5623986" y="3047555"/>
            <a:ext cx="202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openFAQRequest</a:t>
            </a:r>
            <a:r>
              <a:rPr lang="en-US" sz="1200" dirty="0"/>
              <a:t>(query)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FB17F-90B3-124A-84A9-F0A53EBCE791}"/>
              </a:ext>
            </a:extLst>
          </p:cNvPr>
          <p:cNvSpPr txBox="1"/>
          <p:nvPr/>
        </p:nvSpPr>
        <p:spPr>
          <a:xfrm>
            <a:off x="5878740" y="4060188"/>
            <a:ext cx="30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showFAQPage</a:t>
            </a:r>
            <a:r>
              <a:rPr lang="en-US" sz="1200" dirty="0"/>
              <a:t>()</a:t>
            </a:r>
          </a:p>
        </p:txBody>
      </p:sp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7E241336-AE60-034F-B2A1-BB004043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" y="3775343"/>
            <a:ext cx="680901" cy="100110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EBF28E-E09E-F540-9A84-910CF49C9144}"/>
              </a:ext>
            </a:extLst>
          </p:cNvPr>
          <p:cNvCxnSpPr>
            <a:cxnSpLocks/>
          </p:cNvCxnSpPr>
          <p:nvPr/>
        </p:nvCxnSpPr>
        <p:spPr>
          <a:xfrm flipH="1">
            <a:off x="3133725" y="4405919"/>
            <a:ext cx="7672475" cy="5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B4B8E3-D642-3B48-9FB1-8C147FDA281A}"/>
              </a:ext>
            </a:extLst>
          </p:cNvPr>
          <p:cNvCxnSpPr>
            <a:cxnSpLocks/>
          </p:cNvCxnSpPr>
          <p:nvPr/>
        </p:nvCxnSpPr>
        <p:spPr>
          <a:xfrm flipH="1">
            <a:off x="1371320" y="4409183"/>
            <a:ext cx="141985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DC0BDC-789C-1247-BA1F-88BB1376F488}"/>
              </a:ext>
            </a:extLst>
          </p:cNvPr>
          <p:cNvSpPr/>
          <p:nvPr/>
        </p:nvSpPr>
        <p:spPr>
          <a:xfrm>
            <a:off x="2867472" y="3429000"/>
            <a:ext cx="188076" cy="976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CECF79F-7944-944C-BCFC-3E1891C8DC2D}"/>
              </a:ext>
            </a:extLst>
          </p:cNvPr>
          <p:cNvSpPr/>
          <p:nvPr/>
        </p:nvSpPr>
        <p:spPr>
          <a:xfrm>
            <a:off x="180737" y="1832698"/>
            <a:ext cx="1355487" cy="3827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Actor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C23DEE-F9BB-5F4A-B53D-E08946D6067D}"/>
              </a:ext>
            </a:extLst>
          </p:cNvPr>
          <p:cNvSpPr/>
          <p:nvPr/>
        </p:nvSpPr>
        <p:spPr>
          <a:xfrm>
            <a:off x="2249446" y="1836141"/>
            <a:ext cx="15186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UserPortal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45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250</Words>
  <Application>Microsoft Macintosh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Mr. Athauda Arachchige Dayan Madushanka</dc:creator>
  <cp:lastModifiedBy>Dias, Mr. Athauda Arachchige Dayan Madushanka</cp:lastModifiedBy>
  <cp:revision>16</cp:revision>
  <dcterms:created xsi:type="dcterms:W3CDTF">2020-10-30T04:32:15Z</dcterms:created>
  <dcterms:modified xsi:type="dcterms:W3CDTF">2020-11-05T19:42:13Z</dcterms:modified>
</cp:coreProperties>
</file>