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F7090-67D0-41B8-A051-1170BB13A04D}" v="1482" dt="2020-09-19T06:03:29.503"/>
    <p1510:client id="{1477046E-33AC-4DEA-B7B3-945E93EC0422}" v="468" dt="2020-09-23T16:30:23.780"/>
    <p1510:client id="{25FDD71E-7C2B-4844-9629-11593C32E526}" v="12" dt="2020-09-23T16:08:10.920"/>
    <p1510:client id="{737AC30F-707B-4288-BBEF-A7B815AF2FBB}" v="69" dt="2020-09-22T21:40:51.211"/>
    <p1510:client id="{7ADAC6C7-9D11-41D8-AF88-AFC12963D8BF}" v="203" dt="2020-09-23T17:55:07.905"/>
    <p1510:client id="{FCB5219D-1BBF-4AE1-ACC6-0EE77EE91F93}" v="8" dt="2020-09-23T16:08:44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Jobster</a:t>
            </a:r>
            <a:endParaRPr lang="en-US" dirty="0" err="1">
              <a:cs typeface="Calibri"/>
            </a:endParaRPr>
          </a:p>
        </p:txBody>
      </p:sp>
      <p:sp>
        <p:nvSpPr>
          <p:cNvPr id="3" name="Round Diagonal Corner Rectangle 2">
            <a:extLst>
              <a:ext uri="{FF2B5EF4-FFF2-40B4-BE49-F238E27FC236}">
                <a16:creationId xmlns:a16="http://schemas.microsoft.com/office/drawing/2014/main" id="{7F956F42-0142-AE46-857F-B38E73F0E42A}"/>
              </a:ext>
            </a:extLst>
          </p:cNvPr>
          <p:cNvSpPr/>
          <p:nvPr/>
        </p:nvSpPr>
        <p:spPr>
          <a:xfrm>
            <a:off x="5052486" y="72953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Authentication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700501" y="668010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54821" y="6025754"/>
            <a:ext cx="156976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Freelancer </a:t>
            </a:r>
            <a:endParaRPr lang="en-US" dirty="0"/>
          </a:p>
          <a:p>
            <a:pPr algn="ctr"/>
            <a:r>
              <a:rPr lang="en-US" dirty="0">
                <a:ea typeface="+mn-lt"/>
                <a:cs typeface="+mn-lt"/>
              </a:rPr>
              <a:t>recruiters</a:t>
            </a:r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1652605" y="980192"/>
            <a:ext cx="4258557" cy="25927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860000">
            <a:off x="2148008" y="710093"/>
            <a:ext cx="2949454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Input Job searchers(Part-Time, Full-Time)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Input Job preferences(Location, Company, Experience Level)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Ask for Authenticate</a:t>
            </a:r>
          </a:p>
          <a:p>
            <a:pPr marL="285750" indent="-285750">
              <a:buFontTx/>
              <a:buChar char="-"/>
            </a:pPr>
            <a:endParaRPr lang="en-US" sz="1400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1469810" y="1044846"/>
            <a:ext cx="4108119" cy="24804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649813" y="4263838"/>
            <a:ext cx="3373326" cy="2032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860000">
            <a:off x="1405233" y="2107415"/>
            <a:ext cx="322748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Provide Job Postings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Provide job application service 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Authenticate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7B1C6-59C5-9A43-A31A-893FA1E8F99D}"/>
              </a:ext>
            </a:extLst>
          </p:cNvPr>
          <p:cNvCxnSpPr>
            <a:cxnSpLocks/>
          </p:cNvCxnSpPr>
          <p:nvPr/>
        </p:nvCxnSpPr>
        <p:spPr>
          <a:xfrm>
            <a:off x="6029859" y="1600711"/>
            <a:ext cx="15425" cy="186742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489822" y="2278624"/>
            <a:ext cx="175530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Authenticate All Users</a:t>
            </a:r>
            <a:endParaRPr lang="en-US" dirty="0"/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F73AF547-8CD8-714E-ABA2-EE5E109A8487}"/>
              </a:ext>
            </a:extLst>
          </p:cNvPr>
          <p:cNvSpPr/>
          <p:nvPr/>
        </p:nvSpPr>
        <p:spPr>
          <a:xfrm>
            <a:off x="8102025" y="111969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Job Application System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A398E4-1414-EA42-998E-AF4B1B92ECD0}"/>
              </a:ext>
            </a:extLst>
          </p:cNvPr>
          <p:cNvCxnSpPr>
            <a:cxnSpLocks/>
          </p:cNvCxnSpPr>
          <p:nvPr/>
        </p:nvCxnSpPr>
        <p:spPr>
          <a:xfrm flipH="1">
            <a:off x="7118020" y="1935342"/>
            <a:ext cx="1469667" cy="212757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18240000">
            <a:off x="7065059" y="2886997"/>
            <a:ext cx="206422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Display all available jobs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 err="1"/>
              <a:t>Jobster</a:t>
            </a:r>
            <a:endParaRPr lang="en-US" sz="1600">
              <a:cs typeface="Calibri"/>
            </a:endParaRPr>
          </a:p>
          <a:p>
            <a:pPr algn="ctr"/>
            <a:r>
              <a:rPr lang="en-US" sz="1600" dirty="0"/>
              <a:t>Context Diagram</a:t>
            </a:r>
            <a:endParaRPr lang="en-US" sz="16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94F1D-9E07-DC44-A51B-D663527773C5}"/>
              </a:ext>
            </a:extLst>
          </p:cNvPr>
          <p:cNvSpPr txBox="1"/>
          <p:nvPr/>
        </p:nvSpPr>
        <p:spPr>
          <a:xfrm>
            <a:off x="160523" y="3753947"/>
            <a:ext cx="1232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Corporate recruiters</a:t>
            </a:r>
          </a:p>
          <a:p>
            <a:endParaRPr lang="en-US" dirty="0">
              <a:cs typeface="Calibri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592323-7E88-AE49-9253-9167FA5445E5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449909" y="3882237"/>
            <a:ext cx="3592280" cy="48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680000">
            <a:off x="1399916" y="4669855"/>
            <a:ext cx="323128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Post a project with description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Find part-time employees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Ask for Authenticate</a:t>
            </a:r>
            <a:endParaRPr lang="en-US" sz="1400" dirty="0">
              <a:cs typeface="Calibri"/>
            </a:endParaRPr>
          </a:p>
          <a:p>
            <a:pPr marL="285750" indent="-285750">
              <a:buChar char="-"/>
            </a:pPr>
            <a:endParaRPr lang="en-US" sz="1400" dirty="0">
              <a:cs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9D5A38-02F1-8742-A047-A3429F836307}"/>
              </a:ext>
            </a:extLst>
          </p:cNvPr>
          <p:cNvSpPr txBox="1"/>
          <p:nvPr/>
        </p:nvSpPr>
        <p:spPr>
          <a:xfrm>
            <a:off x="1346121" y="3406592"/>
            <a:ext cx="323128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Post a Job with Description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Ask for Authenticate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Authenticate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Calibri"/>
              </a:rPr>
              <a:t>List of job applications</a:t>
            </a:r>
          </a:p>
        </p:txBody>
      </p:sp>
      <p:pic>
        <p:nvPicPr>
          <p:cNvPr id="6" name="Graphic 7" descr="User">
            <a:extLst>
              <a:ext uri="{FF2B5EF4-FFF2-40B4-BE49-F238E27FC236}">
                <a16:creationId xmlns:a16="http://schemas.microsoft.com/office/drawing/2014/main" id="{6DAC3B27-B39A-4EBE-94F3-E49B56856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75" y="-57150"/>
            <a:ext cx="914400" cy="914400"/>
          </a:xfrm>
          <a:prstGeom prst="rect">
            <a:avLst/>
          </a:prstGeom>
        </p:spPr>
      </p:pic>
      <p:pic>
        <p:nvPicPr>
          <p:cNvPr id="66" name="Graphic 7" descr="User">
            <a:extLst>
              <a:ext uri="{FF2B5EF4-FFF2-40B4-BE49-F238E27FC236}">
                <a16:creationId xmlns:a16="http://schemas.microsoft.com/office/drawing/2014/main" id="{FF8BE0C0-B3AD-451E-9A6B-9AEF67D23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05" y="5141183"/>
            <a:ext cx="914400" cy="914400"/>
          </a:xfrm>
          <a:prstGeom prst="rect">
            <a:avLst/>
          </a:prstGeom>
        </p:spPr>
      </p:pic>
      <p:pic>
        <p:nvPicPr>
          <p:cNvPr id="68" name="Graphic 7" descr="User">
            <a:extLst>
              <a:ext uri="{FF2B5EF4-FFF2-40B4-BE49-F238E27FC236}">
                <a16:creationId xmlns:a16="http://schemas.microsoft.com/office/drawing/2014/main" id="{8058E647-27A1-4848-AD82-579B42332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03" y="2973345"/>
            <a:ext cx="914400" cy="914400"/>
          </a:xfrm>
          <a:prstGeom prst="rect">
            <a:avLst/>
          </a:prstGeom>
        </p:spPr>
      </p:pic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BF118C2-9386-41DC-B42D-4D86D39CB737}"/>
              </a:ext>
            </a:extLst>
          </p:cNvPr>
          <p:cNvSpPr/>
          <p:nvPr/>
        </p:nvSpPr>
        <p:spPr>
          <a:xfrm>
            <a:off x="5591174" y="2474976"/>
            <a:ext cx="381000" cy="285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1FB47985-9760-4C53-95D3-BE7C6B80C9CB}"/>
              </a:ext>
            </a:extLst>
          </p:cNvPr>
          <p:cNvSpPr/>
          <p:nvPr/>
        </p:nvSpPr>
        <p:spPr>
          <a:xfrm>
            <a:off x="7153275" y="2998851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2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A06673-C2FF-4467-8B7B-123A355A00E7}"/>
              </a:ext>
            </a:extLst>
          </p:cNvPr>
          <p:cNvSpPr txBox="1"/>
          <p:nvPr/>
        </p:nvSpPr>
        <p:spPr>
          <a:xfrm rot="19680000">
            <a:off x="1857116" y="5368126"/>
            <a:ext cx="323128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List of Part-time job applications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Authenticate</a:t>
            </a:r>
          </a:p>
          <a:p>
            <a:pPr marL="285750" indent="-285750">
              <a:buChar char="-"/>
            </a:pPr>
            <a:endParaRPr lang="en-US" sz="1400" dirty="0">
              <a:cs typeface="Calibri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45C26D-B237-42EA-8BE6-98E24C7FFAE9}"/>
              </a:ext>
            </a:extLst>
          </p:cNvPr>
          <p:cNvCxnSpPr>
            <a:cxnSpLocks/>
          </p:cNvCxnSpPr>
          <p:nvPr/>
        </p:nvCxnSpPr>
        <p:spPr>
          <a:xfrm flipH="1">
            <a:off x="7139886" y="4219570"/>
            <a:ext cx="2176097" cy="2008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 Diagonal Corner Rectangle 23">
            <a:extLst>
              <a:ext uri="{FF2B5EF4-FFF2-40B4-BE49-F238E27FC236}">
                <a16:creationId xmlns:a16="http://schemas.microsoft.com/office/drawing/2014/main" id="{07A51731-FD61-43AB-86EF-BD7EA24E9B17}"/>
              </a:ext>
            </a:extLst>
          </p:cNvPr>
          <p:cNvSpPr/>
          <p:nvPr/>
        </p:nvSpPr>
        <p:spPr>
          <a:xfrm>
            <a:off x="9426000" y="378669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Ads Management System</a:t>
            </a:r>
          </a:p>
        </p:txBody>
      </p: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FDCD810E-14AA-49ED-84BD-F5F56C025BAF}"/>
              </a:ext>
            </a:extLst>
          </p:cNvPr>
          <p:cNvSpPr/>
          <p:nvPr/>
        </p:nvSpPr>
        <p:spPr>
          <a:xfrm>
            <a:off x="7810499" y="3846576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D0DAAE-DC4A-4E63-97BC-B4B085F5A00B}"/>
              </a:ext>
            </a:extLst>
          </p:cNvPr>
          <p:cNvSpPr txBox="1"/>
          <p:nvPr/>
        </p:nvSpPr>
        <p:spPr>
          <a:xfrm>
            <a:off x="7164025" y="4318630"/>
            <a:ext cx="20431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Display Sponsored Ads</a:t>
            </a:r>
            <a:endParaRPr lang="en-US" dirty="0"/>
          </a:p>
        </p:txBody>
      </p:sp>
      <p:sp>
        <p:nvSpPr>
          <p:cNvPr id="40" name="Round Diagonal Corner Rectangle 23">
            <a:extLst>
              <a:ext uri="{FF2B5EF4-FFF2-40B4-BE49-F238E27FC236}">
                <a16:creationId xmlns:a16="http://schemas.microsoft.com/office/drawing/2014/main" id="{CD3416C1-EB74-40BD-A1AB-6FDAA7A86667}"/>
              </a:ext>
            </a:extLst>
          </p:cNvPr>
          <p:cNvSpPr/>
          <p:nvPr/>
        </p:nvSpPr>
        <p:spPr>
          <a:xfrm>
            <a:off x="9311700" y="5510719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Payment System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D4305-019B-4A4D-9A67-1E1D2282CE8D}"/>
              </a:ext>
            </a:extLst>
          </p:cNvPr>
          <p:cNvCxnSpPr>
            <a:cxnSpLocks/>
          </p:cNvCxnSpPr>
          <p:nvPr/>
        </p:nvCxnSpPr>
        <p:spPr>
          <a:xfrm flipH="1" flipV="1">
            <a:off x="6654110" y="4620658"/>
            <a:ext cx="2604722" cy="135151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49A6782C-3028-4C0A-9B37-05AC29C387AA}"/>
              </a:ext>
            </a:extLst>
          </p:cNvPr>
          <p:cNvSpPr/>
          <p:nvPr/>
        </p:nvSpPr>
        <p:spPr>
          <a:xfrm>
            <a:off x="7953374" y="4884800"/>
            <a:ext cx="381000" cy="304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D88354-EF4A-46C5-AD20-B30D2B6FBB12}"/>
              </a:ext>
            </a:extLst>
          </p:cNvPr>
          <p:cNvSpPr txBox="1"/>
          <p:nvPr/>
        </p:nvSpPr>
        <p:spPr>
          <a:xfrm rot="1740000">
            <a:off x="6792550" y="5318755"/>
            <a:ext cx="20431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ea typeface="+mn-lt"/>
                <a:cs typeface="+mn-lt"/>
              </a:rPr>
              <a:t>Process Payments</a:t>
            </a:r>
            <a:endParaRPr lang="en-US" dirty="0"/>
          </a:p>
        </p:txBody>
      </p:sp>
      <p:sp>
        <p:nvSpPr>
          <p:cNvPr id="35" name="Round Diagonal Corner Rectangle 2">
            <a:extLst>
              <a:ext uri="{FF2B5EF4-FFF2-40B4-BE49-F238E27FC236}">
                <a16:creationId xmlns:a16="http://schemas.microsoft.com/office/drawing/2014/main" id="{19624EDC-7250-4595-8312-17FA57C80E72}"/>
              </a:ext>
            </a:extLst>
          </p:cNvPr>
          <p:cNvSpPr/>
          <p:nvPr/>
        </p:nvSpPr>
        <p:spPr>
          <a:xfrm>
            <a:off x="5186351" y="601205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Help Desk System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B69FC2FF-1547-496E-9161-D92A3DEB00E1}"/>
              </a:ext>
            </a:extLst>
          </p:cNvPr>
          <p:cNvSpPr/>
          <p:nvPr/>
        </p:nvSpPr>
        <p:spPr>
          <a:xfrm>
            <a:off x="5591174" y="5111084"/>
            <a:ext cx="381000" cy="2857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5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2057D7-60A6-4E86-ADD8-8E5FA27A33BB}"/>
              </a:ext>
            </a:extLst>
          </p:cNvPr>
          <p:cNvCxnSpPr>
            <a:cxnSpLocks/>
          </p:cNvCxnSpPr>
          <p:nvPr/>
        </p:nvCxnSpPr>
        <p:spPr>
          <a:xfrm flipH="1" flipV="1">
            <a:off x="6087758" y="4579468"/>
            <a:ext cx="9804" cy="136180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DFDADFC-5F9F-40FC-A2FB-8F431FA8DE02}"/>
              </a:ext>
            </a:extLst>
          </p:cNvPr>
          <p:cNvSpPr txBox="1"/>
          <p:nvPr/>
        </p:nvSpPr>
        <p:spPr>
          <a:xfrm rot="5400000">
            <a:off x="5451070" y="4913700"/>
            <a:ext cx="17573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cs typeface="Calibri"/>
              </a:rPr>
              <a:t>Frequently Asked Questions</a:t>
            </a:r>
          </a:p>
        </p:txBody>
      </p: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629"/>
              </p:ext>
            </p:extLst>
          </p:nvPr>
        </p:nvGraphicFramePr>
        <p:xfrm>
          <a:off x="438150" y="857250"/>
          <a:ext cx="11426588" cy="3778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25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2536031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24600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369213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3738885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 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r>
                        <a:rPr lang="en-US" dirty="0"/>
                        <a:t> 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Authentication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Authentication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Jobtser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Authenticate All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416718">
                <a:tc>
                  <a:txBody>
                    <a:bodyPr/>
                    <a:lstStyle/>
                    <a:p>
                      <a:r>
                        <a:rPr lang="en-US" dirty="0"/>
                        <a:t> 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Job Application Listings 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Job Application System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Display all available jobs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r>
                        <a:rPr lang="en-US" dirty="0"/>
                        <a:t> 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Ads Management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Ads Management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Jobster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Display Sponsored 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27267"/>
                  </a:ext>
                </a:extLst>
              </a:tr>
              <a:tr h="746058">
                <a:tc>
                  <a:txBody>
                    <a:bodyPr/>
                    <a:lstStyle/>
                    <a:p>
                      <a:r>
                        <a:rPr lang="en-US" dirty="0"/>
                        <a:t> 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Payment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Payment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Jobster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Process Payments</a:t>
                      </a:r>
                      <a:endParaRPr lang="en-US" sz="1800" b="0" i="0" u="none" strike="noStrike" noProof="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460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Help Desk Tickets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Help Desk 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Jobster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Real-time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Frequently Asked Questions</a:t>
                      </a:r>
                    </a:p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4664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3886201" y="219075"/>
            <a:ext cx="414216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/>
              <a:t>Jobster's System Interface Table</a:t>
            </a:r>
          </a:p>
        </p:txBody>
      </p:sp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182</Words>
  <Application>Microsoft Macintosh PowerPoint</Application>
  <PresentationFormat>Widescreen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RACHA SRINIKHIL</cp:lastModifiedBy>
  <cp:revision>713</cp:revision>
  <cp:lastPrinted>2018-10-02T13:37:47Z</cp:lastPrinted>
  <dcterms:created xsi:type="dcterms:W3CDTF">2018-09-27T21:41:54Z</dcterms:created>
  <dcterms:modified xsi:type="dcterms:W3CDTF">2020-10-07T16:38:47Z</dcterms:modified>
</cp:coreProperties>
</file>