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5CD94-F752-47DD-A7F4-5BF0289FC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E80E4-19E0-49B5-847B-DA4513F0F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3E587-9583-46B2-8FFF-50652B5A3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6A556-056F-4081-A99C-3B53FB806F37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1A5E6-9E6F-491D-BEFF-2437F76FC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5F001-8D04-4112-8E7B-9CAA9AFF3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3E1B-56AF-4DA8-8758-4AE2BDDC5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4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2386B-0DB5-41F1-AA08-45F16DB50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A3E25E-3B63-4365-A225-AC40805DC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CCDE5-F719-4FC2-AEAD-75AC259C2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6A556-056F-4081-A99C-3B53FB806F37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5BC37-BACF-4B2E-9659-E49467A4D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72951-BBBD-4F22-A30B-7DE2334BA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3E1B-56AF-4DA8-8758-4AE2BDDC5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95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ACC776-49F7-42D5-97DF-FA0E6738A8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32D646-4D22-42FE-8DCB-5722DED49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2B219-9D0D-4285-AB8B-E76C583E3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6A556-056F-4081-A99C-3B53FB806F37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E44E5-F5CE-4153-8A2B-8726145A2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5AA85-617B-4C93-85AD-5C8151D45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3E1B-56AF-4DA8-8758-4AE2BDDC5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30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30130-1E30-418D-A04C-8AC713D7C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F2D48-B0C2-4389-8AA2-6D9EF7726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BABC9-9A7C-49C3-BCE6-A99D53409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6A556-056F-4081-A99C-3B53FB806F37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A1562-7313-4E83-8860-8CB6911CE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97370-5ED8-44F7-A9D1-789A376D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3E1B-56AF-4DA8-8758-4AE2BDDC5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76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7A92E-EBB3-4AFF-ACD6-419B9B884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0CDF5-8B48-4111-A2FA-AC6CC64DD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F1C5-AE02-4FDC-9F3E-E3B0BFCDB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6A556-056F-4081-A99C-3B53FB806F37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8292F-19A7-4B9C-9E72-BD0060433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79EF9-2FA1-47AF-9682-30C8D0BC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3E1B-56AF-4DA8-8758-4AE2BDDC5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6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C89D1-9757-46A9-A244-8FE0BB9AA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34031-42B1-4D23-B0D2-85D4A47ED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8D42D-01D2-4D48-AB8C-738B25850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E705B-D875-4F85-848D-5B30C1D3F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6A556-056F-4081-A99C-3B53FB806F37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6D2E8-07D5-4253-8ECF-2976C0D9D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1AF13-5D90-4226-88FA-F766F7725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3E1B-56AF-4DA8-8758-4AE2BDDC5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79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97D3-DC74-4A42-A37A-508130EA4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63F49-1745-4AE0-82D5-53E77CBC9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60F53-B5B1-4C91-986C-9BDAB56AE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DC3A5-E10B-4C25-B07D-E38A6469B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AD2906-593A-4E5B-A20F-48B19AB405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99285C-17B7-4C46-84DD-5DE922A04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6A556-056F-4081-A99C-3B53FB806F37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CC795C-4923-4AB8-891B-5296A5059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59F730-6BCC-4A18-AB58-A5F25F8A0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3E1B-56AF-4DA8-8758-4AE2BDDC5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0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5D39A-2BD8-4B52-8ECB-9D3C17142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C3E1F1-5CFF-4170-9AFD-AB8E5B181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6A556-056F-4081-A99C-3B53FB806F37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3FF2A8-A7D6-4998-A789-3C80BE576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625D4F-2058-4AFC-9A94-3EA591C20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3E1B-56AF-4DA8-8758-4AE2BDDC5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10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77C9E1-AF4D-422B-A685-8FE9D156E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6A556-056F-4081-A99C-3B53FB806F37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AE4C5B-4BD3-4AB6-9AA4-1D1CB28BF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41496-D833-4905-953B-81AC074AA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3E1B-56AF-4DA8-8758-4AE2BDDC5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5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4DAF6-3ADD-4B05-9CB9-2998DBEEC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A3B6A-5419-40D4-974A-54B334451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E04BE5-640F-4219-A203-15D7D96F3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D75F02-5F7F-4452-9853-1C0DAC331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6A556-056F-4081-A99C-3B53FB806F37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A07D4-B2D3-4DDB-8AAE-18B4FCCAC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7C32A-5CB2-46B7-AAC9-7425BB544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3E1B-56AF-4DA8-8758-4AE2BDDC5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6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F0C5C-1EC9-4008-8DF2-9AEA08BD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21A0B0-A9A6-4530-A831-CF6E470C0F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9678D-DE98-41C2-988D-EFCDF23F3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F79F7-1D54-49B0-8325-2F222165C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6A556-056F-4081-A99C-3B53FB806F37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46ABC-61A5-41D6-802D-60C488240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7078C-A1B6-474C-A2F6-53141E03C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3E1B-56AF-4DA8-8758-4AE2BDDC5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7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0C99E0-489B-46A9-A01F-819629F6C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485E1-F78F-4AB9-AFEB-839FE37D3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86957-305D-4FCA-90EE-4725CA13D8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6A556-056F-4081-A99C-3B53FB806F37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0EA29-FCE2-4BC1-B92C-573D78FEB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547A5-2CA1-42EE-AACF-FB21FEAB0F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73E1B-56AF-4DA8-8758-4AE2BDDC5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B8B60BF-93E5-42A4-A1FD-A99807D8B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1638"/>
            <a:ext cx="12192000" cy="605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19BF94-F9AC-4984-988C-A7750FB42C2B}"/>
              </a:ext>
            </a:extLst>
          </p:cNvPr>
          <p:cNvSpPr txBox="1"/>
          <p:nvPr/>
        </p:nvSpPr>
        <p:spPr>
          <a:xfrm>
            <a:off x="109996" y="121651"/>
            <a:ext cx="28571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Conceptual ER Diagram – R1</a:t>
            </a:r>
          </a:p>
          <a:p>
            <a:r>
              <a:rPr lang="en-US" dirty="0"/>
              <a:t>Team 1</a:t>
            </a:r>
          </a:p>
          <a:p>
            <a:r>
              <a:rPr lang="en-US" dirty="0" err="1"/>
              <a:t>Jobster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804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FC91FF5-DF19-4012-A2DC-3054F2402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8" y="280988"/>
            <a:ext cx="8582025" cy="629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614819-AA0B-4575-8F94-990F5A0597C1}"/>
              </a:ext>
            </a:extLst>
          </p:cNvPr>
          <p:cNvSpPr txBox="1"/>
          <p:nvPr/>
        </p:nvSpPr>
        <p:spPr>
          <a:xfrm>
            <a:off x="186612" y="12756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Logical ER Diagram R1</a:t>
            </a:r>
          </a:p>
          <a:p>
            <a:r>
              <a:rPr lang="en-US" dirty="0"/>
              <a:t>Team 1</a:t>
            </a:r>
          </a:p>
          <a:p>
            <a:r>
              <a:rPr lang="en-US" dirty="0" err="1"/>
              <a:t>Jobster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68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F2570-9818-4D44-956E-6466258B8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311" y="592443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REVISION NOTES:</a:t>
            </a:r>
          </a:p>
          <a:p>
            <a:r>
              <a:rPr lang="en-US" dirty="0"/>
              <a:t>A few corrections to logical diagram data types for consistency with database.</a:t>
            </a:r>
          </a:p>
          <a:p>
            <a:r>
              <a:rPr lang="en-US" dirty="0" err="1"/>
              <a:t>created_at</a:t>
            </a:r>
            <a:r>
              <a:rPr lang="en-US" dirty="0"/>
              <a:t> attribute added to User table</a:t>
            </a:r>
          </a:p>
          <a:p>
            <a:r>
              <a:rPr lang="en-US" dirty="0"/>
              <a:t>Job table converted to “postings” table.. Some attributes changed including location</a:t>
            </a:r>
          </a:p>
          <a:p>
            <a:r>
              <a:rPr lang="en-US" dirty="0"/>
              <a:t>Added ‘client’ table and ‘</a:t>
            </a:r>
            <a:r>
              <a:rPr lang="en-US" dirty="0" err="1"/>
              <a:t>postad</a:t>
            </a:r>
            <a:r>
              <a:rPr lang="en-US" dirty="0"/>
              <a:t>’ to support ad management module</a:t>
            </a:r>
          </a:p>
          <a:p>
            <a:r>
              <a:rPr lang="en-US" dirty="0"/>
              <a:t>Removed Advertisement and </a:t>
            </a:r>
            <a:r>
              <a:rPr lang="en-US" dirty="0" err="1"/>
              <a:t>Ad_Payment</a:t>
            </a:r>
            <a:r>
              <a:rPr lang="en-US" dirty="0"/>
              <a:t> table to account for changes in User Stories</a:t>
            </a:r>
          </a:p>
          <a:p>
            <a:r>
              <a:rPr lang="en-US" dirty="0" err="1"/>
              <a:t>UserProfile</a:t>
            </a:r>
            <a:r>
              <a:rPr lang="en-US" dirty="0"/>
              <a:t> table attributes adjusted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437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85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</dc:creator>
  <cp:lastModifiedBy>Sanket Bunage</cp:lastModifiedBy>
  <cp:revision>30</cp:revision>
  <dcterms:created xsi:type="dcterms:W3CDTF">2020-10-16T05:11:37Z</dcterms:created>
  <dcterms:modified xsi:type="dcterms:W3CDTF">2021-03-25T20:42:36Z</dcterms:modified>
</cp:coreProperties>
</file>