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5" r:id="rId7"/>
    <p:sldId id="270" r:id="rId8"/>
    <p:sldId id="268" r:id="rId9"/>
    <p:sldId id="271" r:id="rId10"/>
    <p:sldId id="267" r:id="rId11"/>
    <p:sldId id="272" r:id="rId12"/>
    <p:sldId id="269" r:id="rId13"/>
    <p:sldId id="273" r:id="rId14"/>
    <p:sldId id="274" r:id="rId15"/>
    <p:sldId id="275" r:id="rId16"/>
    <p:sldId id="279" r:id="rId17"/>
    <p:sldId id="277" r:id="rId18"/>
    <p:sldId id="278" r:id="rId19"/>
    <p:sldId id="276" r:id="rId20"/>
    <p:sldId id="280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7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2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5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8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8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8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7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1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8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0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8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EDE90-F4CD-428E-B2BB-2034AF00CF6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34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ikhilracha/jobst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576236D-D153-4E7C-844A-4F84D23AC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95048"/>
            <a:ext cx="9144000" cy="218844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GITHUB REPOSITORY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https://github.com/nikhilracha/jobster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6DE2204-FC68-4192-89E9-180AB4CE4EA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615" y="1681089"/>
            <a:ext cx="5670452" cy="136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24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Add Client Form (AddCleint.js)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EAD19B2-CBF6-43FB-AA83-6CDA1DFD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933450"/>
            <a:ext cx="10515600" cy="560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89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Add Client Form (AddCleint.js)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E3D7EE9-1804-47E9-9917-CE57554E5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946149"/>
            <a:ext cx="10515600" cy="569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49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Client Details (ClientDetails.js)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3B7607D-782C-4521-8540-14289C68F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09650"/>
            <a:ext cx="10382184" cy="561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99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Client Details (ClientDetails.js)</a:t>
            </a:r>
          </a:p>
        </p:txBody>
      </p:sp>
      <p:pic>
        <p:nvPicPr>
          <p:cNvPr id="4" name="Picture 3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4C2A7AA5-7EC6-4561-950A-57612E066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952500"/>
            <a:ext cx="10515600" cy="562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4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Post Ad (PostAd.js)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365C57D-9FDF-4539-83D9-3DAFCCDFD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937144"/>
            <a:ext cx="10515599" cy="569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96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Post Ad (PostAd.js)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8C1042C-55C7-4B8C-8EF4-CA039F44F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933450"/>
            <a:ext cx="10515600" cy="56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63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Profile From (ProfileForm.js)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35C4FE6-E4CD-4A89-8EB8-78FE06F6C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09650"/>
            <a:ext cx="10515600" cy="563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97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Profile Form (ProfileForm.js)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A080166-9134-4FD8-817F-BB7BCC75A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857250"/>
            <a:ext cx="10515600" cy="568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0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Profile Form (ProfileForm.js)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2CA311A-6931-420E-98BD-600CCC467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990600"/>
            <a:ext cx="10515600" cy="563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58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User Profile (Profile.js)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57D74D1-D8E0-4A24-B0B7-214A4EB87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838200"/>
            <a:ext cx="10515599" cy="564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1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506F-1674-4769-8EA6-FE800FC7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GitHub Login Landing Page</a:t>
            </a:r>
          </a:p>
        </p:txBody>
      </p:sp>
      <p:pic>
        <p:nvPicPr>
          <p:cNvPr id="13" name="Content Placeholder 12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203BF8FA-A42A-489B-B913-4A3969093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1" b="-9231"/>
          <a:stretch/>
        </p:blipFill>
        <p:spPr>
          <a:xfrm>
            <a:off x="838200" y="1438275"/>
            <a:ext cx="10515600" cy="5419725"/>
          </a:xfrm>
        </p:spPr>
      </p:pic>
    </p:spTree>
    <p:extLst>
      <p:ext uri="{BB962C8B-B14F-4D97-AF65-F5344CB8AC3E}">
        <p14:creationId xmlns:p14="http://schemas.microsoft.com/office/powerpoint/2010/main" val="522523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User Profile (Profile.js)</a:t>
            </a:r>
          </a:p>
        </p:txBody>
      </p:sp>
      <p:pic>
        <p:nvPicPr>
          <p:cNvPr id="7" name="Picture 6" descr="A picture containing text, screenshot, monitor&#10;&#10;Description automatically generated">
            <a:extLst>
              <a:ext uri="{FF2B5EF4-FFF2-40B4-BE49-F238E27FC236}">
                <a16:creationId xmlns:a16="http://schemas.microsoft.com/office/drawing/2014/main" id="{ED81B904-E7F7-4FF0-AC28-4CDC1DC97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860425"/>
            <a:ext cx="10515600" cy="575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92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79FC-AFD4-4C71-948E-06A96BE0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Deployment Process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DC6D75C-6CA6-4AC4-A617-679622960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981" y="1690688"/>
            <a:ext cx="7026037" cy="4743385"/>
          </a:xfrm>
        </p:spPr>
      </p:pic>
    </p:spTree>
    <p:extLst>
      <p:ext uri="{BB962C8B-B14F-4D97-AF65-F5344CB8AC3E}">
        <p14:creationId xmlns:p14="http://schemas.microsoft.com/office/powerpoint/2010/main" val="152792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4EC3-B5CC-4F49-AA83-9F5BF9C9F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591"/>
            <a:ext cx="10515600" cy="136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ROOT Folder</a:t>
            </a:r>
          </a:p>
        </p:txBody>
      </p:sp>
      <p:pic>
        <p:nvPicPr>
          <p:cNvPr id="7" name="Content Placeholder 6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0D08AAAE-14B2-467D-8C79-7470001B2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1466850"/>
            <a:ext cx="10515599" cy="4972050"/>
          </a:xfrm>
        </p:spPr>
      </p:pic>
    </p:spTree>
    <p:extLst>
      <p:ext uri="{BB962C8B-B14F-4D97-AF65-F5344CB8AC3E}">
        <p14:creationId xmlns:p14="http://schemas.microsoft.com/office/powerpoint/2010/main" val="200359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70A08-BEED-4CA1-B4AF-3341D90A9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3080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README.md</a:t>
            </a:r>
          </a:p>
        </p:txBody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EF7C437-959A-4829-8B5A-56922C9D2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46" y="1026941"/>
            <a:ext cx="8948107" cy="5377813"/>
          </a:xfrm>
        </p:spPr>
      </p:pic>
    </p:spTree>
    <p:extLst>
      <p:ext uri="{BB962C8B-B14F-4D97-AF65-F5344CB8AC3E}">
        <p14:creationId xmlns:p14="http://schemas.microsoft.com/office/powerpoint/2010/main" val="312734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C319-9611-4FCD-9952-1D799042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Client Folder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4C3974D-27FF-4CA0-88F0-C56A3EA68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898888"/>
          </a:xfrm>
        </p:spPr>
      </p:pic>
    </p:spTree>
    <p:extLst>
      <p:ext uri="{BB962C8B-B14F-4D97-AF65-F5344CB8AC3E}">
        <p14:creationId xmlns:p14="http://schemas.microsoft.com/office/powerpoint/2010/main" val="324103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Advertisement Home (a_home.js)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94055D08-6296-4675-95F8-466EEDB2D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16" y="1171540"/>
            <a:ext cx="10515599" cy="5504468"/>
          </a:xfrm>
        </p:spPr>
      </p:pic>
    </p:spTree>
    <p:extLst>
      <p:ext uri="{BB962C8B-B14F-4D97-AF65-F5344CB8AC3E}">
        <p14:creationId xmlns:p14="http://schemas.microsoft.com/office/powerpoint/2010/main" val="242572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Advertisement Home (a_home.js)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A53BC49-9470-4AD9-B5D8-7EBC1ED1E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171540"/>
            <a:ext cx="10515600" cy="5468957"/>
          </a:xfrm>
        </p:spPr>
      </p:pic>
    </p:spTree>
    <p:extLst>
      <p:ext uri="{BB962C8B-B14F-4D97-AF65-F5344CB8AC3E}">
        <p14:creationId xmlns:p14="http://schemas.microsoft.com/office/powerpoint/2010/main" val="6044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Client Info(CleintInfo.js)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335B43A-D012-49EF-A79A-AA646B969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171540"/>
            <a:ext cx="10515600" cy="551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45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Client Info(CleintInfo.js)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1AE458-112C-41FA-BDB2-C7BF6D050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12" y="955797"/>
            <a:ext cx="10747774" cy="55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8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135</Words>
  <Application>Microsoft Office PowerPoint</Application>
  <PresentationFormat>Widescreen</PresentationFormat>
  <Paragraphs>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GitHub Login Landing Page</vt:lpstr>
      <vt:lpstr>ROOT Folder</vt:lpstr>
      <vt:lpstr>README.md</vt:lpstr>
      <vt:lpstr>Client Folder</vt:lpstr>
      <vt:lpstr>Advertisement Home (a_home.js)</vt:lpstr>
      <vt:lpstr>Advertisement Home (a_home.js)</vt:lpstr>
      <vt:lpstr>Client Info(CleintInfo.js)</vt:lpstr>
      <vt:lpstr>Client Info(CleintInfo.js)</vt:lpstr>
      <vt:lpstr>Add Client Form (AddCleint.js)</vt:lpstr>
      <vt:lpstr>Add Client Form (AddCleint.js)</vt:lpstr>
      <vt:lpstr>Client Details (ClientDetails.js)</vt:lpstr>
      <vt:lpstr>Client Details (ClientDetails.js)</vt:lpstr>
      <vt:lpstr>Post Ad (PostAd.js)</vt:lpstr>
      <vt:lpstr>Post Ad (PostAd.js)</vt:lpstr>
      <vt:lpstr>Profile From (ProfileForm.js)</vt:lpstr>
      <vt:lpstr>Profile Form (ProfileForm.js)</vt:lpstr>
      <vt:lpstr>Profile Form (ProfileForm.js)</vt:lpstr>
      <vt:lpstr>User Profile (Profile.js)</vt:lpstr>
      <vt:lpstr>User Profile (Profile.js)</vt:lpstr>
      <vt:lpstr>Deployment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sanketbunage@gmail.com</dc:creator>
  <cp:lastModifiedBy>Chawla, Mr. Ishaan</cp:lastModifiedBy>
  <cp:revision>17</cp:revision>
  <dcterms:created xsi:type="dcterms:W3CDTF">2020-11-24T01:06:16Z</dcterms:created>
  <dcterms:modified xsi:type="dcterms:W3CDTF">2021-03-25T20:33:29Z</dcterms:modified>
</cp:coreProperties>
</file>