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0"/>
    <p:restoredTop sz="95915"/>
  </p:normalViewPr>
  <p:slideViewPr>
    <p:cSldViewPr snapToGrid="0" snapToObjects="1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341E-2C31-1B47-82C2-34B7D1A5CD4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3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Jobster</a:t>
            </a:r>
            <a:r>
              <a:rPr lang="en-US" dirty="0"/>
              <a:t> Business Relationship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1058333"/>
            <a:ext cx="6515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6379"/>
            <a:ext cx="7694520" cy="67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Jobster Business Relationship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Jobster Business Relationship Map</dc:title>
  <dc:creator>Microsoft Office User</dc:creator>
  <cp:lastModifiedBy>Sanket Bunage</cp:lastModifiedBy>
  <cp:revision>9</cp:revision>
  <dcterms:created xsi:type="dcterms:W3CDTF">2020-09-19T02:53:09Z</dcterms:created>
  <dcterms:modified xsi:type="dcterms:W3CDTF">2021-03-25T20:35:29Z</dcterms:modified>
</cp:coreProperties>
</file>