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DE90-F4CD-428E-B2BB-2034AF00CF6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khilracha/jobs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76236D-D153-4E7C-844A-4F84D23A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5048"/>
            <a:ext cx="9144000" cy="218844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GITHUB REPOSITORY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https://github.com/nikhilracha/jobster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DE2204-FC68-4192-89E9-180AB4CE4E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15" y="1681089"/>
            <a:ext cx="5670452" cy="13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506F-1674-4769-8EA6-FE800FC7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GitHub Login Landing Page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706B58-CB3F-47CB-88FC-5624CF1D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95" y="1825625"/>
            <a:ext cx="9630010" cy="4351338"/>
          </a:xfrm>
        </p:spPr>
      </p:pic>
    </p:spTree>
    <p:extLst>
      <p:ext uri="{BB962C8B-B14F-4D97-AF65-F5344CB8AC3E}">
        <p14:creationId xmlns:p14="http://schemas.microsoft.com/office/powerpoint/2010/main" val="52252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EC3-B5CC-4F49-AA83-9F5BF9C9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91"/>
            <a:ext cx="10515600" cy="136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ROOT Folder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5C858C-E4B7-4740-A153-3F7EBEA8E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8" y="1590141"/>
            <a:ext cx="11276684" cy="4585575"/>
          </a:xfrm>
        </p:spPr>
      </p:pic>
    </p:spTree>
    <p:extLst>
      <p:ext uri="{BB962C8B-B14F-4D97-AF65-F5344CB8AC3E}">
        <p14:creationId xmlns:p14="http://schemas.microsoft.com/office/powerpoint/2010/main" val="200359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0A08-BEED-4CA1-B4AF-3341D90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08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README.md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F7C437-959A-4829-8B5A-56922C9D2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026941"/>
            <a:ext cx="8948107" cy="5377813"/>
          </a:xfrm>
        </p:spPr>
      </p:pic>
    </p:spTree>
    <p:extLst>
      <p:ext uri="{BB962C8B-B14F-4D97-AF65-F5344CB8AC3E}">
        <p14:creationId xmlns:p14="http://schemas.microsoft.com/office/powerpoint/2010/main" val="312734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C319-9611-4FCD-9952-1D799042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Client Folder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C3974D-27FF-4CA0-88F0-C56A3EA6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898888"/>
          </a:xfrm>
        </p:spPr>
      </p:pic>
    </p:spTree>
    <p:extLst>
      <p:ext uri="{BB962C8B-B14F-4D97-AF65-F5344CB8AC3E}">
        <p14:creationId xmlns:p14="http://schemas.microsoft.com/office/powerpoint/2010/main" val="32410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DE98-7BF3-4493-956E-4B9EFCD1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86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Login (login.js)</a:t>
            </a:r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75EDA21-A199-4F3C-8BCA-3EF983124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43" y="1397423"/>
            <a:ext cx="9808311" cy="5109394"/>
          </a:xfrm>
        </p:spPr>
      </p:pic>
    </p:spTree>
    <p:extLst>
      <p:ext uri="{BB962C8B-B14F-4D97-AF65-F5344CB8AC3E}">
        <p14:creationId xmlns:p14="http://schemas.microsoft.com/office/powerpoint/2010/main" val="329392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5F8-FDC9-4C12-8B19-AD7DFB8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Register (register.js)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AA79F6-EA99-486B-A4EC-F531D06A2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" y="1171539"/>
            <a:ext cx="10283486" cy="5317483"/>
          </a:xfrm>
        </p:spPr>
      </p:pic>
    </p:spTree>
    <p:extLst>
      <p:ext uri="{BB962C8B-B14F-4D97-AF65-F5344CB8AC3E}">
        <p14:creationId xmlns:p14="http://schemas.microsoft.com/office/powerpoint/2010/main" val="886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Partner Login (login.js)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308C1D-3763-477A-9F4F-4F06CC916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57" y="993914"/>
            <a:ext cx="9944884" cy="5342076"/>
          </a:xfrm>
        </p:spPr>
      </p:pic>
    </p:spTree>
    <p:extLst>
      <p:ext uri="{BB962C8B-B14F-4D97-AF65-F5344CB8AC3E}">
        <p14:creationId xmlns:p14="http://schemas.microsoft.com/office/powerpoint/2010/main" val="220543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9FC-AFD4-4C71-948E-06A96BE0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Deployment Process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C6D75C-6CA6-4AC4-A617-67962296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1" y="1690688"/>
            <a:ext cx="7026037" cy="4743385"/>
          </a:xfrm>
        </p:spPr>
      </p:pic>
    </p:spTree>
    <p:extLst>
      <p:ext uri="{BB962C8B-B14F-4D97-AF65-F5344CB8AC3E}">
        <p14:creationId xmlns:p14="http://schemas.microsoft.com/office/powerpoint/2010/main" val="152792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GitHub Login Landing Page</vt:lpstr>
      <vt:lpstr>ROOT Folder</vt:lpstr>
      <vt:lpstr>README.md</vt:lpstr>
      <vt:lpstr>Client Folder</vt:lpstr>
      <vt:lpstr>User Login (login.js)</vt:lpstr>
      <vt:lpstr>User Register (register.js)</vt:lpstr>
      <vt:lpstr>Partner Login (login.js)</vt:lpstr>
      <vt:lpstr>Deployment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sanketbunage@gmail.com</dc:creator>
  <cp:lastModifiedBy>sanketbunage@gmail.com</cp:lastModifiedBy>
  <cp:revision>3</cp:revision>
  <dcterms:created xsi:type="dcterms:W3CDTF">2020-11-24T01:06:16Z</dcterms:created>
  <dcterms:modified xsi:type="dcterms:W3CDTF">2020-11-24T01:35:53Z</dcterms:modified>
</cp:coreProperties>
</file>