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A13D6-2B5C-1A41-B86D-25B8FA275177}" v="3" dt="2020-11-05T19:55:18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0411-1B3C-1F48-B1B4-353D2763F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0D90D-751D-F441-BA9B-EFEE49BD9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5E8C-1F96-D549-9751-E4B327CC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36CF-28A9-314D-8073-838B3104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CD132-5F3C-8442-B603-F1BC93AE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9839-F1B8-324F-A022-2849FF14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5860F-365A-864E-BB47-1DD2512C9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C21D-2229-FE4D-BE41-A167BACA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BABF-9E75-B342-A13A-D51E12B6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4CF8-6EDA-4F44-A913-7F0F89AC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D29A2-F7A7-304B-9BA4-83C202683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F3B15-7FE1-F046-A600-E0317009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6C8F-3AF2-2E4F-ACD2-06318625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218E-131A-484F-AF94-0BB80070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AC43-5AE7-4F43-B888-024B09FF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3913-47A2-6949-9D75-115C7834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F5E9-0597-FC47-A2F8-F2727C55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F7A8-63EE-464A-94BB-F18ADEC1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23B0-E199-4149-9533-0BD3B898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B0E2-7B1B-A349-825A-FFC3858E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0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E8F2-3695-194F-A83E-BB5B59B8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E567E-3FC4-4E4A-84EE-9A18A1D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38AF-24EC-0645-A16A-DFBA720B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1E95-50D2-CD40-A4C8-1FD06508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3400-61FA-2C44-9DED-6649569A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3485-535D-794E-837D-CFA9FD5A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527F-9297-A647-AF77-1D7253F1A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EE67E-A058-A348-8544-B9D6CE0E6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9620-5D2B-0849-96EE-D94F5220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921F7-FBA9-034C-8C0D-FF98982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A8D2-84DE-7C45-AC1A-FE7D640F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9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B675-4C62-EF46-8045-F66BA34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7817-1839-B346-AC83-912EBA53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1B324-C61D-914E-9123-7838F01B7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5FBEE-ED2E-6444-87D4-3B185901E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1FA3-A012-F946-9375-099B26E83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EE777-47B8-AE4E-AB96-80A83150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09AA6-9646-FE48-80BE-4FD6F02D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EECB8-ABCB-DE46-B2CD-3EC2FED0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B2C6-B9FC-224B-82BD-73A8975F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6B1AD-20D2-3C43-A251-01D0A36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F663A-84C0-EE4B-A842-9F1C8D0F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C32ED-53B7-E543-9B45-8AEE1328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5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7FF75-7D10-8140-AE16-15F1FF25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1EEC5-0E90-5D45-9646-F51C2F89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B430D-F231-0F44-A31E-2BA39EB4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7C-81A4-C442-9C95-212E4D0B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E555-5520-9847-B965-34D205B4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F87BA-75E8-5E4B-91F5-1B62996EA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1BA9-99EB-E943-9A0F-6BEC5068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9629-3F69-1742-8C91-8BE0057F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0730-9F82-734C-8462-B4637196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6896-F4CE-5F4A-84C1-959778A4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7A23B-72FD-B948-8909-6EAE6AD46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2656D-6563-8F4F-95BD-6640AA71A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7A925-3306-F546-BED5-11323D1D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BC6D6-3DB2-E542-A28E-6C66B9C0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E6E4A-7351-1D4E-8670-D1A4805C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78BCD-EFCB-5E49-938A-4A054B5A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DE6B-5556-B14E-9A9C-50CFBA1B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60F5-B7CC-154D-8606-25E570409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71C9-7917-6A47-A48B-B97B550DE0D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6CFD-254F-9149-9B7A-4A69C2C2B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8EE6-BACF-084E-B896-9BBCBB68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D9E1-1426-C143-BC28-BC94685C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56BC77-61A1-2840-BD1D-178BC57EBB1D}"/>
              </a:ext>
            </a:extLst>
          </p:cNvPr>
          <p:cNvGrpSpPr/>
          <p:nvPr/>
        </p:nvGrpSpPr>
        <p:grpSpPr>
          <a:xfrm>
            <a:off x="-322522" y="808645"/>
            <a:ext cx="12514521" cy="1669312"/>
            <a:chOff x="-269358" y="1662601"/>
            <a:chExt cx="12192000" cy="165867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715263E-C6E5-7045-B30D-09075AFB5F9F}"/>
                </a:ext>
              </a:extLst>
            </p:cNvPr>
            <p:cNvSpPr/>
            <p:nvPr/>
          </p:nvSpPr>
          <p:spPr>
            <a:xfrm>
              <a:off x="1935126" y="1662601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D67B06-162C-A740-A719-0E10BAB09FA5}"/>
                </a:ext>
              </a:extLst>
            </p:cNvPr>
            <p:cNvSpPr txBox="1"/>
            <p:nvPr/>
          </p:nvSpPr>
          <p:spPr>
            <a:xfrm>
              <a:off x="-269358" y="2100504"/>
              <a:ext cx="12192000" cy="642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TEAM 1 - UML CLASS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13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9B4D600-1CC6-DD47-92EA-2071F9F6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53" y="50440"/>
            <a:ext cx="8473826" cy="675741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Dias, Mr. Athauda Arachchige Dayan Madushanka</dc:creator>
  <cp:lastModifiedBy>Dias, Mr. Athauda Arachchige Dayan Madushanka</cp:lastModifiedBy>
  <cp:revision>1</cp:revision>
  <dcterms:created xsi:type="dcterms:W3CDTF">2020-11-05T19:54:19Z</dcterms:created>
  <dcterms:modified xsi:type="dcterms:W3CDTF">2020-11-05T19:55:47Z</dcterms:modified>
</cp:coreProperties>
</file>