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9860-F9E6-4658-A921-36CFC81CE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E9DEF-F9A2-4317-BF0F-E38408384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4467-5B7C-42E5-9AC7-8855444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64CE-CCAE-4B14-9F25-3930F69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556D-CFA1-4D6F-962D-85CF38D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72A9-4E1D-496D-903B-11CF20DC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8FAB-E262-412F-874B-3B639018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6B0D-16D1-4359-A959-C39009E5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CE57-BB5B-4ADA-9DB6-82B66C39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DAA4-3799-4BB0-A49B-1172426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37513-06A3-400B-8139-43CC8EA2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3BE0F-4E74-4DD4-9F82-4D30C4EC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7946-961D-4FD9-BB53-B1D93106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81C4-3C95-433D-87F6-0A2DEEA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61B8-5735-411C-B5AD-258B2B4A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4A68-8D75-4F76-A15D-6278D7D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723F-04BF-409E-B19E-2A28C6D0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7983-6AB0-49B0-85A6-A94F6937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0A5B-F9ED-4B28-900C-A7A0BC1A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64F4-8243-495C-884F-73FDD8EB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F6CE-6308-4C59-8CA1-95D55DD3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80023-F65F-4AF4-A267-D8D8059D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1FBD-E085-4AF6-AA62-5F70BB73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0967-F704-492E-B8D6-FB0F80CB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44F9-3465-4E05-8194-C1F19221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EA90-2666-41A4-97D2-E76BE860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FA12-C8D4-400C-8E72-8A575BBE2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C122F-C6E3-4308-A5B3-420BA8044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CE3F-0E8C-4512-94D3-D8C69906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1847C-AD6A-4405-9F79-68E6180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F9AB-9A90-42BC-8947-B6A84F83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B618-E33A-4297-80C5-1A2D927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C8EC-EAC4-49C3-A710-ED579441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4A391-7D16-4283-A7CA-4B15753D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7C950-5EA1-4B03-9271-827CAC4BE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DBAFA-7C29-4A10-9F38-FA2CE5780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FA26C-E62D-4BF6-B05E-B5B056E1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6D75-D318-4829-A444-8D580743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E69A6-B664-4C9D-A12C-B47232F7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DEB3-F4B0-4ED6-BFF5-2FB7358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01D78-8640-455E-9BC1-96ECA1D6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9E0AB-7119-43D8-89DA-3D3AC185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B3E0-DC4C-46B7-96E7-6FF17C0A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AC86E-D95E-4BFB-A7AF-116BDE9F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8F3C4-A716-4CB6-AD62-B1DD03C8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BFE8-524A-4F90-BB84-3D9A5AAD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B461-4D1A-41A2-8591-869CFC1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2DF1-9994-4330-930A-94AF9B70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EB6D-727A-4561-9FDA-139E2F59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6DA0-502A-4BC4-90DA-C3B77D6E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0EED-500B-4F28-B861-BDAB3652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16BF8-9009-42BB-B192-BB4C3C53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7280-1B6D-4795-A6EB-10834005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FE1F-3424-4A61-8A41-2B2B60208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B5D3-4162-4A0F-BE23-8ED2417F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DBB3-74A3-44EE-A3AF-A8010CD1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F65B3-FABB-4150-9C95-9E49D3B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72EA3-75EC-4FAF-92A0-326C0BC1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6E240-7F24-4814-9341-55D4C03F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37AC-172A-4BCB-9118-1EE49A9A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2C84-906F-42E5-9538-30FD2486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1B63-FA5C-4CBB-A43F-80D5C44BEFF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95F3-4DB2-4C21-88AE-23EB1449C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8D83-98B6-472B-88B8-5A95CFF6F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5E8A-E4F3-4C7F-A837-3D2B9D2BD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5">
            <a:extLst>
              <a:ext uri="{FF2B5EF4-FFF2-40B4-BE49-F238E27FC236}">
                <a16:creationId xmlns:a16="http://schemas.microsoft.com/office/drawing/2014/main" id="{D93917FC-0995-4239-B21D-915A7596809A}"/>
              </a:ext>
            </a:extLst>
          </p:cNvPr>
          <p:cNvSpPr/>
          <p:nvPr/>
        </p:nvSpPr>
        <p:spPr>
          <a:xfrm>
            <a:off x="951461" y="1569450"/>
            <a:ext cx="10683301" cy="1626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86">
            <a:extLst>
              <a:ext uri="{FF2B5EF4-FFF2-40B4-BE49-F238E27FC236}">
                <a16:creationId xmlns:a16="http://schemas.microsoft.com/office/drawing/2014/main" id="{53AEE133-97D8-4133-9E88-D2BED0EEE736}"/>
              </a:ext>
            </a:extLst>
          </p:cNvPr>
          <p:cNvSpPr/>
          <p:nvPr/>
        </p:nvSpPr>
        <p:spPr>
          <a:xfrm rot="-5400000">
            <a:off x="-58711" y="2185391"/>
            <a:ext cx="1626000" cy="3942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42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Employers</a:t>
            </a:r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06D20D54-43FD-4BA8-893C-E83722A0C5C6}"/>
              </a:ext>
            </a:extLst>
          </p:cNvPr>
          <p:cNvSpPr/>
          <p:nvPr/>
        </p:nvSpPr>
        <p:spPr>
          <a:xfrm>
            <a:off x="951387" y="3208503"/>
            <a:ext cx="10683342" cy="1626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>
            <a:extLst>
              <a:ext uri="{FF2B5EF4-FFF2-40B4-BE49-F238E27FC236}">
                <a16:creationId xmlns:a16="http://schemas.microsoft.com/office/drawing/2014/main" id="{4E1F07BE-2C79-47C0-824C-C1A04F8685B7}"/>
              </a:ext>
            </a:extLst>
          </p:cNvPr>
          <p:cNvSpPr/>
          <p:nvPr/>
        </p:nvSpPr>
        <p:spPr>
          <a:xfrm rot="-5400000">
            <a:off x="-58713" y="3811431"/>
            <a:ext cx="1626000" cy="3942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42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</p:txBody>
      </p:sp>
      <p:sp>
        <p:nvSpPr>
          <p:cNvPr id="8" name="Shape 89">
            <a:extLst>
              <a:ext uri="{FF2B5EF4-FFF2-40B4-BE49-F238E27FC236}">
                <a16:creationId xmlns:a16="http://schemas.microsoft.com/office/drawing/2014/main" id="{CB68BE30-7E0B-468C-A107-0A16A91EDEC6}"/>
              </a:ext>
            </a:extLst>
          </p:cNvPr>
          <p:cNvSpPr/>
          <p:nvPr/>
        </p:nvSpPr>
        <p:spPr>
          <a:xfrm>
            <a:off x="953963" y="4745348"/>
            <a:ext cx="10683337" cy="16260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298D7487-75B6-4BB1-B435-07E69FB1400E}"/>
              </a:ext>
            </a:extLst>
          </p:cNvPr>
          <p:cNvSpPr/>
          <p:nvPr/>
        </p:nvSpPr>
        <p:spPr>
          <a:xfrm rot="-5400000">
            <a:off x="-58713" y="5399850"/>
            <a:ext cx="1626000" cy="394200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42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alibri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Job Seekers</a:t>
            </a:r>
          </a:p>
        </p:txBody>
      </p:sp>
      <p:sp>
        <p:nvSpPr>
          <p:cNvPr id="10" name="Shape 92">
            <a:extLst>
              <a:ext uri="{FF2B5EF4-FFF2-40B4-BE49-F238E27FC236}">
                <a16:creationId xmlns:a16="http://schemas.microsoft.com/office/drawing/2014/main" id="{C5313505-0CA9-4D68-B07E-4A4B2F81955A}"/>
              </a:ext>
            </a:extLst>
          </p:cNvPr>
          <p:cNvSpPr/>
          <p:nvPr/>
        </p:nvSpPr>
        <p:spPr>
          <a:xfrm>
            <a:off x="1057390" y="3866288"/>
            <a:ext cx="281700" cy="2844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B6AC7-FB03-46ED-A568-7C92F8FF9AA3}"/>
              </a:ext>
            </a:extLst>
          </p:cNvPr>
          <p:cNvCxnSpPr>
            <a:cxnSpLocks/>
          </p:cNvCxnSpPr>
          <p:nvPr/>
        </p:nvCxnSpPr>
        <p:spPr>
          <a:xfrm>
            <a:off x="1424700" y="400848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36AED-319A-4383-9DF2-DCBBF286C466}"/>
              </a:ext>
            </a:extLst>
          </p:cNvPr>
          <p:cNvSpPr/>
          <p:nvPr/>
        </p:nvSpPr>
        <p:spPr>
          <a:xfrm>
            <a:off x="1716564" y="3815259"/>
            <a:ext cx="525195" cy="41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AB9C01-A4EB-4F17-AC0A-7AD1D8883A62}"/>
              </a:ext>
            </a:extLst>
          </p:cNvPr>
          <p:cNvSpPr/>
          <p:nvPr/>
        </p:nvSpPr>
        <p:spPr>
          <a:xfrm>
            <a:off x="1424700" y="1905000"/>
            <a:ext cx="1066800" cy="65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Partner Portal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26031-D5D7-43CF-9AF2-6C9460F635F7}"/>
              </a:ext>
            </a:extLst>
          </p:cNvPr>
          <p:cNvSpPr/>
          <p:nvPr/>
        </p:nvSpPr>
        <p:spPr>
          <a:xfrm>
            <a:off x="3026944" y="1961412"/>
            <a:ext cx="1066800" cy="53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Job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B6F7-B61E-4A97-833A-A796874945FB}"/>
              </a:ext>
            </a:extLst>
          </p:cNvPr>
          <p:cNvSpPr/>
          <p:nvPr/>
        </p:nvSpPr>
        <p:spPr>
          <a:xfrm>
            <a:off x="4489563" y="1961412"/>
            <a:ext cx="1066800" cy="53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Job Filters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7012D-5B37-4AED-B4CE-F292859BDFA1}"/>
              </a:ext>
            </a:extLst>
          </p:cNvPr>
          <p:cNvSpPr/>
          <p:nvPr/>
        </p:nvSpPr>
        <p:spPr>
          <a:xfrm>
            <a:off x="8856491" y="1959932"/>
            <a:ext cx="1066800" cy="53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Post Job Listing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9226A52-00A8-49FC-8B9C-F4A7F576D1FD}"/>
              </a:ext>
            </a:extLst>
          </p:cNvPr>
          <p:cNvSpPr/>
          <p:nvPr/>
        </p:nvSpPr>
        <p:spPr>
          <a:xfrm>
            <a:off x="5938126" y="1959932"/>
            <a:ext cx="1066800" cy="53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622CA-A1C5-4384-A384-D594505DB7A9}"/>
              </a:ext>
            </a:extLst>
          </p:cNvPr>
          <p:cNvSpPr txBox="1"/>
          <p:nvPr/>
        </p:nvSpPr>
        <p:spPr>
          <a:xfrm>
            <a:off x="6106417" y="2103778"/>
            <a:ext cx="8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Promote?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838EC1-3727-4735-A399-EF32A58BE825}"/>
              </a:ext>
            </a:extLst>
          </p:cNvPr>
          <p:cNvSpPr/>
          <p:nvPr/>
        </p:nvSpPr>
        <p:spPr>
          <a:xfrm>
            <a:off x="7328524" y="1959932"/>
            <a:ext cx="835942" cy="53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Promotion Payment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F25E0-C78A-4DE4-BD46-E5CEE723E2A2}"/>
              </a:ext>
            </a:extLst>
          </p:cNvPr>
          <p:cNvSpPr/>
          <p:nvPr/>
        </p:nvSpPr>
        <p:spPr>
          <a:xfrm>
            <a:off x="5143026" y="3765230"/>
            <a:ext cx="711017" cy="48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For Job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B6983-361F-413E-9105-0B5252263430}"/>
              </a:ext>
            </a:extLst>
          </p:cNvPr>
          <p:cNvSpPr/>
          <p:nvPr/>
        </p:nvSpPr>
        <p:spPr>
          <a:xfrm>
            <a:off x="6417067" y="3770918"/>
            <a:ext cx="786125" cy="48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Sort/Filter Search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27A21E-72E1-4602-A250-39FD039F3919}"/>
              </a:ext>
            </a:extLst>
          </p:cNvPr>
          <p:cNvSpPr/>
          <p:nvPr/>
        </p:nvSpPr>
        <p:spPr>
          <a:xfrm>
            <a:off x="7659382" y="3776271"/>
            <a:ext cx="718660" cy="48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36FE35-50A2-4FE7-9320-4773846FBC78}"/>
              </a:ext>
            </a:extLst>
          </p:cNvPr>
          <p:cNvSpPr/>
          <p:nvPr/>
        </p:nvSpPr>
        <p:spPr>
          <a:xfrm>
            <a:off x="8808478" y="3773731"/>
            <a:ext cx="754045" cy="48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 Job 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FDC28E-3641-433F-88D6-8DBAFB19282B}"/>
              </a:ext>
            </a:extLst>
          </p:cNvPr>
          <p:cNvSpPr/>
          <p:nvPr/>
        </p:nvSpPr>
        <p:spPr>
          <a:xfrm>
            <a:off x="9989138" y="3773731"/>
            <a:ext cx="855903" cy="48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For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03575E-F90F-4C63-9977-294BE26009CC}"/>
              </a:ext>
            </a:extLst>
          </p:cNvPr>
          <p:cNvSpPr/>
          <p:nvPr/>
        </p:nvSpPr>
        <p:spPr>
          <a:xfrm>
            <a:off x="1143000" y="5309018"/>
            <a:ext cx="1066800" cy="65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Portal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73263F-CA5F-47DC-A47D-10C7D5CF249E}"/>
              </a:ext>
            </a:extLst>
          </p:cNvPr>
          <p:cNvSpPr/>
          <p:nvPr/>
        </p:nvSpPr>
        <p:spPr>
          <a:xfrm>
            <a:off x="4145473" y="5481625"/>
            <a:ext cx="984265" cy="41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View Account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05E1CF-D0E9-4B85-A904-C23EED9929AF}"/>
              </a:ext>
            </a:extLst>
          </p:cNvPr>
          <p:cNvSpPr/>
          <p:nvPr/>
        </p:nvSpPr>
        <p:spPr>
          <a:xfrm>
            <a:off x="5609678" y="5480823"/>
            <a:ext cx="984265" cy="41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Account Information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9BD48C-CAE4-4C87-886E-999F7DE81B05}"/>
              </a:ext>
            </a:extLst>
          </p:cNvPr>
          <p:cNvSpPr/>
          <p:nvPr/>
        </p:nvSpPr>
        <p:spPr>
          <a:xfrm>
            <a:off x="7078425" y="5478371"/>
            <a:ext cx="984265" cy="41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Subscribe to Service?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6E9DA2-3906-4911-8025-7BD8ABB01229}"/>
              </a:ext>
            </a:extLst>
          </p:cNvPr>
          <p:cNvSpPr/>
          <p:nvPr/>
        </p:nvSpPr>
        <p:spPr>
          <a:xfrm>
            <a:off x="8540735" y="5410200"/>
            <a:ext cx="984265" cy="553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Subscription Payment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CC2592-CF21-4129-AB93-A918B0B4D93A}"/>
              </a:ext>
            </a:extLst>
          </p:cNvPr>
          <p:cNvCxnSpPr>
            <a:cxnSpLocks/>
          </p:cNvCxnSpPr>
          <p:nvPr/>
        </p:nvCxnSpPr>
        <p:spPr>
          <a:xfrm flipH="1">
            <a:off x="1904928" y="2972968"/>
            <a:ext cx="218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9A5F4-B980-487D-BC8E-3162D33866D7}"/>
              </a:ext>
            </a:extLst>
          </p:cNvPr>
          <p:cNvCxnSpPr/>
          <p:nvPr/>
        </p:nvCxnSpPr>
        <p:spPr>
          <a:xfrm flipV="1">
            <a:off x="1905000" y="2590800"/>
            <a:ext cx="0" cy="3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9BD8D2-18C2-498C-8D78-3D943BAC80BB}"/>
              </a:ext>
            </a:extLst>
          </p:cNvPr>
          <p:cNvCxnSpPr>
            <a:cxnSpLocks/>
          </p:cNvCxnSpPr>
          <p:nvPr/>
        </p:nvCxnSpPr>
        <p:spPr>
          <a:xfrm flipH="1">
            <a:off x="1752601" y="4966417"/>
            <a:ext cx="2341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127091-A071-4586-9975-770F7CB0D475}"/>
              </a:ext>
            </a:extLst>
          </p:cNvPr>
          <p:cNvCxnSpPr/>
          <p:nvPr/>
        </p:nvCxnSpPr>
        <p:spPr>
          <a:xfrm>
            <a:off x="1752600" y="4963690"/>
            <a:ext cx="0" cy="2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5FAC00-40EA-49FB-A52A-8C281964E174}"/>
              </a:ext>
            </a:extLst>
          </p:cNvPr>
          <p:cNvCxnSpPr/>
          <p:nvPr/>
        </p:nvCxnSpPr>
        <p:spPr>
          <a:xfrm>
            <a:off x="4800140" y="4015581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F4788-5291-4FCF-ACC5-BB76F9AD8364}"/>
              </a:ext>
            </a:extLst>
          </p:cNvPr>
          <p:cNvCxnSpPr/>
          <p:nvPr/>
        </p:nvCxnSpPr>
        <p:spPr>
          <a:xfrm>
            <a:off x="5995005" y="4044243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B09841-B534-403D-B37F-D848CD5C610D}"/>
              </a:ext>
            </a:extLst>
          </p:cNvPr>
          <p:cNvCxnSpPr/>
          <p:nvPr/>
        </p:nvCxnSpPr>
        <p:spPr>
          <a:xfrm>
            <a:off x="7307912" y="4052369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684B12-6015-4A83-8313-46CCD099471A}"/>
              </a:ext>
            </a:extLst>
          </p:cNvPr>
          <p:cNvCxnSpPr/>
          <p:nvPr/>
        </p:nvCxnSpPr>
        <p:spPr>
          <a:xfrm>
            <a:off x="8459862" y="4052369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F53299-5852-4C9F-A873-E1536943A6CE}"/>
              </a:ext>
            </a:extLst>
          </p:cNvPr>
          <p:cNvCxnSpPr/>
          <p:nvPr/>
        </p:nvCxnSpPr>
        <p:spPr>
          <a:xfrm>
            <a:off x="9672506" y="4038600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A98E4E-0579-4CAE-9C1E-9CDDBAB8E70F}"/>
              </a:ext>
            </a:extLst>
          </p:cNvPr>
          <p:cNvCxnSpPr/>
          <p:nvPr/>
        </p:nvCxnSpPr>
        <p:spPr>
          <a:xfrm>
            <a:off x="10896600" y="4032049"/>
            <a:ext cx="22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09C1E83-BA5D-430C-8AE1-D82909CE17A4}"/>
              </a:ext>
            </a:extLst>
          </p:cNvPr>
          <p:cNvSpPr/>
          <p:nvPr/>
        </p:nvSpPr>
        <p:spPr>
          <a:xfrm>
            <a:off x="11235632" y="3906641"/>
            <a:ext cx="175500" cy="2036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424CAB03-2F1E-4C2F-9860-8B4E30366E2B}"/>
              </a:ext>
            </a:extLst>
          </p:cNvPr>
          <p:cNvSpPr/>
          <p:nvPr/>
        </p:nvSpPr>
        <p:spPr>
          <a:xfrm>
            <a:off x="11170982" y="3842663"/>
            <a:ext cx="304800" cy="345837"/>
          </a:xfrm>
          <a:prstGeom prst="donut">
            <a:avLst>
              <a:gd name="adj" fmla="val 61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C9AE43-9205-4AC1-82FC-663662636EEC}"/>
              </a:ext>
            </a:extLst>
          </p:cNvPr>
          <p:cNvCxnSpPr/>
          <p:nvPr/>
        </p:nvCxnSpPr>
        <p:spPr>
          <a:xfrm>
            <a:off x="2590800" y="2271229"/>
            <a:ext cx="41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9D3157-9196-4D47-A749-AAE51C0F4632}"/>
              </a:ext>
            </a:extLst>
          </p:cNvPr>
          <p:cNvCxnSpPr/>
          <p:nvPr/>
        </p:nvCxnSpPr>
        <p:spPr>
          <a:xfrm>
            <a:off x="4191000" y="2234583"/>
            <a:ext cx="27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80F00C-A8EE-405A-BF59-4888C1AA6F29}"/>
              </a:ext>
            </a:extLst>
          </p:cNvPr>
          <p:cNvCxnSpPr/>
          <p:nvPr/>
        </p:nvCxnSpPr>
        <p:spPr>
          <a:xfrm>
            <a:off x="5587756" y="2226889"/>
            <a:ext cx="327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ABEB2B-C03D-48E6-B6CF-AFCF645F1354}"/>
              </a:ext>
            </a:extLst>
          </p:cNvPr>
          <p:cNvCxnSpPr/>
          <p:nvPr/>
        </p:nvCxnSpPr>
        <p:spPr>
          <a:xfrm>
            <a:off x="7050066" y="2226889"/>
            <a:ext cx="257846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3FDF04-E232-450B-A0A1-E3A36F9AFBC8}"/>
              </a:ext>
            </a:extLst>
          </p:cNvPr>
          <p:cNvCxnSpPr/>
          <p:nvPr/>
        </p:nvCxnSpPr>
        <p:spPr>
          <a:xfrm>
            <a:off x="8229600" y="2271229"/>
            <a:ext cx="570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F7B295-CE48-4955-BF6A-725A5952688A}"/>
              </a:ext>
            </a:extLst>
          </p:cNvPr>
          <p:cNvCxnSpPr/>
          <p:nvPr/>
        </p:nvCxnSpPr>
        <p:spPr>
          <a:xfrm>
            <a:off x="10058400" y="2226889"/>
            <a:ext cx="126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26CF55-6564-4726-AF14-9F48E878D6CB}"/>
              </a:ext>
            </a:extLst>
          </p:cNvPr>
          <p:cNvCxnSpPr/>
          <p:nvPr/>
        </p:nvCxnSpPr>
        <p:spPr>
          <a:xfrm>
            <a:off x="11323382" y="2234583"/>
            <a:ext cx="0" cy="153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74219A-3185-4D14-8ABA-F8E7D5B6CB5E}"/>
              </a:ext>
            </a:extLst>
          </p:cNvPr>
          <p:cNvCxnSpPr/>
          <p:nvPr/>
        </p:nvCxnSpPr>
        <p:spPr>
          <a:xfrm>
            <a:off x="2286000" y="569437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E128D9-2E79-411F-8580-4F2860D70A50}"/>
              </a:ext>
            </a:extLst>
          </p:cNvPr>
          <p:cNvCxnSpPr/>
          <p:nvPr/>
        </p:nvCxnSpPr>
        <p:spPr>
          <a:xfrm>
            <a:off x="5243819" y="5686814"/>
            <a:ext cx="34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488E2-DB98-41F7-BFA6-7CC11C494631}"/>
              </a:ext>
            </a:extLst>
          </p:cNvPr>
          <p:cNvCxnSpPr/>
          <p:nvPr/>
        </p:nvCxnSpPr>
        <p:spPr>
          <a:xfrm>
            <a:off x="6672269" y="5694379"/>
            <a:ext cx="327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BE080D-EEEF-4542-8F1D-D1EFE4433BAC}"/>
              </a:ext>
            </a:extLst>
          </p:cNvPr>
          <p:cNvCxnSpPr/>
          <p:nvPr/>
        </p:nvCxnSpPr>
        <p:spPr>
          <a:xfrm>
            <a:off x="3829350" y="5686814"/>
            <a:ext cx="285450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4C1D73-1B98-44E0-8FE7-889F8F950503}"/>
              </a:ext>
            </a:extLst>
          </p:cNvPr>
          <p:cNvCxnSpPr/>
          <p:nvPr/>
        </p:nvCxnSpPr>
        <p:spPr>
          <a:xfrm flipV="1">
            <a:off x="3253691" y="5117127"/>
            <a:ext cx="0" cy="24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0B621A-A218-465F-A0E3-7D271788732C}"/>
              </a:ext>
            </a:extLst>
          </p:cNvPr>
          <p:cNvCxnSpPr/>
          <p:nvPr/>
        </p:nvCxnSpPr>
        <p:spPr>
          <a:xfrm>
            <a:off x="3253691" y="5117127"/>
            <a:ext cx="1769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7D4BD9-81E6-4ED6-8FBE-C8C5045D4664}"/>
              </a:ext>
            </a:extLst>
          </p:cNvPr>
          <p:cNvCxnSpPr/>
          <p:nvPr/>
        </p:nvCxnSpPr>
        <p:spPr>
          <a:xfrm flipV="1">
            <a:off x="5022963" y="4356817"/>
            <a:ext cx="0" cy="7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BA2B07-18D2-44A9-8934-9196EDA5A70B}"/>
              </a:ext>
            </a:extLst>
          </p:cNvPr>
          <p:cNvCxnSpPr/>
          <p:nvPr/>
        </p:nvCxnSpPr>
        <p:spPr>
          <a:xfrm>
            <a:off x="8132450" y="5688037"/>
            <a:ext cx="327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D8CEFB-0165-4E90-85FF-0D7E3F3C375B}"/>
              </a:ext>
            </a:extLst>
          </p:cNvPr>
          <p:cNvSpPr txBox="1"/>
          <p:nvPr/>
        </p:nvSpPr>
        <p:spPr>
          <a:xfrm rot="16200000">
            <a:off x="3520523" y="3208010"/>
            <a:ext cx="972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As Partner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17131B-B2D7-4D56-A5E1-04940397207D}"/>
              </a:ext>
            </a:extLst>
          </p:cNvPr>
          <p:cNvSpPr txBox="1"/>
          <p:nvPr/>
        </p:nvSpPr>
        <p:spPr>
          <a:xfrm rot="5400000">
            <a:off x="3697190" y="4605400"/>
            <a:ext cx="972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As User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94CAAC-CC3B-4513-9295-078C065E2D15}"/>
              </a:ext>
            </a:extLst>
          </p:cNvPr>
          <p:cNvCxnSpPr/>
          <p:nvPr/>
        </p:nvCxnSpPr>
        <p:spPr>
          <a:xfrm>
            <a:off x="6471526" y="2590800"/>
            <a:ext cx="0" cy="25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393AE9-FE4A-4157-B5F4-3B2F3BACA692}"/>
              </a:ext>
            </a:extLst>
          </p:cNvPr>
          <p:cNvCxnSpPr/>
          <p:nvPr/>
        </p:nvCxnSpPr>
        <p:spPr>
          <a:xfrm>
            <a:off x="6471526" y="2847667"/>
            <a:ext cx="291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BB6497-EBF2-44AA-9238-887DEBC030B8}"/>
              </a:ext>
            </a:extLst>
          </p:cNvPr>
          <p:cNvCxnSpPr/>
          <p:nvPr/>
        </p:nvCxnSpPr>
        <p:spPr>
          <a:xfrm flipV="1">
            <a:off x="9389891" y="2555943"/>
            <a:ext cx="0" cy="29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EAEEBA-C1A0-4AB0-9D03-83F5E67FEF5C}"/>
              </a:ext>
            </a:extLst>
          </p:cNvPr>
          <p:cNvSpPr txBox="1"/>
          <p:nvPr/>
        </p:nvSpPr>
        <p:spPr>
          <a:xfrm>
            <a:off x="6905784" y="1949848"/>
            <a:ext cx="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AFF2B3-0BC5-4FC3-AB43-07865D47CCC6}"/>
              </a:ext>
            </a:extLst>
          </p:cNvPr>
          <p:cNvSpPr txBox="1"/>
          <p:nvPr/>
        </p:nvSpPr>
        <p:spPr>
          <a:xfrm>
            <a:off x="4093744" y="317241"/>
            <a:ext cx="396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Jobster</a:t>
            </a:r>
            <a:endParaRPr lang="en-US" dirty="0"/>
          </a:p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2F76796D-235A-4CB4-81B6-C20670160F51}"/>
              </a:ext>
            </a:extLst>
          </p:cNvPr>
          <p:cNvSpPr/>
          <p:nvPr/>
        </p:nvSpPr>
        <p:spPr>
          <a:xfrm>
            <a:off x="3662544" y="3824504"/>
            <a:ext cx="890743" cy="400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Login/ Sign up?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22D16-14A3-435F-94F2-9088B51DFF30}"/>
              </a:ext>
            </a:extLst>
          </p:cNvPr>
          <p:cNvSpPr txBox="1"/>
          <p:nvPr/>
        </p:nvSpPr>
        <p:spPr>
          <a:xfrm>
            <a:off x="780868" y="359754"/>
            <a:ext cx="368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Login/signup conditional</a:t>
            </a:r>
          </a:p>
          <a:p>
            <a:r>
              <a:rPr lang="en-US"/>
              <a:t>Dashboard conditional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944A45-0181-497B-87F1-6B18A9EC8338}"/>
              </a:ext>
            </a:extLst>
          </p:cNvPr>
          <p:cNvCxnSpPr/>
          <p:nvPr/>
        </p:nvCxnSpPr>
        <p:spPr>
          <a:xfrm>
            <a:off x="9672506" y="5686814"/>
            <a:ext cx="1650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4FB05B-32BB-4016-9472-27AEC3757A36}"/>
              </a:ext>
            </a:extLst>
          </p:cNvPr>
          <p:cNvCxnSpPr/>
          <p:nvPr/>
        </p:nvCxnSpPr>
        <p:spPr>
          <a:xfrm flipV="1">
            <a:off x="11323382" y="4265605"/>
            <a:ext cx="0" cy="1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68A6FDFA-9B28-4C37-BCB7-7962BDF3DB1B}"/>
              </a:ext>
            </a:extLst>
          </p:cNvPr>
          <p:cNvSpPr/>
          <p:nvPr/>
        </p:nvSpPr>
        <p:spPr>
          <a:xfrm>
            <a:off x="2720291" y="5449492"/>
            <a:ext cx="1066800" cy="6509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6DDC3-C299-47A5-83C0-B39BA80B96C0}"/>
              </a:ext>
            </a:extLst>
          </p:cNvPr>
          <p:cNvSpPr txBox="1"/>
          <p:nvPr/>
        </p:nvSpPr>
        <p:spPr>
          <a:xfrm>
            <a:off x="2932785" y="5553427"/>
            <a:ext cx="933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Manage Account?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BB4FA-33AD-4237-B705-D501C0027007}"/>
              </a:ext>
            </a:extLst>
          </p:cNvPr>
          <p:cNvSpPr txBox="1"/>
          <p:nvPr/>
        </p:nvSpPr>
        <p:spPr>
          <a:xfrm>
            <a:off x="3700782" y="5409892"/>
            <a:ext cx="567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49E0BE-FCF7-4474-8A8D-8C8591553799}"/>
              </a:ext>
            </a:extLst>
          </p:cNvPr>
          <p:cNvSpPr txBox="1"/>
          <p:nvPr/>
        </p:nvSpPr>
        <p:spPr>
          <a:xfrm>
            <a:off x="2932785" y="5170971"/>
            <a:ext cx="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52E7E444-900B-4FEF-9F4F-40BCEDF27005}"/>
              </a:ext>
            </a:extLst>
          </p:cNvPr>
          <p:cNvSpPr/>
          <p:nvPr/>
        </p:nvSpPr>
        <p:spPr>
          <a:xfrm>
            <a:off x="2487413" y="3823380"/>
            <a:ext cx="890743" cy="400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Guest?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E6069C-29C4-4DDF-9EBA-5F5C33E39F10}"/>
              </a:ext>
            </a:extLst>
          </p:cNvPr>
          <p:cNvCxnSpPr/>
          <p:nvPr/>
        </p:nvCxnSpPr>
        <p:spPr>
          <a:xfrm>
            <a:off x="4093744" y="2972968"/>
            <a:ext cx="0" cy="79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A19C12-8482-4497-A19C-CAB7C1078E0E}"/>
              </a:ext>
            </a:extLst>
          </p:cNvPr>
          <p:cNvCxnSpPr/>
          <p:nvPr/>
        </p:nvCxnSpPr>
        <p:spPr>
          <a:xfrm flipV="1">
            <a:off x="4093744" y="4260248"/>
            <a:ext cx="0" cy="70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D0C70D-251B-4CF9-B1D2-5F7A87583A3F}"/>
              </a:ext>
            </a:extLst>
          </p:cNvPr>
          <p:cNvCxnSpPr>
            <a:cxnSpLocks/>
          </p:cNvCxnSpPr>
          <p:nvPr/>
        </p:nvCxnSpPr>
        <p:spPr>
          <a:xfrm>
            <a:off x="3443848" y="4023702"/>
            <a:ext cx="193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80EBE7-C67A-4541-86CE-DD609261CF25}"/>
              </a:ext>
            </a:extLst>
          </p:cNvPr>
          <p:cNvCxnSpPr/>
          <p:nvPr/>
        </p:nvCxnSpPr>
        <p:spPr>
          <a:xfrm flipV="1">
            <a:off x="2923172" y="3512318"/>
            <a:ext cx="0" cy="20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0F6AE3-4536-4EE2-8D5E-322D67D9391C}"/>
              </a:ext>
            </a:extLst>
          </p:cNvPr>
          <p:cNvCxnSpPr/>
          <p:nvPr/>
        </p:nvCxnSpPr>
        <p:spPr>
          <a:xfrm>
            <a:off x="2923172" y="3512318"/>
            <a:ext cx="2575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171A96-997D-48E4-8AD0-49CF87436EC5}"/>
              </a:ext>
            </a:extLst>
          </p:cNvPr>
          <p:cNvCxnSpPr/>
          <p:nvPr/>
        </p:nvCxnSpPr>
        <p:spPr>
          <a:xfrm>
            <a:off x="5498534" y="3512318"/>
            <a:ext cx="0" cy="20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0A8EE-557C-4CFF-B2A5-541776FBF7E1}"/>
              </a:ext>
            </a:extLst>
          </p:cNvPr>
          <p:cNvSpPr txBox="1"/>
          <p:nvPr/>
        </p:nvSpPr>
        <p:spPr>
          <a:xfrm>
            <a:off x="6471585" y="2534941"/>
            <a:ext cx="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4C4D8E-D775-4762-B796-F1FA573950A4}"/>
              </a:ext>
            </a:extLst>
          </p:cNvPr>
          <p:cNvSpPr txBox="1"/>
          <p:nvPr/>
        </p:nvSpPr>
        <p:spPr>
          <a:xfrm>
            <a:off x="3315817" y="3792168"/>
            <a:ext cx="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2583DAF-12BD-4E9A-A31E-4367CBEE31E0}"/>
              </a:ext>
            </a:extLst>
          </p:cNvPr>
          <p:cNvSpPr txBox="1"/>
          <p:nvPr/>
        </p:nvSpPr>
        <p:spPr>
          <a:xfrm>
            <a:off x="2543465" y="3543531"/>
            <a:ext cx="73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A01C7EB-8836-40CB-B7AA-1854BA1AF3AC}"/>
              </a:ext>
            </a:extLst>
          </p:cNvPr>
          <p:cNvCxnSpPr/>
          <p:nvPr/>
        </p:nvCxnSpPr>
        <p:spPr>
          <a:xfrm>
            <a:off x="2286000" y="4025498"/>
            <a:ext cx="150293" cy="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5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7</cp:revision>
  <dcterms:created xsi:type="dcterms:W3CDTF">2020-10-13T01:52:05Z</dcterms:created>
  <dcterms:modified xsi:type="dcterms:W3CDTF">2020-10-14T01:27:37Z</dcterms:modified>
</cp:coreProperties>
</file>