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1" r:id="rId1"/>
  </p:sldMasterIdLst>
  <p:sldIdLst>
    <p:sldId id="256" r:id="rId2"/>
    <p:sldId id="278" r:id="rId3"/>
    <p:sldId id="282" r:id="rId4"/>
    <p:sldId id="281" r:id="rId5"/>
    <p:sldId id="280" r:id="rId6"/>
    <p:sldId id="261" r:id="rId7"/>
    <p:sldId id="263" r:id="rId8"/>
    <p:sldId id="264" r:id="rId9"/>
    <p:sldId id="265" r:id="rId10"/>
    <p:sldId id="269" r:id="rId11"/>
    <p:sldId id="270" r:id="rId12"/>
    <p:sldId id="272" r:id="rId13"/>
    <p:sldId id="277" r:id="rId14"/>
    <p:sldId id="271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0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E46-B9DC-7148-95E8-09798168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1FC3-6613-154F-BE18-70CAD32C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8DC3-7386-5245-BDB3-D8729DF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4126-7E5A-7F48-A7BA-7B9F782F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6E49-3EEA-F14C-8FA0-ACD1189C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6523-52EE-E543-9707-E612388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015B-0BBF-6449-8F46-300115F3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BFC2-C732-3347-B8E2-620C71BE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4C49-B4C8-CD4C-A663-44DC56D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992E-4232-E446-8207-CE871336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136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C7A69-032C-A24D-96D1-42BDD52D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4561-9BD7-4746-9501-D1534F4F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49D7-B541-6745-A880-17046CF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695F-5408-5A4F-B83D-71CCCE2B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8E99-E6B1-A543-BEE5-C95A9819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177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772-A6F6-6F47-9899-978EC2C5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9C7D-1924-7046-9E9F-FBACB8EB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28A-2ABD-DF41-B68C-E3E9420F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90E8-1DF3-1540-808F-DD60BE20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AE7A-DBCA-EE43-B52F-DD0C502D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54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E886-32A6-3F48-A3F7-058B132D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9B91-224F-684C-83D3-CF2E31B9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9EEA-358E-0847-874E-CDF2EEAD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CE03-4502-DB45-9FFD-0B21F8CC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DB72-E2C2-C440-A1F8-D8A28BFC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D885-C31B-5B4D-9BFB-D0BC5941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8151-36D5-9340-B548-42E76BD0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CB52D-FDF3-C449-809F-86C2E891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A3612-AD36-0E40-BB82-E230B43E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0F77-2CE6-3F46-ACA9-A67491C6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BB23-BBD6-4347-B0C5-E6A4E646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23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9B3-4025-634E-8F56-946C355C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AFB8-0FC6-B645-8828-5D0DBFAC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A3212-41FC-AD4F-8124-A3D98925F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902EC-8C16-6A48-A52B-7FE70E0B3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65271-50E1-6242-AABA-222988EA1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BC4F-AFFE-904C-91CE-99EA3804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D8B51-F875-784B-B79F-D6EB40EF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5ABCB-2EB8-B949-9D00-1026EFC2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13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4AF4-BC7C-B046-8AD4-9E2B3A0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56DE8-64D7-0946-82DA-24B1398E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CA7C7-0D90-CA43-8790-55DF3F17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C49B2-85CD-F34F-B092-289AE07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1493B-D1B5-454D-A298-9427FF8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933FC-B729-D842-9B29-AA59AF8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77C5-33BF-2C4C-9403-6C6F69F4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4569-87FD-3F4B-AB9C-B5A758F6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8D76-8699-4B4A-82D2-E5CF159E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EE87-C6D6-B549-9ED8-DD7C72D2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D5A7-AC02-8F42-9861-F4B56A87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EA79-ABB0-074A-A86C-938868E7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8D45-CBF0-9C47-811A-6237019B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38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9719-691C-E64C-A22A-2AC29E69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A8FA-F483-E842-AFE5-00E2CF89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BA526-FAC0-054E-B4D5-B9520312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249A-80DB-8A49-B327-5CEF39C6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B1EA-BE72-7C48-B196-4FB98044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5252-6540-C647-A382-0721DAC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39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A31E1-C7EA-4E46-B314-D9A62008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FDDD-374C-E54B-BEBF-FF8BCBA7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C6AF-CED4-3048-AA91-D7A62B87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1518-A589-6C41-84AF-9CC3738D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AE8D-BB0D-BE41-B43E-92C43AAD8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helter-animal-outcomes" TargetMode="External"/><Relationship Id="rId2" Type="http://schemas.openxmlformats.org/officeDocument/2006/relationships/hyperlink" Target="https://data.world/kingcounty/yaai-7frk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431E-A787-824D-BC24-5BA23B74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68" y="275029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PetGoHome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E8408-9D16-4D43-844E-FE76A975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1" y="223424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WHAT IF YOUR DOG GOES MISSING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og wearing a blue bow tie&#10;&#10;Description automatically generated with low confidence">
            <a:extLst>
              <a:ext uri="{FF2B5EF4-FFF2-40B4-BE49-F238E27FC236}">
                <a16:creationId xmlns:a16="http://schemas.microsoft.com/office/drawing/2014/main" id="{D832B933-FA13-514A-830D-33F1256B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" r="257" b="-2"/>
          <a:stretch/>
        </p:blipFill>
        <p:spPr>
          <a:xfrm rot="21600000">
            <a:off x="6467923" y="666728"/>
            <a:ext cx="4445139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0185C-4759-CF4B-9C31-0694AC67A383}"/>
              </a:ext>
            </a:extLst>
          </p:cNvPr>
          <p:cNvSpPr txBox="1"/>
          <p:nvPr/>
        </p:nvSpPr>
        <p:spPr>
          <a:xfrm>
            <a:off x="1062081" y="4430684"/>
            <a:ext cx="385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Yuche</a:t>
            </a:r>
            <a:r>
              <a:rPr lang="en-US" dirty="0"/>
              <a:t> Lin</a:t>
            </a:r>
          </a:p>
          <a:p>
            <a:r>
              <a:rPr lang="en-US" dirty="0"/>
              <a:t>Sai Teja </a:t>
            </a:r>
            <a:r>
              <a:rPr lang="en-US" dirty="0" err="1"/>
              <a:t>Yeniganti</a:t>
            </a:r>
            <a:endParaRPr lang="en-US" dirty="0"/>
          </a:p>
          <a:p>
            <a:r>
              <a:rPr lang="en-US" dirty="0"/>
              <a:t>Nikhil Raj</a:t>
            </a:r>
          </a:p>
        </p:txBody>
      </p:sp>
    </p:spTree>
    <p:extLst>
      <p:ext uri="{BB962C8B-B14F-4D97-AF65-F5344CB8AC3E}">
        <p14:creationId xmlns:p14="http://schemas.microsoft.com/office/powerpoint/2010/main" val="37208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cap="none">
                <a:latin typeface="Helvetica" pitchFamily="2" charset="0"/>
              </a:rPr>
              <a:t>Pet’s Owner</a:t>
            </a:r>
          </a:p>
          <a:p>
            <a:pPr lvl="1" fontAlgn="base"/>
            <a:r>
              <a:rPr lang="en-US" sz="2000" cap="none">
                <a:latin typeface="Helvetica" pitchFamily="2" charset="0"/>
              </a:rPr>
              <a:t>Search for their pets</a:t>
            </a:r>
          </a:p>
          <a:p>
            <a:pPr fontAlgn="base"/>
            <a:r>
              <a:rPr lang="en-US" sz="2000" cap="none">
                <a:latin typeface="Helvetica" pitchFamily="2" charset="0"/>
              </a:rPr>
              <a:t>Residents/Other people</a:t>
            </a:r>
          </a:p>
          <a:p>
            <a:pPr lvl="1" fontAlgn="base"/>
            <a:r>
              <a:rPr lang="en-US" sz="2000" cap="none">
                <a:latin typeface="Helvetica" pitchFamily="2" charset="0"/>
              </a:rPr>
              <a:t>Provide the information</a:t>
            </a:r>
          </a:p>
          <a:p>
            <a:pPr fontAlgn="base"/>
            <a:endParaRPr lang="en-US" sz="2000" cap="none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4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Architecture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48CC9C55-91CD-6640-96B9-13B3B6A240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74634" y="2414299"/>
            <a:ext cx="5981700" cy="2527300"/>
          </a:xfrm>
        </p:spPr>
      </p:pic>
    </p:spTree>
    <p:extLst>
      <p:ext uri="{BB962C8B-B14F-4D97-AF65-F5344CB8AC3E}">
        <p14:creationId xmlns:p14="http://schemas.microsoft.com/office/powerpoint/2010/main" val="379890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</a:t>
            </a:r>
            <a:r>
              <a:rPr lang="en-US" sz="36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atabase Design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8376F53-E6B6-4043-9830-B3B10F0C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3"/>
          <a:stretch/>
        </p:blipFill>
        <p:spPr>
          <a:xfrm>
            <a:off x="5685809" y="449036"/>
            <a:ext cx="5997346" cy="5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3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Open-source dataset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cap="none" dirty="0">
                <a:latin typeface="Helvetica" pitchFamily="2" charset="0"/>
              </a:rPr>
              <a:t>We use</a:t>
            </a:r>
            <a:r>
              <a:rPr lang="zh-TW" altLang="en-US" sz="2000" cap="none" dirty="0">
                <a:latin typeface="Helvetica" pitchFamily="2" charset="0"/>
              </a:rPr>
              <a:t> </a:t>
            </a:r>
            <a:r>
              <a:rPr lang="en-US" altLang="zh-TW" sz="2000" cap="none" dirty="0">
                <a:latin typeface="Helvetica" pitchFamily="2" charset="0"/>
              </a:rPr>
              <a:t>two datasets</a:t>
            </a:r>
          </a:p>
          <a:p>
            <a:pPr lvl="1" fontAlgn="base"/>
            <a:r>
              <a:rPr lang="en-US" sz="2000" cap="none" dirty="0">
                <a:latin typeface="Helvetica" pitchFamily="2" charset="0"/>
              </a:rPr>
              <a:t>Lost, found and adoptable dataset from </a:t>
            </a:r>
            <a:r>
              <a:rPr lang="en-US" sz="2000" cap="none" dirty="0"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data.world</a:t>
            </a:r>
            <a:r>
              <a:rPr lang="en-US" sz="2000" cap="none" dirty="0">
                <a:latin typeface="Helvetica" pitchFamily="2" charset="0"/>
              </a:rPr>
              <a:t>, which contains 1,019 rows of data</a:t>
            </a:r>
          </a:p>
          <a:p>
            <a:pPr lvl="1" fontAlgn="base"/>
            <a:r>
              <a:rPr lang="en-US" sz="2000" dirty="0"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Shelter Animal</a:t>
            </a:r>
            <a:r>
              <a:rPr lang="en-US" sz="2000" cap="none" dirty="0">
                <a:latin typeface="Helvetica" pitchFamily="2" charset="0"/>
              </a:rPr>
              <a:t> dataset, which contains 10,316 rows of data</a:t>
            </a:r>
          </a:p>
        </p:txBody>
      </p:sp>
    </p:spTree>
    <p:extLst>
      <p:ext uri="{BB962C8B-B14F-4D97-AF65-F5344CB8AC3E}">
        <p14:creationId xmlns:p14="http://schemas.microsoft.com/office/powerpoint/2010/main" val="30190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fontAlgn="base">
              <a:buNone/>
            </a:pPr>
            <a:r>
              <a:rPr lang="en-US"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Future scope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fontAlgn="base"/>
            <a:endParaRPr lang="en-US" sz="2000" cap="none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sz="2400" dirty="0"/>
              <a:t>•We can implement user to user chat feature. </a:t>
            </a:r>
          </a:p>
          <a:p>
            <a:pPr marL="0" indent="0" fontAlgn="base">
              <a:buNone/>
            </a:pPr>
            <a:r>
              <a:rPr lang="en-US" sz="2400" dirty="0"/>
              <a:t>•We can send live text alerts to the owner whenever a pet is sighted.</a:t>
            </a:r>
          </a:p>
          <a:p>
            <a:pPr marL="0" indent="0" fontAlgn="base">
              <a:buNone/>
            </a:pPr>
            <a:r>
              <a:rPr lang="en-US" sz="2400" dirty="0"/>
              <a:t>•We can work with nearby shelters and veterinary clinics incase a pet is injured, or owner is not identified.</a:t>
            </a:r>
          </a:p>
          <a:p>
            <a:pPr fontAlgn="base"/>
            <a:endParaRPr lang="en-US" sz="2000" cap="non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5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E8C5D-00E0-E74F-8600-46E9FF2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456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DD525-6545-2747-B880-47125CDE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83B-84F4-DF48-B1D9-7C253F1AB6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 fontAlgn="base"/>
            <a:r>
              <a:rPr lang="en-US" sz="2000" cap="none" dirty="0">
                <a:latin typeface="Helvetica" pitchFamily="2" charset="0"/>
              </a:rPr>
              <a:t>Have you ever seen a missing cat poster before? </a:t>
            </a:r>
          </a:p>
          <a:p>
            <a:pPr marL="0" indent="0" fontAlgn="base">
              <a:buNone/>
            </a:pPr>
            <a:endParaRPr lang="en-US" sz="2000" cap="none" dirty="0">
              <a:latin typeface="Helvetica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t with a pink collar&#10;&#10;Description automatically generated with low confidence">
            <a:extLst>
              <a:ext uri="{FF2B5EF4-FFF2-40B4-BE49-F238E27FC236}">
                <a16:creationId xmlns:a16="http://schemas.microsoft.com/office/drawing/2014/main" id="{94A66158-F1AD-9241-B240-C2D9C23F1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1881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DD525-6545-2747-B880-47125CDE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83B-84F4-DF48-B1D9-7C253F1AB6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 fontAlgn="base"/>
            <a:r>
              <a:rPr lang="en-US" sz="2000" cap="none" dirty="0">
                <a:latin typeface="Helvetica" pitchFamily="2" charset="0"/>
              </a:rPr>
              <a:t>Have you ever seen a missing cat poster before? 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Did you know what you could do to try to help reunite the lost dog with his or her family?</a:t>
            </a:r>
          </a:p>
          <a:p>
            <a:pPr marL="0" indent="0" fontAlgn="base">
              <a:buNone/>
            </a:pPr>
            <a:endParaRPr lang="en-US" sz="2000" cap="none" dirty="0">
              <a:latin typeface="Helvetica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t with a pink collar&#10;&#10;Description automatically generated with low confidence">
            <a:extLst>
              <a:ext uri="{FF2B5EF4-FFF2-40B4-BE49-F238E27FC236}">
                <a16:creationId xmlns:a16="http://schemas.microsoft.com/office/drawing/2014/main" id="{94A66158-F1AD-9241-B240-C2D9C23F1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1881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DD525-6545-2747-B880-47125CDE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83B-84F4-DF48-B1D9-7C253F1AB6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 fontAlgn="base"/>
            <a:r>
              <a:rPr lang="en-US" sz="2000" cap="none" dirty="0">
                <a:latin typeface="Helvetica" pitchFamily="2" charset="0"/>
              </a:rPr>
              <a:t>Have you ever seen a missing cat poster before? 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Did you know what you could do to try to help reunite the lost dog with his or her family?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Are you prepared for if one of your very own pets go missing?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t with a pink collar&#10;&#10;Description automatically generated with low confidence">
            <a:extLst>
              <a:ext uri="{FF2B5EF4-FFF2-40B4-BE49-F238E27FC236}">
                <a16:creationId xmlns:a16="http://schemas.microsoft.com/office/drawing/2014/main" id="{94A66158-F1AD-9241-B240-C2D9C23F1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1881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DD525-6545-2747-B880-47125CDE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83B-84F4-DF48-B1D9-7C253F1AB6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 fontAlgn="base"/>
            <a:r>
              <a:rPr lang="en-US" sz="2000" cap="none" dirty="0">
                <a:latin typeface="Helvetica" pitchFamily="2" charset="0"/>
              </a:rPr>
              <a:t>Have you ever seen a missing cat poster before? 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Did you know what you could do to try to help reunite the lost dog with his or her family?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Are you prepared for if one of your very own pets go missing?</a:t>
            </a:r>
          </a:p>
          <a:p>
            <a:pPr fontAlgn="base"/>
            <a:r>
              <a:rPr lang="en-US" sz="2000" cap="none" dirty="0">
                <a:latin typeface="Helvetica" pitchFamily="2" charset="0"/>
              </a:rPr>
              <a:t>Better yet, do you know what steps you can take to prevent losing your pet altogether?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t with a pink collar&#10;&#10;Description automatically generated with low confidence">
            <a:extLst>
              <a:ext uri="{FF2B5EF4-FFF2-40B4-BE49-F238E27FC236}">
                <a16:creationId xmlns:a16="http://schemas.microsoft.com/office/drawing/2014/main" id="{94A66158-F1AD-9241-B240-C2D9C23F1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1881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1" y="651890"/>
            <a:ext cx="4171994" cy="15208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Pet-go-Home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605" y="2450772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cap="none" dirty="0" err="1"/>
              <a:t>PetGoHome</a:t>
            </a:r>
            <a:r>
              <a:rPr lang="en-US" sz="2200" cap="none" dirty="0"/>
              <a:t> aims to help answer all of these questions and more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ound, grass, white&#10;&#10;Description automatically generated">
            <a:extLst>
              <a:ext uri="{FF2B5EF4-FFF2-40B4-BE49-F238E27FC236}">
                <a16:creationId xmlns:a16="http://schemas.microsoft.com/office/drawing/2014/main" id="{E9E18FF6-6CCB-8744-BE0D-67232951B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9" r="12657" b="-3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Pet-go-Home</a:t>
            </a:r>
          </a:p>
        </p:txBody>
      </p:sp>
      <p:grpSp>
        <p:nvGrpSpPr>
          <p:cNvPr id="43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cap="none">
                <a:latin typeface="Helvetica" pitchFamily="2" charset="0"/>
              </a:rPr>
              <a:t>According to the national council of pet population study, a family pet is lost </a:t>
            </a:r>
            <a:r>
              <a:rPr lang="en-US" sz="2000" b="1" cap="none">
                <a:latin typeface="Helvetica" pitchFamily="2" charset="0"/>
              </a:rPr>
              <a:t>every two seconds</a:t>
            </a:r>
            <a:r>
              <a:rPr lang="en-US" sz="2000" cap="none">
                <a:latin typeface="Helvetica" pitchFamily="2" charset="0"/>
              </a:rPr>
              <a:t> in North America. </a:t>
            </a:r>
          </a:p>
          <a:p>
            <a:r>
              <a:rPr lang="en-US" sz="2000" cap="none">
                <a:latin typeface="Helvetica" pitchFamily="2" charset="0"/>
              </a:rPr>
              <a:t>That equates to more than </a:t>
            </a:r>
            <a:r>
              <a:rPr lang="en-US" sz="2000" b="1" cap="none">
                <a:latin typeface="Helvetica" pitchFamily="2" charset="0"/>
              </a:rPr>
              <a:t>10 million </a:t>
            </a:r>
            <a:r>
              <a:rPr lang="en-US" sz="2000" cap="none">
                <a:latin typeface="Helvetica" pitchFamily="2" charset="0"/>
              </a:rPr>
              <a:t>pets getting lost each year </a:t>
            </a:r>
          </a:p>
          <a:p>
            <a:r>
              <a:rPr lang="en-US" sz="2000" b="1" cap="none">
                <a:latin typeface="Helvetica" pitchFamily="2" charset="0"/>
              </a:rPr>
              <a:t>One out of three </a:t>
            </a:r>
            <a:r>
              <a:rPr lang="en-US" sz="2000" cap="none">
                <a:latin typeface="Helvetica" pitchFamily="2" charset="0"/>
              </a:rPr>
              <a:t>pets getting lost during his or her lifetime.</a:t>
            </a:r>
          </a:p>
        </p:txBody>
      </p:sp>
    </p:spTree>
    <p:extLst>
      <p:ext uri="{BB962C8B-B14F-4D97-AF65-F5344CB8AC3E}">
        <p14:creationId xmlns:p14="http://schemas.microsoft.com/office/powerpoint/2010/main" val="337837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Pet-go-Home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cap="none" dirty="0">
                <a:latin typeface="Helvetica" pitchFamily="2" charset="0"/>
              </a:rPr>
              <a:t>Research has confirmed that for most people, the loss of a pet is comparable to the loss of a loved one. </a:t>
            </a:r>
          </a:p>
          <a:p>
            <a:r>
              <a:rPr lang="en-US" sz="2000" cap="none" dirty="0">
                <a:latin typeface="Helvetica" pitchFamily="2" charset="0"/>
              </a:rPr>
              <a:t>Pets become a very significant part for many in today’s life. </a:t>
            </a:r>
          </a:p>
        </p:txBody>
      </p:sp>
    </p:spTree>
    <p:extLst>
      <p:ext uri="{BB962C8B-B14F-4D97-AF65-F5344CB8AC3E}">
        <p14:creationId xmlns:p14="http://schemas.microsoft.com/office/powerpoint/2010/main" val="86727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17-6619-FC4E-93B2-FDF11769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What is Pet-go-Home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554B-E049-1E4E-A1DE-DB6289BB3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cap="none">
                <a:latin typeface="Helvetica" pitchFamily="2" charset="0"/>
              </a:rPr>
              <a:t>The </a:t>
            </a:r>
            <a:r>
              <a:rPr lang="en-US" sz="2000" b="1" cap="none">
                <a:latin typeface="Helvetica" pitchFamily="2" charset="0"/>
              </a:rPr>
              <a:t>free</a:t>
            </a:r>
            <a:r>
              <a:rPr lang="en-US" sz="2000" cap="none">
                <a:latin typeface="Helvetica" pitchFamily="2" charset="0"/>
              </a:rPr>
              <a:t> information center for lost and found dogs, cats and all other pets</a:t>
            </a:r>
          </a:p>
          <a:p>
            <a:pPr fontAlgn="base"/>
            <a:r>
              <a:rPr lang="en-US" sz="2000" b="1" cap="none">
                <a:latin typeface="Helvetica" pitchFamily="2" charset="0"/>
              </a:rPr>
              <a:t>Search </a:t>
            </a:r>
            <a:r>
              <a:rPr lang="en-US" sz="2000" cap="none">
                <a:latin typeface="Helvetica" pitchFamily="2" charset="0"/>
              </a:rPr>
              <a:t>for your pets </a:t>
            </a:r>
          </a:p>
          <a:p>
            <a:pPr fontAlgn="base"/>
            <a:r>
              <a:rPr lang="en-US" sz="2000" b="1" cap="none">
                <a:latin typeface="Helvetica" pitchFamily="2" charset="0"/>
              </a:rPr>
              <a:t>Post</a:t>
            </a:r>
            <a:r>
              <a:rPr lang="en-US" sz="2000" cap="none">
                <a:latin typeface="Helvetica" pitchFamily="2" charset="0"/>
              </a:rPr>
              <a:t> your own report </a:t>
            </a:r>
          </a:p>
          <a:p>
            <a:pPr fontAlgn="base"/>
            <a:r>
              <a:rPr lang="en-US" sz="2000" b="1" cap="none">
                <a:latin typeface="Helvetica" pitchFamily="2" charset="0"/>
              </a:rPr>
              <a:t>Learn</a:t>
            </a:r>
            <a:r>
              <a:rPr lang="en-US" sz="2000" cap="none">
                <a:latin typeface="Helvetica" pitchFamily="2" charset="0"/>
              </a:rPr>
              <a:t> what to do and whom to contact</a:t>
            </a:r>
          </a:p>
          <a:p>
            <a:pPr fontAlgn="base"/>
            <a:r>
              <a:rPr lang="en-US" sz="2000" b="1" cap="none">
                <a:latin typeface="Helvetica" pitchFamily="2" charset="0"/>
              </a:rPr>
              <a:t>Sign up</a:t>
            </a:r>
            <a:r>
              <a:rPr lang="en-US" sz="2000" cap="none">
                <a:latin typeface="Helvetica" pitchFamily="2" charset="0"/>
              </a:rPr>
              <a:t> to help lost pets in your area</a:t>
            </a:r>
          </a:p>
        </p:txBody>
      </p:sp>
    </p:spTree>
    <p:extLst>
      <p:ext uri="{BB962C8B-B14F-4D97-AF65-F5344CB8AC3E}">
        <p14:creationId xmlns:p14="http://schemas.microsoft.com/office/powerpoint/2010/main" val="25731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411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PetGoHome</vt:lpstr>
      <vt:lpstr> </vt:lpstr>
      <vt:lpstr> </vt:lpstr>
      <vt:lpstr> </vt:lpstr>
      <vt:lpstr> </vt:lpstr>
      <vt:lpstr>Pet-go-Home</vt:lpstr>
      <vt:lpstr>Pet-go-Home</vt:lpstr>
      <vt:lpstr>Pet-go-Home</vt:lpstr>
      <vt:lpstr>What is Pet-go-Home </vt:lpstr>
      <vt:lpstr>Persona</vt:lpstr>
      <vt:lpstr>Architecture Diagram</vt:lpstr>
      <vt:lpstr>Database Design</vt:lpstr>
      <vt:lpstr>Open-source dataset</vt:lpstr>
      <vt:lpstr>Demo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Go Home</dc:title>
  <dc:creator>Will Lin</dc:creator>
  <cp:lastModifiedBy>Karlapudi Nikhil Raj</cp:lastModifiedBy>
  <cp:revision>27</cp:revision>
  <dcterms:created xsi:type="dcterms:W3CDTF">2021-05-12T17:57:41Z</dcterms:created>
  <dcterms:modified xsi:type="dcterms:W3CDTF">2021-05-13T03:45:01Z</dcterms:modified>
</cp:coreProperties>
</file>