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9"/>
  </p:notesMasterIdLst>
  <p:sldIdLst>
    <p:sldId id="256" r:id="rId2"/>
    <p:sldId id="263" r:id="rId3"/>
    <p:sldId id="258" r:id="rId4"/>
    <p:sldId id="259" r:id="rId5"/>
    <p:sldId id="260" r:id="rId6"/>
    <p:sldId id="264" r:id="rId7"/>
    <p:sldId id="265" r:id="rId8"/>
  </p:sldIdLst>
  <p:sldSz cx="9144000" cy="5143500" type="screen16x9"/>
  <p:notesSz cx="6858000" cy="9144000"/>
  <p:embeddedFontLst>
    <p:embeddedFont>
      <p:font typeface="Average" panose="020B0604020202020204" charset="0"/>
      <p:regular r:id="rId10"/>
    </p:embeddedFont>
    <p:embeddedFont>
      <p:font typeface="Calisto MT" panose="02040603050505030304" pitchFamily="18" charset="0"/>
      <p:regular r:id="rId11"/>
      <p:bold r:id="rId12"/>
    </p:embeddedFont>
    <p:embeddedFont>
      <p:font typeface="Wingdings 2" panose="05020102010507070707" pitchFamily="18" charset="2"/>
      <p:regular r:id="rId1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80f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80f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980f9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980f9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6f980f9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6f980f9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327155"/>
            <a:ext cx="7080026" cy="1371601"/>
          </a:xfrm>
        </p:spPr>
        <p:txBody>
          <a:bodyPr anchor="b">
            <a:normAutofit/>
          </a:bodyPr>
          <a:lstStyle>
            <a:lvl1pPr algn="ctr"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2698755"/>
            <a:ext cx="7080026" cy="7874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5058754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3" y="410855"/>
            <a:ext cx="7606349" cy="28626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3423941"/>
            <a:ext cx="7766495" cy="407604"/>
          </a:xfrm>
        </p:spPr>
        <p:txBody>
          <a:bodyPr anchor="b">
            <a:normAutofit/>
          </a:bodyPr>
          <a:lstStyle>
            <a:lvl1pPr algn="ctr"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77012" y="521257"/>
            <a:ext cx="7384010" cy="2644253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831546"/>
            <a:ext cx="7765322" cy="511854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7108881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56328"/>
            <a:ext cx="7765322" cy="265075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221385"/>
            <a:ext cx="7765322" cy="1126370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1379634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24467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707524"/>
            <a:ext cx="6564224" cy="399562"/>
          </a:xfrm>
        </p:spPr>
        <p:txBody>
          <a:bodyPr anchor="t">
            <a:normAutofit/>
          </a:bodyPr>
          <a:lstStyle>
            <a:lvl1pPr marL="0" indent="0" algn="r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228265"/>
            <a:ext cx="7765322" cy="111712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1" name="TextBox 10"/>
          <p:cNvSpPr txBox="1"/>
          <p:nvPr/>
        </p:nvSpPr>
        <p:spPr>
          <a:xfrm>
            <a:off x="742950" y="66359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78537" y="219619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609094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1595207"/>
            <a:ext cx="7765322" cy="188387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3487917"/>
            <a:ext cx="7764149" cy="855483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9504504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457200"/>
            <a:ext cx="7765322" cy="7278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414462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1928812"/>
            <a:ext cx="2475738" cy="241458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414462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1928812"/>
            <a:ext cx="2475738" cy="241458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414462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1928812"/>
            <a:ext cx="2475738" cy="241458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186013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72" y="1363661"/>
            <a:ext cx="2504979" cy="1385888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850" y="1363661"/>
            <a:ext cx="2504979" cy="1385888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038" y="1363661"/>
            <a:ext cx="2504979" cy="138588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457200"/>
            <a:ext cx="7765322" cy="7278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2928079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454188"/>
            <a:ext cx="2319276" cy="1202216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3360276"/>
            <a:ext cx="2475738" cy="983125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2928079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454321"/>
            <a:ext cx="2319276" cy="1206123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6" y="3360276"/>
            <a:ext cx="2475738" cy="983125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2928079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450824"/>
            <a:ext cx="2319276" cy="1205471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3360274"/>
            <a:ext cx="2475738" cy="983126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4861559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82741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457200"/>
            <a:ext cx="1713365" cy="38862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457200"/>
            <a:ext cx="5937654" cy="38862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1866276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29957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64483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9869871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320801"/>
            <a:ext cx="7192913" cy="1371610"/>
          </a:xfrm>
        </p:spPr>
        <p:txBody>
          <a:bodyPr anchor="b"/>
          <a:lstStyle>
            <a:lvl1pPr algn="ctr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2692409"/>
            <a:ext cx="7192913" cy="1130291"/>
          </a:xfrm>
        </p:spPr>
        <p:txBody>
          <a:bodyPr anchor="t"/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0983531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299337"/>
            <a:ext cx="3795373" cy="304406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299337"/>
            <a:ext cx="3798499" cy="304406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6565600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6" y="1300880"/>
            <a:ext cx="3816804" cy="3111577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864" y="1300880"/>
            <a:ext cx="3816804" cy="31115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376441"/>
            <a:ext cx="3657258" cy="408663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1785103"/>
            <a:ext cx="3657258" cy="25582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376441"/>
            <a:ext cx="3671498" cy="408662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1785103"/>
            <a:ext cx="3671498" cy="25582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8065810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445539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7763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200"/>
            <a:ext cx="2780167" cy="1366439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457200"/>
            <a:ext cx="4808943" cy="38862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1823639"/>
            <a:ext cx="2780167" cy="2519761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2230763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249" y="457200"/>
            <a:ext cx="2688125" cy="39036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442"/>
            <a:ext cx="4451212" cy="1372004"/>
          </a:xfrm>
        </p:spPr>
        <p:txBody>
          <a:bodyPr anchor="b">
            <a:no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81914" y="572776"/>
            <a:ext cx="2456813" cy="3684617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1829445"/>
            <a:ext cx="4451212" cy="2532101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9799361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457200"/>
            <a:ext cx="7765322" cy="72783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299337"/>
            <a:ext cx="7765322" cy="304406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smtClean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4412457"/>
            <a:ext cx="50046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603358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700" r:id="rId18"/>
    <p:sldLayoutId id="2147483701" r:id="rId19"/>
  </p:sldLayoutIdLs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3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540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"/>
        <a:defRPr sz="13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769500" indent="-1620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2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039500" indent="-1620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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255500" indent="-1620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1510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18013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09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2329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HackZon 2022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MacBlockers</a:t>
            </a:r>
            <a:endParaRPr dirty="0"/>
          </a:p>
        </p:txBody>
      </p:sp>
      <p:sp>
        <p:nvSpPr>
          <p:cNvPr id="61" name="Google Shape;61;p13"/>
          <p:cNvSpPr txBox="1"/>
          <p:nvPr/>
        </p:nvSpPr>
        <p:spPr>
          <a:xfrm>
            <a:off x="210094" y="3486155"/>
            <a:ext cx="2670300" cy="13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Average"/>
                <a:ea typeface="Average"/>
                <a:cs typeface="Average"/>
                <a:sym typeface="Average"/>
              </a:rPr>
              <a:t>Team Members :</a:t>
            </a:r>
            <a:endParaRPr sz="1600" dirty="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Average"/>
                <a:ea typeface="Average"/>
                <a:cs typeface="Average"/>
                <a:sym typeface="Average"/>
              </a:rPr>
              <a:t>Nishchith TN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Average"/>
                <a:ea typeface="Average"/>
                <a:cs typeface="Average"/>
                <a:sym typeface="Average"/>
              </a:rPr>
              <a:t>Nikhil Ravi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Average"/>
                <a:ea typeface="Average"/>
                <a:cs typeface="Average"/>
                <a:sym typeface="Average"/>
              </a:rPr>
              <a:t>Nikhil Narayan</a:t>
            </a:r>
            <a:endParaRPr sz="1400" dirty="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C02F5-4CD3-B8D5-AF8C-392281A10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00382-CE65-2CEB-98E9-6D256BF27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675" indent="0">
              <a:buNone/>
            </a:pPr>
            <a:r>
              <a:rPr lang="en-IN" sz="2000" dirty="0"/>
              <a:t>To help generate funds for charities through charging small fees on transactions made on payment gateways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2006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or Idea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 dirty="0"/>
              <a:t>With this project we take a small amount on every transaction that happens through this gateway (Max of Rs.10/-) by rounding off the amount spent to the nearest 10.</a:t>
            </a:r>
            <a:endParaRPr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of Idea into the Project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dirty="0"/>
              <a:t>A pop up window with terms and conditions on how the donation system works is provided on the website. Once the user makes a transaction, a small amount will be deducted for donation and the final amount will be reflected.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Functionality of the Project</a:t>
            </a:r>
            <a:endParaRPr/>
          </a:p>
        </p:txBody>
      </p:sp>
      <p:grpSp>
        <p:nvGrpSpPr>
          <p:cNvPr id="84" name="Google Shape;84;p17"/>
          <p:cNvGrpSpPr/>
          <p:nvPr/>
        </p:nvGrpSpPr>
        <p:grpSpPr>
          <a:xfrm>
            <a:off x="589532" y="1411094"/>
            <a:ext cx="2628925" cy="3416400"/>
            <a:chOff x="431925" y="1304875"/>
            <a:chExt cx="2628925" cy="3416400"/>
          </a:xfrm>
        </p:grpSpPr>
        <p:sp>
          <p:nvSpPr>
            <p:cNvPr id="85" name="Google Shape;85;p17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7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17"/>
          <p:cNvGrpSpPr/>
          <p:nvPr/>
        </p:nvGrpSpPr>
        <p:grpSpPr>
          <a:xfrm>
            <a:off x="3434982" y="1411094"/>
            <a:ext cx="2632500" cy="3416400"/>
            <a:chOff x="3320450" y="1304875"/>
            <a:chExt cx="2632500" cy="3416400"/>
          </a:xfrm>
        </p:grpSpPr>
        <p:sp>
          <p:nvSpPr>
            <p:cNvPr id="90" name="Google Shape;90;p17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7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" name="Google Shape;94;p17"/>
          <p:cNvGrpSpPr/>
          <p:nvPr/>
        </p:nvGrpSpPr>
        <p:grpSpPr>
          <a:xfrm>
            <a:off x="6280407" y="1411094"/>
            <a:ext cx="2632500" cy="3416400"/>
            <a:chOff x="6212550" y="1304875"/>
            <a:chExt cx="2632500" cy="3416400"/>
          </a:xfrm>
        </p:grpSpPr>
        <p:sp>
          <p:nvSpPr>
            <p:cNvPr id="95" name="Google Shape;95;p17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7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EE27625-DB0A-9E6A-353A-5BF595DAF133}"/>
              </a:ext>
            </a:extLst>
          </p:cNvPr>
          <p:cNvSpPr txBox="1"/>
          <p:nvPr/>
        </p:nvSpPr>
        <p:spPr>
          <a:xfrm>
            <a:off x="585931" y="1472453"/>
            <a:ext cx="8326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 HTML                                    CSS                                          JavaScript            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8C2ACB-BAFF-983C-1CA3-C3C6FB173960}"/>
              </a:ext>
            </a:extLst>
          </p:cNvPr>
          <p:cNvSpPr txBox="1"/>
          <p:nvPr/>
        </p:nvSpPr>
        <p:spPr>
          <a:xfrm>
            <a:off x="685346" y="2064124"/>
            <a:ext cx="24478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Used to define the structure of the webpage.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724ACF-0109-35D5-FEEC-D275FF0FF071}"/>
              </a:ext>
            </a:extLst>
          </p:cNvPr>
          <p:cNvSpPr txBox="1"/>
          <p:nvPr/>
        </p:nvSpPr>
        <p:spPr>
          <a:xfrm>
            <a:off x="3509682" y="2064124"/>
            <a:ext cx="255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Used to improve the visual aesthetics of the webpage.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F881F9-73C2-39D5-1229-319A9BC80280}"/>
              </a:ext>
            </a:extLst>
          </p:cNvPr>
          <p:cNvSpPr txBox="1"/>
          <p:nvPr/>
        </p:nvSpPr>
        <p:spPr>
          <a:xfrm>
            <a:off x="6280407" y="2064124"/>
            <a:ext cx="2628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Serves as link between the HTML and CSS file and handles the back end computation.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7EF7C-6596-D439-86AF-263244F6D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75EB7-C121-937E-FA93-0AC0BE893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675" indent="0">
              <a:buNone/>
            </a:pPr>
            <a:r>
              <a:rPr lang="en-IN" sz="2000" dirty="0"/>
              <a:t>To get new users onto the platform and pay an extra amount on every transaction , we can collaborate with smaller companies to provide discounts/offers hence providing benefits to the users as well as provide exposure to the new company.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2505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6FCAD-ABB9-E51F-AE61-AD1B1F98F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B6AF1-9DA8-525A-C524-1A5233D98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675" indent="0">
              <a:buNone/>
            </a:pPr>
            <a:r>
              <a:rPr lang="en-IN" sz="2400" dirty="0"/>
              <a:t>-</a:t>
            </a:r>
            <a:r>
              <a:rPr lang="en-IN" sz="2400" dirty="0" err="1"/>
              <a:t>MacBlockers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541086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0</TotalTime>
  <Words>209</Words>
  <Application>Microsoft Office PowerPoint</Application>
  <PresentationFormat>On-screen Show (16:9)</PresentationFormat>
  <Paragraphs>22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Wingdings 2</vt:lpstr>
      <vt:lpstr>Calisto MT</vt:lpstr>
      <vt:lpstr>Average</vt:lpstr>
      <vt:lpstr>Slate</vt:lpstr>
      <vt:lpstr>HackZon 2022</vt:lpstr>
      <vt:lpstr>PROJECT OBJECTIVE</vt:lpstr>
      <vt:lpstr>Solution or Idea</vt:lpstr>
      <vt:lpstr>Implementation of Idea into the Project</vt:lpstr>
      <vt:lpstr>Functionality of the Project</vt:lpstr>
      <vt:lpstr>Future scope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HackZon 2022</dc:title>
  <dc:creator>Nikhil Narayan</dc:creator>
  <cp:lastModifiedBy>Nikhil Narayan</cp:lastModifiedBy>
  <cp:revision>1</cp:revision>
  <dcterms:modified xsi:type="dcterms:W3CDTF">2022-11-16T17:18:07Z</dcterms:modified>
</cp:coreProperties>
</file>