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2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6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8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6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F224-3923-4CF0-BB33-83ABA4E5A40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B6141E-EE95-42FB-A347-626D49578B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9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y.com/posts/1384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2DC-9943-43AB-AFAA-59ADF8ECC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INTERNSHIP </a:t>
            </a:r>
            <a:br>
              <a:rPr lang="en-IN" sz="7200" dirty="0"/>
            </a:br>
            <a:r>
              <a:rPr lang="en-IN" sz="7200" dirty="0"/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BDBCA-2784-4CF1-9F6C-73B80CE3ABB4}"/>
              </a:ext>
            </a:extLst>
          </p:cNvPr>
          <p:cNvSpPr txBox="1"/>
          <p:nvPr/>
        </p:nvSpPr>
        <p:spPr>
          <a:xfrm>
            <a:off x="7540284" y="4156036"/>
            <a:ext cx="26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By: Nikhil Kumar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C931-052B-4366-A9DF-2585DA24D208}"/>
              </a:ext>
            </a:extLst>
          </p:cNvPr>
          <p:cNvSpPr txBox="1"/>
          <p:nvPr/>
        </p:nvSpPr>
        <p:spPr>
          <a:xfrm>
            <a:off x="876889" y="4156036"/>
            <a:ext cx="28369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Under Guidance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DAF37-BDDC-47AD-A43C-5EBBA1750F1C}"/>
              </a:ext>
            </a:extLst>
          </p:cNvPr>
          <p:cNvSpPr txBox="1"/>
          <p:nvPr/>
        </p:nvSpPr>
        <p:spPr>
          <a:xfrm>
            <a:off x="947229" y="4687646"/>
            <a:ext cx="293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Venkata Kiran </a:t>
            </a:r>
            <a:r>
              <a:rPr lang="en-IN" sz="2400" dirty="0" err="1"/>
              <a:t>Chegu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6BA48-064D-4ECB-AD25-1989EDBA88D0}"/>
              </a:ext>
            </a:extLst>
          </p:cNvPr>
          <p:cNvSpPr txBox="1"/>
          <p:nvPr/>
        </p:nvSpPr>
        <p:spPr>
          <a:xfrm>
            <a:off x="947229" y="5094754"/>
            <a:ext cx="440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Senior Technical Manager Security Software </a:t>
            </a:r>
          </a:p>
          <a:p>
            <a:r>
              <a:rPr lang="en-IN" dirty="0"/>
              <a:t>Samsung Electronics SRI Bangalore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0C0EC-F6E1-466A-80F4-03829EEEC1F9}"/>
              </a:ext>
            </a:extLst>
          </p:cNvPr>
          <p:cNvSpPr txBox="1"/>
          <p:nvPr/>
        </p:nvSpPr>
        <p:spPr>
          <a:xfrm>
            <a:off x="7540284" y="4679256"/>
            <a:ext cx="293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Profile: Associate Intern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4167D-3EB5-49A6-B697-4AFFF3A58F92}"/>
              </a:ext>
            </a:extLst>
          </p:cNvPr>
          <p:cNvSpPr txBox="1"/>
          <p:nvPr/>
        </p:nvSpPr>
        <p:spPr>
          <a:xfrm>
            <a:off x="7540284" y="5048588"/>
            <a:ext cx="355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SRIB Samsung Electronics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F662021-E9DD-4A35-9729-9E59317F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36315" y="2262969"/>
            <a:ext cx="3127716" cy="10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4C2A-7862-4CC7-A099-CAC0FD16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54A6-609A-479E-854A-0FD5F34D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an Alert service which take counts from reducer svc and based on threshold percentage/acceptable counts  ,it decides status UP/DOWN in a particular time window and stored it in a local map/</a:t>
            </a:r>
            <a:r>
              <a:rPr lang="en-IN" dirty="0" err="1"/>
              <a:t>db</a:t>
            </a:r>
            <a:r>
              <a:rPr lang="en-IN" dirty="0"/>
              <a:t> . </a:t>
            </a:r>
          </a:p>
          <a:p>
            <a:r>
              <a:rPr lang="en-IN" dirty="0"/>
              <a:t>Alert svc also send status/health of last some t time, of API for which Client service made a transaction call. </a:t>
            </a:r>
          </a:p>
          <a:p>
            <a:r>
              <a:rPr lang="en-IN" dirty="0"/>
              <a:t>Alert service update thresholds value at successive t interval of time, from its local db.</a:t>
            </a:r>
          </a:p>
          <a:p>
            <a:r>
              <a:rPr lang="en-IN" dirty="0"/>
              <a:t>Tested performance of services API, using </a:t>
            </a:r>
            <a:r>
              <a:rPr lang="en-IN" dirty="0" err="1"/>
              <a:t>Jmeter</a:t>
            </a:r>
            <a:r>
              <a:rPr lang="en-IN" dirty="0"/>
              <a:t> and generated .</a:t>
            </a:r>
            <a:r>
              <a:rPr lang="en-IN" dirty="0" err="1"/>
              <a:t>jmx</a:t>
            </a:r>
            <a:r>
              <a:rPr lang="en-IN" dirty="0"/>
              <a:t> script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17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0ACE6-D0AF-43A9-B6DC-30CE8F07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0"/>
            <a:ext cx="10534933" cy="6521124"/>
          </a:xfrm>
        </p:spPr>
      </p:pic>
    </p:spTree>
    <p:extLst>
      <p:ext uri="{BB962C8B-B14F-4D97-AF65-F5344CB8AC3E}">
        <p14:creationId xmlns:p14="http://schemas.microsoft.com/office/powerpoint/2010/main" val="99992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A522-42DF-40DC-8A4F-EC117AD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A075-6B4C-4138-9F58-4615B391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Language </a:t>
            </a:r>
            <a:r>
              <a:rPr lang="en-IN" dirty="0"/>
              <a:t>                JAVA,SQL</a:t>
            </a:r>
          </a:p>
          <a:p>
            <a:r>
              <a:rPr lang="en-IN" sz="2400" dirty="0"/>
              <a:t>Framework  </a:t>
            </a:r>
            <a:r>
              <a:rPr lang="en-IN" dirty="0"/>
              <a:t>          Spring Boot</a:t>
            </a:r>
          </a:p>
          <a:p>
            <a:r>
              <a:rPr lang="en-IN" sz="2400" dirty="0"/>
              <a:t>Tools </a:t>
            </a:r>
            <a:r>
              <a:rPr lang="en-IN" dirty="0"/>
              <a:t>                      </a:t>
            </a:r>
            <a:r>
              <a:rPr lang="en-IN" dirty="0" err="1"/>
              <a:t>Apcahe</a:t>
            </a:r>
            <a:r>
              <a:rPr lang="en-IN" dirty="0"/>
              <a:t> </a:t>
            </a:r>
            <a:r>
              <a:rPr lang="en-IN" dirty="0" err="1"/>
              <a:t>Jmeter</a:t>
            </a:r>
            <a:r>
              <a:rPr lang="en-IN" dirty="0"/>
              <a:t> CLI, Git CLI</a:t>
            </a:r>
          </a:p>
          <a:p>
            <a:r>
              <a:rPr lang="en-IN" dirty="0"/>
              <a:t>UI                             </a:t>
            </a:r>
            <a:r>
              <a:rPr lang="en-IN" dirty="0" err="1"/>
              <a:t>Github</a:t>
            </a:r>
            <a:r>
              <a:rPr lang="en-IN" dirty="0"/>
              <a:t> , </a:t>
            </a:r>
            <a:r>
              <a:rPr lang="en-IN" dirty="0" err="1"/>
              <a:t>jmeter</a:t>
            </a:r>
            <a:r>
              <a:rPr lang="en-IN" dirty="0"/>
              <a:t> UI</a:t>
            </a:r>
          </a:p>
          <a:p>
            <a:r>
              <a:rPr lang="en-IN" dirty="0"/>
              <a:t>Front end tools         HTML,CSS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32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1BC3-E42A-4774-8885-E20EA394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E8E-AB8B-42FD-A6CD-7145075C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Technology.</a:t>
            </a:r>
          </a:p>
          <a:p>
            <a:r>
              <a:rPr lang="en-IN" dirty="0"/>
              <a:t>Professional environment</a:t>
            </a:r>
          </a:p>
          <a:p>
            <a:r>
              <a:rPr lang="en-IN" dirty="0"/>
              <a:t>Bugs Fixing</a:t>
            </a:r>
          </a:p>
        </p:txBody>
      </p:sp>
    </p:spTree>
    <p:extLst>
      <p:ext uri="{BB962C8B-B14F-4D97-AF65-F5344CB8AC3E}">
        <p14:creationId xmlns:p14="http://schemas.microsoft.com/office/powerpoint/2010/main" val="369708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D689-3599-453B-85F8-E4B55567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accomplishment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3073-8C91-4554-9BC9-20595B93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98612"/>
            <a:ext cx="9603275" cy="3450613"/>
          </a:xfrm>
        </p:spPr>
        <p:txBody>
          <a:bodyPr>
            <a:normAutofit fontScale="25000" lnSpcReduction="20000"/>
          </a:bodyPr>
          <a:lstStyle/>
          <a:p>
            <a:r>
              <a:rPr lang="en-IN" sz="5600" dirty="0"/>
              <a:t>Technical</a:t>
            </a:r>
          </a:p>
          <a:p>
            <a:pPr marL="0" indent="0">
              <a:buNone/>
            </a:pPr>
            <a:r>
              <a:rPr lang="en-IN" sz="5600" dirty="0"/>
              <a:t>                      Spring boot , REST MVC .</a:t>
            </a:r>
          </a:p>
          <a:p>
            <a:pPr marL="0" indent="0">
              <a:buNone/>
            </a:pPr>
            <a:r>
              <a:rPr lang="en-IN" sz="5600" dirty="0"/>
              <a:t>                      JAVA </a:t>
            </a:r>
          </a:p>
          <a:p>
            <a:pPr marL="0" indent="0">
              <a:buNone/>
            </a:pPr>
            <a:r>
              <a:rPr lang="en-IN" sz="5600" dirty="0"/>
              <a:t>                      </a:t>
            </a:r>
            <a:r>
              <a:rPr lang="en-IN" sz="5600" dirty="0" err="1"/>
              <a:t>Jmeter</a:t>
            </a:r>
            <a:endParaRPr lang="en-IN" sz="5600" dirty="0"/>
          </a:p>
          <a:p>
            <a:pPr marL="0" indent="0">
              <a:buNone/>
            </a:pPr>
            <a:r>
              <a:rPr lang="en-IN" sz="5600" dirty="0"/>
              <a:t>                      Git Commands</a:t>
            </a:r>
          </a:p>
          <a:p>
            <a:r>
              <a:rPr lang="en-IN" sz="3600" dirty="0"/>
              <a:t> </a:t>
            </a:r>
            <a:r>
              <a:rPr lang="en-IN" sz="5500" dirty="0"/>
              <a:t>Non-Technical</a:t>
            </a:r>
          </a:p>
          <a:p>
            <a:pPr marL="0" indent="0">
              <a:buNone/>
            </a:pPr>
            <a:r>
              <a:rPr lang="en-IN" sz="5500" dirty="0"/>
              <a:t>                    Confidence</a:t>
            </a:r>
          </a:p>
          <a:p>
            <a:pPr marL="0" indent="0">
              <a:buNone/>
            </a:pPr>
            <a:r>
              <a:rPr lang="en-IN" sz="5500" dirty="0"/>
              <a:t>                    Self Responsibility</a:t>
            </a:r>
          </a:p>
          <a:p>
            <a:pPr marL="0" indent="0">
              <a:buNone/>
            </a:pPr>
            <a:r>
              <a:rPr lang="en-IN" sz="5500" dirty="0"/>
              <a:t>                    How to implement Business problems</a:t>
            </a:r>
          </a:p>
          <a:p>
            <a:pPr marL="0" indent="0">
              <a:buNone/>
            </a:pPr>
            <a:r>
              <a:rPr lang="en-IN" sz="5500" dirty="0"/>
              <a:t>   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3899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E33-BC95-439E-9AAA-92282B2C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0AFB-6C59-49D9-9162-D47A83A9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Class vs real time application of knowledge</a:t>
            </a:r>
          </a:p>
          <a:p>
            <a:r>
              <a:rPr lang="en-IN" sz="2400" dirty="0"/>
              <a:t>To behave in a professional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99152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BFB3-FD78-477C-9E93-91F0CB8F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         Q&amp; A</a:t>
            </a:r>
          </a:p>
        </p:txBody>
      </p:sp>
    </p:spTree>
    <p:extLst>
      <p:ext uri="{BB962C8B-B14F-4D97-AF65-F5344CB8AC3E}">
        <p14:creationId xmlns:p14="http://schemas.microsoft.com/office/powerpoint/2010/main" val="92195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A061-03C3-46EC-876A-909971C3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C7BE-C939-4442-91DD-E1DE180C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                          NIKHIL KUMAR</a:t>
            </a:r>
          </a:p>
          <a:p>
            <a:r>
              <a:rPr lang="en-IN" dirty="0"/>
              <a:t>Job Title                        Associate Payment ,Intern</a:t>
            </a:r>
          </a:p>
          <a:p>
            <a:r>
              <a:rPr lang="en-IN" dirty="0"/>
              <a:t>Company                     Samsung Electronics SRI Bangalore</a:t>
            </a:r>
          </a:p>
          <a:p>
            <a:r>
              <a:rPr lang="en-IN" dirty="0"/>
              <a:t>Internship Duration      8 Weeks</a:t>
            </a:r>
          </a:p>
          <a:p>
            <a:r>
              <a:rPr lang="en-IN" dirty="0"/>
              <a:t>Start date                    18 May 2020 </a:t>
            </a:r>
          </a:p>
          <a:p>
            <a:r>
              <a:rPr lang="en-IN" dirty="0"/>
              <a:t>End Date                     13 July  2020     </a:t>
            </a:r>
          </a:p>
        </p:txBody>
      </p:sp>
    </p:spTree>
    <p:extLst>
      <p:ext uri="{BB962C8B-B14F-4D97-AF65-F5344CB8AC3E}">
        <p14:creationId xmlns:p14="http://schemas.microsoft.com/office/powerpoint/2010/main" val="204493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15ED-7EDD-4DB0-8007-FF15803D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50E8-E362-4EA7-919E-928427EA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Objective</a:t>
            </a:r>
          </a:p>
          <a:p>
            <a:r>
              <a:rPr lang="en-IN" dirty="0"/>
              <a:t>Project Worked On</a:t>
            </a:r>
          </a:p>
          <a:p>
            <a:r>
              <a:rPr lang="en-IN" dirty="0"/>
              <a:t>Task Assigned</a:t>
            </a:r>
          </a:p>
          <a:p>
            <a:r>
              <a:rPr lang="en-IN" dirty="0"/>
              <a:t>My Key Contribution</a:t>
            </a:r>
          </a:p>
          <a:p>
            <a:r>
              <a:rPr lang="en-IN" dirty="0"/>
              <a:t>Technologies Used</a:t>
            </a:r>
          </a:p>
          <a:p>
            <a:r>
              <a:rPr lang="en-IN" dirty="0"/>
              <a:t>Challenges</a:t>
            </a:r>
          </a:p>
          <a:p>
            <a:r>
              <a:rPr lang="en-IN" dirty="0"/>
              <a:t>Accomplishment</a:t>
            </a:r>
          </a:p>
          <a:p>
            <a:r>
              <a:rPr lang="en-IN" dirty="0"/>
              <a:t>Lesson Learnt</a:t>
            </a:r>
          </a:p>
          <a:p>
            <a:r>
              <a:rPr lang="en-IN" dirty="0"/>
              <a:t>Q&amp;A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2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9700-569B-4F13-8ECA-ED6F5FA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6914-76AA-4A7D-8440-D574D49A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develop skills for the application of theory to practical work situations</a:t>
            </a:r>
          </a:p>
          <a:p>
            <a:r>
              <a:rPr lang="en-IN" dirty="0"/>
              <a:t>To gain  Corporate world experiences with some Real time applications experiences too.</a:t>
            </a:r>
          </a:p>
          <a:p>
            <a:r>
              <a:rPr lang="en-IN" dirty="0"/>
              <a:t>To contribute to Organisation with my technical skills.</a:t>
            </a:r>
          </a:p>
          <a:p>
            <a:r>
              <a:rPr lang="en-IN" dirty="0"/>
              <a:t>To gain Work culture at organisation.   </a:t>
            </a:r>
          </a:p>
        </p:txBody>
      </p:sp>
    </p:spTree>
    <p:extLst>
      <p:ext uri="{BB962C8B-B14F-4D97-AF65-F5344CB8AC3E}">
        <p14:creationId xmlns:p14="http://schemas.microsoft.com/office/powerpoint/2010/main" val="350090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AD9B-CB2A-4F7C-B0C8-930C8528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WORKED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1A41-212C-4497-95CB-5528F8C2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current payment industry, if  Issuer bank is DOWN, users are not aware of availability in</a:t>
            </a:r>
          </a:p>
          <a:p>
            <a:pPr marL="0" indent="0">
              <a:buNone/>
            </a:pPr>
            <a:r>
              <a:rPr lang="en-IN" dirty="0"/>
              <a:t>Advance , only when they have initiated the transaction they are getting to know about this,</a:t>
            </a:r>
          </a:p>
          <a:p>
            <a:pPr marL="0" indent="0">
              <a:buNone/>
            </a:pPr>
            <a:r>
              <a:rPr lang="en-IN" dirty="0"/>
              <a:t>Post this retries , switching to alternate mode of Payment.</a:t>
            </a:r>
          </a:p>
          <a:p>
            <a:r>
              <a:rPr lang="en-IN" dirty="0"/>
              <a:t>Build an engine to learn which flows are working and between which nodes , based on service APIs Logs.</a:t>
            </a:r>
          </a:p>
          <a:p>
            <a:r>
              <a:rPr lang="en-IN" dirty="0"/>
              <a:t>Build a proactive engine to send alerts proactively to end application Users about current health of service .so that users can choose alternate services before making payment.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61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4072-9375-42D5-90B2-45C0A69D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Assigned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08B9-51EB-4551-9526-4021B3E4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To  build a proactive engine part to send alerts to end application users about current health of  service API’s</a:t>
            </a:r>
          </a:p>
          <a:p>
            <a:r>
              <a:rPr lang="en-IN" dirty="0"/>
              <a:t>To create Servers WA,WA PARTNER,WA DB,DOWNTIME_SVC</a:t>
            </a:r>
          </a:p>
          <a:p>
            <a:r>
              <a:rPr lang="en-IN" dirty="0"/>
              <a:t>Performance Testing using </a:t>
            </a:r>
            <a:r>
              <a:rPr lang="en-IN" dirty="0" err="1"/>
              <a:t>jmeter</a:t>
            </a:r>
            <a:r>
              <a:rPr lang="en-IN" dirty="0"/>
              <a:t> to generate .</a:t>
            </a:r>
            <a:r>
              <a:rPr lang="en-IN" dirty="0" err="1"/>
              <a:t>jmx</a:t>
            </a:r>
            <a:r>
              <a:rPr lang="en-IN" dirty="0"/>
              <a:t> script file</a:t>
            </a:r>
          </a:p>
          <a:p>
            <a:r>
              <a:rPr lang="en-IN" dirty="0"/>
              <a:t>Report as and when bugs arise</a:t>
            </a:r>
          </a:p>
          <a:p>
            <a:r>
              <a:rPr lang="en-IN" dirty="0"/>
              <a:t>Push all the code with all docs on </a:t>
            </a:r>
            <a:r>
              <a:rPr lang="en-IN" dirty="0" err="1"/>
              <a:t>github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15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CC4D-7242-4ECC-A4AF-FCF27C1A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KEY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924A-4800-4420-8C07-7F9CA402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Started engine part by creating servers named WA,WA PARTNER ,WA DB</a:t>
            </a:r>
          </a:p>
          <a:p>
            <a:pPr marL="0" indent="0">
              <a:buNone/>
            </a:pPr>
            <a:r>
              <a:rPr lang="en-IN" dirty="0"/>
              <a:t> SVC_DOWNTIME.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sz="2800" dirty="0">
                <a:solidFill>
                  <a:srgbClr val="FF0000"/>
                </a:solidFill>
              </a:rPr>
              <a:t>WA</a:t>
            </a:r>
          </a:p>
          <a:p>
            <a:r>
              <a:rPr lang="en-IN" dirty="0"/>
              <a:t>Exposed three different API’s named (Transaction , Transaction History &amp; Registration)    in WA ,which in turn making Rest calls to WA PARTNER SERVICE</a:t>
            </a:r>
          </a:p>
          <a:p>
            <a:r>
              <a:rPr lang="en-IN" dirty="0"/>
              <a:t>Created Filters to intercept requests/response in between WA and WA PARTNER SVC  </a:t>
            </a:r>
          </a:p>
        </p:txBody>
      </p:sp>
    </p:spTree>
    <p:extLst>
      <p:ext uri="{BB962C8B-B14F-4D97-AF65-F5344CB8AC3E}">
        <p14:creationId xmlns:p14="http://schemas.microsoft.com/office/powerpoint/2010/main" val="18013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0AFC-C533-40C5-8FEA-E50034C0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3A0D-CDFE-4719-96B5-D094CCEA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WA PARTNER</a:t>
            </a:r>
          </a:p>
          <a:p>
            <a:r>
              <a:rPr lang="en-IN" sz="2400" dirty="0"/>
              <a:t>Created WA PARTNER SVC, exposing three API , which serves the request coming from WA and return responses back.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3200" dirty="0">
                <a:solidFill>
                  <a:srgbClr val="FF0000"/>
                </a:solidFill>
              </a:rPr>
              <a:t>Filter</a:t>
            </a:r>
          </a:p>
          <a:p>
            <a:pPr marL="0" indent="0">
              <a:buNone/>
            </a:pPr>
            <a:r>
              <a:rPr lang="en-IN" sz="2400" dirty="0"/>
              <a:t> Created three filters for three different URL , which are intercepting request/responses  and writes the response status with timestamp in corresponding log file using logger.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387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C56E-73E5-4D18-B115-7DD0FAF3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19728B-EFF1-4595-8FDF-C12E43C4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SVC_DOWNTIME</a:t>
            </a:r>
          </a:p>
          <a:p>
            <a:pPr marL="0" indent="0">
              <a:buNone/>
            </a:pPr>
            <a:r>
              <a:rPr lang="en-IN" sz="2400" dirty="0"/>
              <a:t>   Created  services named downtime , Reducer and Alert service.</a:t>
            </a:r>
          </a:p>
          <a:p>
            <a:r>
              <a:rPr lang="en-IN" sz="2400" dirty="0"/>
              <a:t>Downtime service fetch the logs and read responses from log files using file observer and passes to Reducer SVC. It also exposes health APIs to Client which is external svc.</a:t>
            </a:r>
          </a:p>
          <a:p>
            <a:r>
              <a:rPr lang="en-IN" sz="2400" dirty="0"/>
              <a:t>Reducer service counts all success/fail events and passes counts to alert service.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2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295</TotalTime>
  <Words>647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INTERNSHIP  PROJECT</vt:lpstr>
      <vt:lpstr>PROFILE</vt:lpstr>
      <vt:lpstr>Contents</vt:lpstr>
      <vt:lpstr>OBJECTIVE</vt:lpstr>
      <vt:lpstr>Project WORKED ON</vt:lpstr>
      <vt:lpstr>Task Assigned</vt:lpstr>
      <vt:lpstr>MY KEY CONTRIBUTIONS</vt:lpstr>
      <vt:lpstr>Continue…..</vt:lpstr>
      <vt:lpstr>Continue…..</vt:lpstr>
      <vt:lpstr>Continue….</vt:lpstr>
      <vt:lpstr>PowerPoint Presentation</vt:lpstr>
      <vt:lpstr>Technologies used</vt:lpstr>
      <vt:lpstr>Challenges faced</vt:lpstr>
      <vt:lpstr>accomplishment</vt:lpstr>
      <vt:lpstr>Lesson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 PROJECT</dc:title>
  <dc:creator>nikhil kumar</dc:creator>
  <cp:lastModifiedBy>nikhil kumar</cp:lastModifiedBy>
  <cp:revision>25</cp:revision>
  <dcterms:created xsi:type="dcterms:W3CDTF">2020-07-06T05:37:53Z</dcterms:created>
  <dcterms:modified xsi:type="dcterms:W3CDTF">2020-07-06T10:33:54Z</dcterms:modified>
</cp:coreProperties>
</file>