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bb9d157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ebb9d157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bb9d157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bb9d157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ebb9d157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ebb9d157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bb9d157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ebb9d157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ebb9d157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ebb9d157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bb9d157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bb9d157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ebb9d157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ebb9d157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ebb9d157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ebb9d157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ebb9d157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ebb9d157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ebb9d157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ebb9d157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bb9d157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bb9d157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bb9d157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bb9d157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bb9d157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bb9d157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bb9d157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bb9d157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bb9d157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bb9d157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ebb9d157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ebb9d157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eeexplore.ieee.org/document/8442343" TargetMode="External"/><Relationship Id="rId4" Type="http://schemas.openxmlformats.org/officeDocument/2006/relationships/hyperlink" Target="https://youtu.be/rqz-CmNpWC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Single Precision </a:t>
            </a:r>
            <a:r>
              <a:rPr b="0" lang="en" sz="3600">
                <a:latin typeface="Times New Roman"/>
                <a:ea typeface="Times New Roman"/>
                <a:cs typeface="Times New Roman"/>
                <a:sym typeface="Times New Roman"/>
              </a:rPr>
              <a:t>Floating point Multiplication</a:t>
            </a:r>
            <a:endParaRPr b="0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9625" y="2956000"/>
            <a:ext cx="76881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Akhila Veedula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SaiNikhil Reddy Lokasani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Samhitha Gaddam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Venkatesh Mukkapati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Packed Structures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31650" y="122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63" y="1225225"/>
            <a:ext cx="7381875" cy="12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11700" y="2760450"/>
            <a:ext cx="733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Enumerated Types</a:t>
            </a:r>
            <a:endParaRPr sz="40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38" y="3670488"/>
            <a:ext cx="85058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Class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7922674" cy="22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Constraint Randomization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393675" cy="14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9200"/>
            <a:ext cx="8520600" cy="172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Assertions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13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4050"/>
            <a:ext cx="8520601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Challenges Faced and Edification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concepts of IEEE 754 format floating point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concept of rounding and normalization.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r>
              <a:rPr lang="en"/>
              <a:t> of system verilog constructs.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extended upto 64 bit i.e., Double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Coverage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Source code :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https://github.com/nikhilreddi/SVFINAL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ECE 571 Lecture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"Computer Organization and Design: The Hardware/Software Interface" by David A. Patterson and John L. Hennessy (edition 5). (Page ref from 197 to 209)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https://ieeexplore.ieee.org/document/8442343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https://youtu.be/rqz-CmNpWCM</a:t>
            </a:r>
            <a:r>
              <a:rPr lang="en"/>
              <a:t> (nptel lectures)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09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AGENDA : </a:t>
            </a:r>
            <a:r>
              <a:rPr lang="en" sz="6000">
                <a:latin typeface="Arial"/>
                <a:ea typeface="Arial"/>
                <a:cs typeface="Arial"/>
                <a:sym typeface="Arial"/>
              </a:rPr>
              <a:t> 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Introduction to Floating Point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Block Diagram of FPU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Flow chart and Rounding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System Verilog Constructs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Challenges Faced and Edification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Future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Reference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 to Floating Point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6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96"/>
              <a:t>Floating point numbers are a way to represent real numbers in a computer using a fixed number of bits. </a:t>
            </a:r>
            <a:endParaRPr sz="5796"/>
          </a:p>
          <a:p>
            <a:pPr indent="-3206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96"/>
              <a:t>A floating point number consists of three parts:</a:t>
            </a:r>
            <a:endParaRPr sz="5796"/>
          </a:p>
          <a:p>
            <a:pPr indent="-3206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96"/>
              <a:t>mantissa or significand or Fraction</a:t>
            </a:r>
            <a:endParaRPr sz="5796"/>
          </a:p>
          <a:p>
            <a:pPr indent="-3206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96"/>
              <a:t>Exponent</a:t>
            </a:r>
            <a:endParaRPr sz="5796"/>
          </a:p>
          <a:p>
            <a:pPr indent="-3206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96"/>
              <a:t>Sign</a:t>
            </a:r>
            <a:endParaRPr sz="6100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We represent these floating point numbers in IEEE 754 format. It defines the formats and rules for representing and manipulating floating-point numbers in computers.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137" y="1923675"/>
            <a:ext cx="3898425" cy="1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Block Diagram of FPU :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554425" y="2075400"/>
            <a:ext cx="56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13" y="1060550"/>
            <a:ext cx="6025011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Flowchart :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0" y="1241625"/>
            <a:ext cx="8045474" cy="3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Rounding :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64957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Test Plan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Not generating  denormalized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Raise an exception flag when any special value like is generated.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Randomize 32-bit inputs individually to have better control over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Converting bits to shortreal and then multiply the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Converting shortreal results to bits using $shortrealtobits.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Comparing outputs of reference model and DUT output in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the class that has </a:t>
            </a:r>
            <a:r>
              <a:rPr lang="en"/>
              <a:t>random</a:t>
            </a:r>
            <a:r>
              <a:rPr lang="en"/>
              <a:t> variables and constraints for not </a:t>
            </a:r>
            <a:r>
              <a:rPr lang="en"/>
              <a:t>generating</a:t>
            </a:r>
            <a:r>
              <a:rPr lang="en"/>
              <a:t> denormalized numbers and Nan’s.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check whether denormalized numbers are generating.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System Verilog Constructs Used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Packed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Enumerated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 Randomization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Packages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8" y="1225225"/>
            <a:ext cx="8430024" cy="24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