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4" r:id="rId3"/>
    <p:sldId id="266" r:id="rId4"/>
    <p:sldId id="259" r:id="rId5"/>
    <p:sldId id="263" r:id="rId6"/>
    <p:sldId id="26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38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5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63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4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2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6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1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4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4D89-096D-3CCF-0F55-A237363D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1" y="1300962"/>
            <a:ext cx="8662737" cy="1810164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Arial Black" panose="020B0A04020102020204" pitchFamily="34" charset="0"/>
              </a:rPr>
              <a:t>MACHINE LEARNING 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DBD29-B9E8-B0C5-FF37-3D2701D48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444" y="3230465"/>
            <a:ext cx="6801612" cy="1239894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Professor:- Murali Shankar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C7D66-7B19-2D4A-693D-A23F7E81B037}"/>
              </a:ext>
            </a:extLst>
          </p:cNvPr>
          <p:cNvSpPr txBox="1"/>
          <p:nvPr/>
        </p:nvSpPr>
        <p:spPr>
          <a:xfrm>
            <a:off x="3820259" y="3850412"/>
            <a:ext cx="428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 NIKHIL REDDY ADDULA</a:t>
            </a:r>
          </a:p>
        </p:txBody>
      </p:sp>
    </p:spTree>
    <p:extLst>
      <p:ext uri="{BB962C8B-B14F-4D97-AF65-F5344CB8AC3E}">
        <p14:creationId xmlns:p14="http://schemas.microsoft.com/office/powerpoint/2010/main" val="280673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5841-6967-ADAF-B899-1B7D3FCB3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0" y="593035"/>
            <a:ext cx="6019800" cy="603664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38717-DE9C-3C15-9E76-625D74E35120}"/>
              </a:ext>
            </a:extLst>
          </p:cNvPr>
          <p:cNvSpPr txBox="1"/>
          <p:nvPr/>
        </p:nvSpPr>
        <p:spPr>
          <a:xfrm>
            <a:off x="1228182" y="1911179"/>
            <a:ext cx="1002291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 DEFINE AND LOCATE CLUSTERS USING ALL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PERFORMING THE CLUSTERS USING K-MEANS.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INTERPRETING CLUSTER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WHAT CLUSTERS ARE FORMED BASED ON THE ALGORITHM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CLUSTERS HAVE MINIMAL AND HIGH FUEL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CLUSTERS HAVE THE HIGHEST ASH AND SULFUR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MOST OPTIMAL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05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1649-9C1A-8430-2B78-BBBE765F9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194" y="543339"/>
            <a:ext cx="6448806" cy="748728"/>
          </a:xfrm>
        </p:spPr>
        <p:txBody>
          <a:bodyPr>
            <a:normAutofit fontScale="90000"/>
          </a:bodyPr>
          <a:lstStyle/>
          <a:p>
            <a:br>
              <a:rPr lang="en-IN" sz="4000" b="1" dirty="0">
                <a:latin typeface="Arial Black" panose="020B0A04020102020204" pitchFamily="34" charset="0"/>
              </a:rPr>
            </a:br>
            <a:r>
              <a:rPr lang="en-IN" sz="4000" b="1" dirty="0">
                <a:latin typeface="Arial Black" panose="020B0A04020102020204" pitchFamily="34" charset="0"/>
              </a:rPr>
              <a:t>DATA DESCRIPTION</a:t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4CB69-4B0A-D935-04E2-8A5EDEC2B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130" y="2451653"/>
            <a:ext cx="10031895" cy="5466522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* ANALYSING THE VARIABLES IN THE DATA SET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* CLEANING THE DATA SET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* PERFORMING THE SAMPLE FRACTION BY 2%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* PARTITIONING THE SAMPLED FRACTION BY 75%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* NORMALIZING DATA USING  SCALE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* TO UNDERSTAND THE POWER GENERATION IN THE US, I HAVE SELECTED A FEW VARIABLES.</a:t>
            </a:r>
          </a:p>
        </p:txBody>
      </p:sp>
    </p:spTree>
    <p:extLst>
      <p:ext uri="{BB962C8B-B14F-4D97-AF65-F5344CB8AC3E}">
        <p14:creationId xmlns:p14="http://schemas.microsoft.com/office/powerpoint/2010/main" val="69064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386B-570E-49D4-2D02-94E1ECCA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772" y="563114"/>
            <a:ext cx="4105656" cy="804171"/>
          </a:xfrm>
        </p:spPr>
        <p:txBody>
          <a:bodyPr>
            <a:normAutofit fontScale="90000"/>
          </a:bodyPr>
          <a:lstStyle/>
          <a:p>
            <a:br>
              <a:rPr lang="en-IN" sz="2400" dirty="0">
                <a:latin typeface="Arial Black" panose="020B0A04020102020204" pitchFamily="34" charset="0"/>
              </a:rPr>
            </a:br>
            <a:r>
              <a:rPr lang="en-IN" sz="2700" dirty="0">
                <a:latin typeface="Arial Black" panose="020B0A04020102020204" pitchFamily="34" charset="0"/>
              </a:rPr>
              <a:t>ANALYSIS</a:t>
            </a:r>
            <a:br>
              <a:rPr lang="en-IN" dirty="0"/>
            </a:b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2422691-6DDD-2365-2661-3F2647FB4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040880" y="563114"/>
            <a:ext cx="4181348" cy="257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>
            <a:extLst>
              <a:ext uri="{FF2B5EF4-FFF2-40B4-BE49-F238E27FC236}">
                <a16:creationId xmlns:a16="http://schemas.microsoft.com/office/drawing/2014/main" id="{504D332E-EE79-255D-393F-D710F41CB5EA}"/>
              </a:ext>
            </a:extLst>
          </p:cNvPr>
          <p:cNvSpPr>
            <a:spLocks noGrp="1" noChangeAspect="1" noChangeArrowheads="1"/>
          </p:cNvSpPr>
          <p:nvPr>
            <p:ph type="body" sz="half" idx="2"/>
          </p:nvPr>
        </p:nvSpPr>
        <p:spPr bwMode="auto">
          <a:xfrm>
            <a:off x="0" y="2167535"/>
            <a:ext cx="6152812" cy="355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*AS THE PART OF ANALYSIS PERFORMED K MEANS TO OBTAIN THE CENTERS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*K MEANS DEALS BEST WAY WITH LARGE DATA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* K MEANS IS USED AND 4 CLUSTERS OBTAINED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0DE838-6131-6C98-86F3-8F4C9AAC7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3561522"/>
            <a:ext cx="4181348" cy="25781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73F1A4-19C8-9B8B-7BC0-4F36605D0CDF}"/>
              </a:ext>
            </a:extLst>
          </p:cNvPr>
          <p:cNvSpPr txBox="1"/>
          <p:nvPr/>
        </p:nvSpPr>
        <p:spPr>
          <a:xfrm>
            <a:off x="8316545" y="3111812"/>
            <a:ext cx="16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WSS Method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5386DB-9A24-54A8-7049-26CB9D96592B}"/>
              </a:ext>
            </a:extLst>
          </p:cNvPr>
          <p:cNvSpPr txBox="1"/>
          <p:nvPr/>
        </p:nvSpPr>
        <p:spPr>
          <a:xfrm>
            <a:off x="8242852" y="611022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Silhouette Method</a:t>
            </a:r>
          </a:p>
        </p:txBody>
      </p:sp>
    </p:spTree>
    <p:extLst>
      <p:ext uri="{BB962C8B-B14F-4D97-AF65-F5344CB8AC3E}">
        <p14:creationId xmlns:p14="http://schemas.microsoft.com/office/powerpoint/2010/main" val="143540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E0EC0D-0E3C-EABF-8D9F-600397E4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4947"/>
            <a:ext cx="6096000" cy="3758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09048-D1E8-933D-B9C6-60855F71E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4946"/>
            <a:ext cx="6095999" cy="37586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A5C4F0-A553-01EE-BB92-1C7B5A1C8B06}"/>
              </a:ext>
            </a:extLst>
          </p:cNvPr>
          <p:cNvSpPr txBox="1"/>
          <p:nvPr/>
        </p:nvSpPr>
        <p:spPr>
          <a:xfrm>
            <a:off x="2319131" y="478362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73BC02-AFB0-0302-C59F-DDD4BD6BFD5B}"/>
              </a:ext>
            </a:extLst>
          </p:cNvPr>
          <p:cNvSpPr txBox="1"/>
          <p:nvPr/>
        </p:nvSpPr>
        <p:spPr>
          <a:xfrm>
            <a:off x="8209192" y="478362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SILHOUETTE</a:t>
            </a:r>
          </a:p>
        </p:txBody>
      </p:sp>
    </p:spTree>
    <p:extLst>
      <p:ext uri="{BB962C8B-B14F-4D97-AF65-F5344CB8AC3E}">
        <p14:creationId xmlns:p14="http://schemas.microsoft.com/office/powerpoint/2010/main" val="54990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3AA36C2-E55D-C44F-81BC-2E99A1D7E512}"/>
              </a:ext>
            </a:extLst>
          </p:cNvPr>
          <p:cNvSpPr txBox="1"/>
          <p:nvPr/>
        </p:nvSpPr>
        <p:spPr>
          <a:xfrm>
            <a:off x="4731026" y="755374"/>
            <a:ext cx="1928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61CD98-56E3-0ADD-1B25-E022AC13F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30" y="2193769"/>
            <a:ext cx="11570539" cy="191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8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0C4DF6-5A26-5FF0-6C56-0EC6143C9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4" y="2264590"/>
            <a:ext cx="10363199" cy="298173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BY SUMMARIZING THE DATA SET THAT IS GIVEN I HAVE FOUND THAT K=4 IS THE BEST VALUE FOR THE DATA SET AND FORMED THE CLUSTERS 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BASED ON MY ANALYSIS CLUSTER 4 IS THE BEST CLUSTER BECAUSE THE ASH AND SULPHER CONTENT IS MINIMAL AND HAS  AVG_MMBTU WHICH (HEAT) IS MORE.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03895-70AD-9122-C393-E851AB5283E5}"/>
              </a:ext>
            </a:extLst>
          </p:cNvPr>
          <p:cNvSpPr txBox="1"/>
          <p:nvPr/>
        </p:nvSpPr>
        <p:spPr>
          <a:xfrm>
            <a:off x="2875720" y="316849"/>
            <a:ext cx="6387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CONCLUSION &amp; DISCUSSION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B7EBF-42F6-0323-AE06-4071779F83EE}"/>
              </a:ext>
            </a:extLst>
          </p:cNvPr>
          <p:cNvSpPr txBox="1"/>
          <p:nvPr/>
        </p:nvSpPr>
        <p:spPr>
          <a:xfrm>
            <a:off x="702364" y="1611671"/>
            <a:ext cx="1106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21235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1639</TotalTime>
  <Words>220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Arial Rounded MT Bold</vt:lpstr>
      <vt:lpstr>Gill Sans MT</vt:lpstr>
      <vt:lpstr>Parcel</vt:lpstr>
      <vt:lpstr>MACHINE LEARNING  PROJECT</vt:lpstr>
      <vt:lpstr>PROBLEM STATEMENT</vt:lpstr>
      <vt:lpstr> DATA DESCRIPTION </vt:lpstr>
      <vt:lpstr> ANALYSIS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FML Final PROJECT</dc:title>
  <dc:creator>Nikitha</dc:creator>
  <cp:lastModifiedBy>Microsoft Office User</cp:lastModifiedBy>
  <cp:revision>7</cp:revision>
  <dcterms:created xsi:type="dcterms:W3CDTF">2022-12-08T18:57:34Z</dcterms:created>
  <dcterms:modified xsi:type="dcterms:W3CDTF">2022-12-13T04:22:42Z</dcterms:modified>
</cp:coreProperties>
</file>