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816D-F7BA-4EDF-8DDA-1968B0AC7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AF169-E492-47C7-8B63-853E86408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045B5-B6F0-4A97-B0F2-A6BC5488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3855-55AB-4F6D-BC0E-057C3423DED1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A7655-46DD-42AA-B934-0C3E9AC3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36129-3AB5-49CB-802B-E4A57377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74DB-C1F2-4C61-8812-8D180AAF5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14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BF34-2383-494F-90FA-0A431E9C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64BF0-68F0-4762-A780-1F88B744C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0502C-B530-44BB-B21A-7CEE556C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3855-55AB-4F6D-BC0E-057C3423DED1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2F205-67F5-4678-A570-647DFE5D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3E2C9-233E-4F86-A878-B5AFB059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74DB-C1F2-4C61-8812-8D180AAF5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47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7047F-E8F6-40AE-A0C5-78DFA3D48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1417C-43AD-498A-9097-DD354B0F1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F0221-B3F8-46DE-9A9F-9F1BD3ED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3855-55AB-4F6D-BC0E-057C3423DED1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6D34-D158-43A4-9C3C-DE6A4C13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02360-E93B-40B8-878B-9DB56FF3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74DB-C1F2-4C61-8812-8D180AAF5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08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E704-786E-4C76-B08F-96436EE2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BD480-642D-444D-A46C-A2CBB50CE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6BB34-DAF3-435A-95C2-71653255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3855-55AB-4F6D-BC0E-057C3423DED1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04925-AD66-46A8-ABDF-023F963E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B0E42-52BD-47CD-9159-28AEF855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74DB-C1F2-4C61-8812-8D180AAF5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94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AA7D-26C8-43D6-BB58-3BB3CB52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A1F64-209B-463D-9F82-E4E16286E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B57F6-177C-4419-A5D0-57E188DB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3855-55AB-4F6D-BC0E-057C3423DED1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DE6DB-73C2-4D18-B5AD-18BEDF2F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3F7DB-D4E8-46A3-BC68-8FF9B104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74DB-C1F2-4C61-8812-8D180AAF5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24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8860-EAB2-4415-9B43-E635D633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1B803-CDFB-4168-8B5B-C410C1A69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4F80F-79ED-48E6-8F1C-859FF82F0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BBD70-939A-4BA6-A36B-39443BE2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3855-55AB-4F6D-BC0E-057C3423DED1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DC410-FDB4-4F46-B326-9137512E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5D028-9FFE-46AD-B0E1-39722F77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74DB-C1F2-4C61-8812-8D180AAF5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71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4D4B-BA01-4B90-89E3-05414351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FA75D-7970-4EF7-B516-AE5415807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66B94-FBD3-4D05-9719-360AB50EF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3BFA3-7C3E-4C6B-9EFB-8872FA040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0051A-148F-44B0-933F-BF41F3B46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2EF84-5ED9-4B00-85ED-C85C02D0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3855-55AB-4F6D-BC0E-057C3423DED1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A4174-B865-4ABF-92E9-803B8B15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30783-B12F-4DCC-B534-CE56E735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74DB-C1F2-4C61-8812-8D180AAF5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53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0F05-1003-4DC8-88B7-5AF88BEE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149AD-F472-45C1-B74C-DB0E7301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3855-55AB-4F6D-BC0E-057C3423DED1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C99D4-0C2A-478D-B770-CE2A78C9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40A27-73AE-42A9-ACAB-0FF96BE6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74DB-C1F2-4C61-8812-8D180AAF5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08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42A0F5-7526-4E54-BFB6-57B60D34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3855-55AB-4F6D-BC0E-057C3423DED1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7CB12-CAF1-4FE1-9FCB-862F7545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F7238-BA39-4007-9A2B-95CD86D6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74DB-C1F2-4C61-8812-8D180AAF5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56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6C8E-C2CE-4098-BDAC-21E58A04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D30B7-6216-495D-BCA9-502470C3C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D060A-574B-473E-B6F6-66F5FF8EF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FD2F6-F50A-4B3F-9A89-C50B129AF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3855-55AB-4F6D-BC0E-057C3423DED1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FA720-BFF5-4565-8EE9-333BE69E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9A9B-5BB1-4449-BD07-A5C237A2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74DB-C1F2-4C61-8812-8D180AAF5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79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312C-4681-4DF3-8B90-D2004855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65D8B-7D11-46D0-904E-C11664803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7B491-891F-46AD-8693-52518C2D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5F21F-7B9F-4DAD-B06E-3EE41B57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3855-55AB-4F6D-BC0E-057C3423DED1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4A800-1CFD-4D63-BAD4-2A8C6905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225F4-CA6D-4C1A-B112-2A6D893C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74DB-C1F2-4C61-8812-8D180AAF5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19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6A5B3A-D6B3-4E05-B387-6332AA31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5D515-4674-4075-BB1E-D42E833A6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AAB24-1AEE-49BA-884B-2DE8F643D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23855-55AB-4F6D-BC0E-057C3423DED1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AF2F4-B23E-4EDB-A270-1C2A61399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D65A4-EDCB-4E5C-9B66-9CC9D2351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474DB-C1F2-4C61-8812-8D180AAF5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82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glass of red wine&#10;&#10;Description generated with high confidence">
            <a:extLst>
              <a:ext uri="{FF2B5EF4-FFF2-40B4-BE49-F238E27FC236}">
                <a16:creationId xmlns:a16="http://schemas.microsoft.com/office/drawing/2014/main" id="{B9108D31-92B3-4AC8-9180-FAA20459F8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45" b="2086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C6B1FC2-38E4-4691-B030-75F902752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GB" b="1" dirty="0"/>
              <a:t>Ratings on Wines throughout the World</a:t>
            </a:r>
            <a:br>
              <a:rPr lang="en-IN" dirty="0"/>
            </a:br>
            <a:endParaRPr lang="en-US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A0202C-0607-4FB4-B1BB-725872BC0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59329" y="3492827"/>
            <a:ext cx="2626535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By Nikhil Reddy Pathuri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STAT 515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Prof </a:t>
            </a:r>
            <a:r>
              <a:rPr lang="en-US" sz="1800" dirty="0" err="1"/>
              <a:t>Wanli</a:t>
            </a:r>
            <a:r>
              <a:rPr lang="en-US" sz="1800" dirty="0"/>
              <a:t> </a:t>
            </a:r>
            <a:r>
              <a:rPr lang="en-US" sz="1800" dirty="0" err="1"/>
              <a:t>Qiao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32915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8A08E5-7249-44AB-AB9F-F1059BB9C8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02906" y="173566"/>
            <a:ext cx="5253265" cy="651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5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B49B-6643-4808-9F5C-AC3530C4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Naïve Bayes Classifier Model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319813" y="4371619"/>
            <a:ext cx="3552371" cy="1603375"/>
          </a:xfrm>
        </p:spPr>
        <p:txBody>
          <a:bodyPr>
            <a:normAutofit/>
          </a:bodyPr>
          <a:lstStyle/>
          <a:p>
            <a:r>
              <a:rPr lang="en-GB" dirty="0"/>
              <a:t>Accuracy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92.3%</a:t>
            </a:r>
          </a:p>
          <a:p>
            <a:r>
              <a:rPr lang="en-GB" dirty="0"/>
              <a:t>Sensitivity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0.936</a:t>
            </a:r>
          </a:p>
          <a:p>
            <a:r>
              <a:rPr lang="en-GB" dirty="0"/>
              <a:t>Specificity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0.916</a:t>
            </a:r>
            <a:endParaRPr lang="en-US" sz="2000" dirty="0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8F5E4E-292D-43C8-9FC6-DBB497703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244" y="1778466"/>
            <a:ext cx="3043511" cy="214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52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66B78A42-5231-4D98-B66B-1A2701F2C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39" y="1547331"/>
            <a:ext cx="6895921" cy="45685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96DFD5-599A-453C-BC44-39DC3F35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309247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D806C1-578D-47CD-919F-884CE28A7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218" y="1895475"/>
            <a:ext cx="3371850" cy="30670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703051-2869-4B21-B875-8BFE8CFC8221}"/>
              </a:ext>
            </a:extLst>
          </p:cNvPr>
          <p:cNvSpPr/>
          <p:nvPr/>
        </p:nvSpPr>
        <p:spPr>
          <a:xfrm>
            <a:off x="1816852" y="2967335"/>
            <a:ext cx="4900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Thank You…!!!</a:t>
            </a:r>
          </a:p>
        </p:txBody>
      </p:sp>
    </p:spTree>
    <p:extLst>
      <p:ext uri="{BB962C8B-B14F-4D97-AF65-F5344CB8AC3E}">
        <p14:creationId xmlns:p14="http://schemas.microsoft.com/office/powerpoint/2010/main" val="420578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E91F6198-2D18-4303-AE36-E3C60648E9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324862"/>
            <a:ext cx="10905066" cy="220827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2A9E888-3F9C-492D-B8C4-BBC86E8FD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1500"/>
            <a:ext cx="9144000" cy="1328738"/>
          </a:xfrm>
        </p:spPr>
        <p:txBody>
          <a:bodyPr/>
          <a:lstStyle/>
          <a:p>
            <a:r>
              <a:rPr lang="en-IN" dirty="0"/>
              <a:t>Sample Dataset</a:t>
            </a:r>
          </a:p>
        </p:txBody>
      </p:sp>
    </p:spTree>
    <p:extLst>
      <p:ext uri="{BB962C8B-B14F-4D97-AF65-F5344CB8AC3E}">
        <p14:creationId xmlns:p14="http://schemas.microsoft.com/office/powerpoint/2010/main" val="328959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17CDA24-35F8-4540-8C52-3096D6D949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58BFE0-4E65-4174-9C75-687C94E8827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75DFED-A0C1-4A83-BE1D-0271C1826E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3E34C7D-9A4A-4E44-BA04-EF8E60ED7C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8106" y="3631096"/>
            <a:ext cx="4172450" cy="276056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16BEC9D-5BE9-44CC-91BF-A5FE979442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995" y="3631096"/>
            <a:ext cx="5044489" cy="2905170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D62F68C-5106-4A21-A4C0-6EBA462B57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8106" y="277659"/>
            <a:ext cx="4793391" cy="2760560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3FC97F-2117-444F-B872-892A21A3B0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4528" y="133049"/>
            <a:ext cx="3777424" cy="290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5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613CC94-7EE0-4461-9688-57EFFCE29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95" y="237775"/>
            <a:ext cx="4281713" cy="2832850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63E2890-6CED-4A07-9785-B77F26944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58" y="3631096"/>
            <a:ext cx="4172450" cy="276056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D4DA6AC-F3A0-4714-A1F5-E0876223C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62" y="1581142"/>
            <a:ext cx="5447684" cy="3604275"/>
          </a:xfrm>
          <a:prstGeom prst="rect">
            <a:avLst/>
          </a:prstGeom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799448F2-0E5B-42DA-B2D1-11A14E947B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4E8A7552-20E1-4F34-ADAB-C1DB6634D4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6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4650A44-AB12-4A0A-9351-8A7F7D70C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27560"/>
            <a:ext cx="5291666" cy="3802879"/>
          </a:xfrm>
          <a:prstGeom prst="rect">
            <a:avLst/>
          </a:prstGeom>
        </p:spPr>
      </p:pic>
      <p:pic>
        <p:nvPicPr>
          <p:cNvPr id="5" name="Picture 4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96EEAA61-F441-4BD9-B75D-5B8318048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33" y="1567495"/>
            <a:ext cx="5736471" cy="372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4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y, wall, indoor&#10;&#10;Description generated with high confidence">
            <a:extLst>
              <a:ext uri="{FF2B5EF4-FFF2-40B4-BE49-F238E27FC236}">
                <a16:creationId xmlns:a16="http://schemas.microsoft.com/office/drawing/2014/main" id="{B6B065B1-9FE5-473A-BA16-FF6F5EEAE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3" y="220702"/>
            <a:ext cx="9838273" cy="64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942E250-AB17-4422-A4D4-335E82A7F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652" y="137653"/>
            <a:ext cx="7668695" cy="65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3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>
            <a:extLst>
              <a:ext uri="{FF2B5EF4-FFF2-40B4-BE49-F238E27FC236}">
                <a16:creationId xmlns:a16="http://schemas.microsoft.com/office/drawing/2014/main" id="{2A0EAF4D-38C0-4F6E-A889-0F80D67D90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28" y="643466"/>
            <a:ext cx="1076534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7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C6AD1C79-3056-4F16-87D4-FDA0FE21D9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5907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9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36</Words>
  <Application>Microsoft Office PowerPoint</Application>
  <PresentationFormat>Widescreen</PresentationFormat>
  <Paragraphs>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MV Boli</vt:lpstr>
      <vt:lpstr>Wingdings</vt:lpstr>
      <vt:lpstr>Office Theme</vt:lpstr>
      <vt:lpstr>Ratings on Wines throughout the World </vt:lpstr>
      <vt:lpstr>Sample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Naïve Bayes Classifier Model</vt:lpstr>
      <vt:lpstr>ROC Curve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Ratings on Wines throughout the World</dc:title>
  <dc:creator>Nikhil Reddy Pathuri</dc:creator>
  <cp:lastModifiedBy>Nikhil Reddy Pathuri</cp:lastModifiedBy>
  <cp:revision>11</cp:revision>
  <dcterms:created xsi:type="dcterms:W3CDTF">2017-12-14T10:57:11Z</dcterms:created>
  <dcterms:modified xsi:type="dcterms:W3CDTF">2017-12-14T23:37:36Z</dcterms:modified>
</cp:coreProperties>
</file>