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5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640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5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0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8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7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1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6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CFF3-7EE1-4DE4-9FF8-657BEECFB3D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B1605F-D7ED-46A1-BF6F-3A40DBDD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703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WEB DEVELOPMENT 2021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9772" y="1002724"/>
            <a:ext cx="5455227" cy="2888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Front-end 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1002724"/>
            <a:ext cx="5503718" cy="288867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Back-end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3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83" y="240363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Front-end Development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68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8266" y="2286000"/>
            <a:ext cx="10419644" cy="250613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4864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Front-end Development Primary Skills: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JAVASCRIPT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5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8266" y="2302933"/>
            <a:ext cx="10419644" cy="250613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4864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Library, Frameworks, Preprocessor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PUG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SCSS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JQUERY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BOOTSTRAP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8266" y="2302933"/>
            <a:ext cx="10419644" cy="250613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4864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Front-end Library &amp; Frameworks: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ReactJs</a:t>
            </a:r>
            <a:r>
              <a:rPr lang="en-US" dirty="0" smtClean="0">
                <a:solidFill>
                  <a:schemeClr val="tx1"/>
                </a:solidFill>
              </a:rPr>
              <a:t> (me)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VueJs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08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028" y="0"/>
            <a:ext cx="10419644" cy="250613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4864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Static Sites Library: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Slider-</a:t>
            </a:r>
            <a:r>
              <a:rPr lang="en-US" dirty="0" err="1" smtClean="0">
                <a:solidFill>
                  <a:schemeClr val="tx1"/>
                </a:solidFill>
              </a:rPr>
              <a:t>Js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AOS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D3JS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P5JS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5. </a:t>
            </a:r>
            <a:r>
              <a:rPr lang="en-US" dirty="0" err="1" smtClean="0">
                <a:solidFill>
                  <a:schemeClr val="tx1"/>
                </a:solidFill>
              </a:rPr>
              <a:t>ChartJs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6. Leaflet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Follow </a:t>
            </a:r>
            <a:r>
              <a:rPr lang="en-US" dirty="0" err="1" smtClean="0">
                <a:solidFill>
                  <a:schemeClr val="tx1"/>
                </a:solidFill>
              </a:rPr>
              <a:t>google,npmjs</a:t>
            </a:r>
            <a:r>
              <a:rPr lang="en-US" dirty="0" smtClean="0">
                <a:solidFill>
                  <a:schemeClr val="tx1"/>
                </a:solidFill>
              </a:rPr>
              <a:t> others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3028" y="3017633"/>
            <a:ext cx="10419644" cy="250613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4864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ReactJs</a:t>
            </a:r>
            <a:r>
              <a:rPr lang="en-US" sz="2800" dirty="0" smtClean="0">
                <a:solidFill>
                  <a:schemeClr val="tx1"/>
                </a:solidFill>
              </a:rPr>
              <a:t> Journey: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Material-UI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React-</a:t>
            </a:r>
            <a:r>
              <a:rPr lang="en-US" dirty="0" err="1" smtClean="0">
                <a:solidFill>
                  <a:schemeClr val="tx1"/>
                </a:solidFill>
              </a:rPr>
              <a:t>Redux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React-Router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Follow </a:t>
            </a:r>
            <a:r>
              <a:rPr lang="en-US" dirty="0" err="1" smtClean="0">
                <a:solidFill>
                  <a:schemeClr val="tx1"/>
                </a:solidFill>
              </a:rPr>
              <a:t>npmjs</a:t>
            </a:r>
            <a:r>
              <a:rPr lang="en-US" dirty="0" smtClean="0">
                <a:solidFill>
                  <a:schemeClr val="tx1"/>
                </a:solidFill>
              </a:rPr>
              <a:t> library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3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6937" y="503033"/>
            <a:ext cx="10419644" cy="594972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4864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Back-end Development: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nodejs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deno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Python (</a:t>
            </a:r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PHP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Golang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Java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ASP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Dart (Flutter)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Ruby and more</a:t>
            </a:r>
          </a:p>
        </p:txBody>
      </p:sp>
    </p:spTree>
    <p:extLst>
      <p:ext uri="{BB962C8B-B14F-4D97-AF65-F5344CB8AC3E}">
        <p14:creationId xmlns:p14="http://schemas.microsoft.com/office/powerpoint/2010/main" val="290283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94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WEB DEVELOPMENT 2021</vt:lpstr>
      <vt:lpstr>Front-end Development 2021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2021</dc:title>
  <dc:creator>Windows User</dc:creator>
  <cp:lastModifiedBy>Windows User</cp:lastModifiedBy>
  <cp:revision>14</cp:revision>
  <dcterms:created xsi:type="dcterms:W3CDTF">2021-01-01T09:40:44Z</dcterms:created>
  <dcterms:modified xsi:type="dcterms:W3CDTF">2021-01-01T14:42:37Z</dcterms:modified>
</cp:coreProperties>
</file>