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3931E-C1C4-4C7E-9489-B83FCCC2B737}" v="42" dt="2024-01-16T12:48:47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pri Shethia (MIS)" userId="932a6940-fe4d-49bc-ad53-c70f83fb5f09" providerId="ADAL" clId="{C0F3931E-C1C4-4C7E-9489-B83FCCC2B737}"/>
    <pc:docChg chg="undo custSel addSld modSld">
      <pc:chgData name="Arupri Shethia (MIS)" userId="932a6940-fe4d-49bc-ad53-c70f83fb5f09" providerId="ADAL" clId="{C0F3931E-C1C4-4C7E-9489-B83FCCC2B737}" dt="2024-01-16T12:48:56.277" v="554" actId="14100"/>
      <pc:docMkLst>
        <pc:docMk/>
      </pc:docMkLst>
      <pc:sldChg chg="addSp delSp modSp mod">
        <pc:chgData name="Arupri Shethia (MIS)" userId="932a6940-fe4d-49bc-ad53-c70f83fb5f09" providerId="ADAL" clId="{C0F3931E-C1C4-4C7E-9489-B83FCCC2B737}" dt="2024-01-16T12:07:52.834" v="550" actId="14100"/>
        <pc:sldMkLst>
          <pc:docMk/>
          <pc:sldMk cId="1665095561" sldId="256"/>
        </pc:sldMkLst>
        <pc:spChg chg="add del mod">
          <ac:chgData name="Arupri Shethia (MIS)" userId="932a6940-fe4d-49bc-ad53-c70f83fb5f09" providerId="ADAL" clId="{C0F3931E-C1C4-4C7E-9489-B83FCCC2B737}" dt="2024-01-16T11:54:40.227" v="363" actId="478"/>
          <ac:spMkLst>
            <pc:docMk/>
            <pc:sldMk cId="1665095561" sldId="256"/>
            <ac:spMk id="2" creationId="{63BADE5C-5AC5-4118-6A0F-730E28C82806}"/>
          </ac:spMkLst>
        </pc:spChg>
        <pc:spChg chg="add mod">
          <ac:chgData name="Arupri Shethia (MIS)" userId="932a6940-fe4d-49bc-ad53-c70f83fb5f09" providerId="ADAL" clId="{C0F3931E-C1C4-4C7E-9489-B83FCCC2B737}" dt="2024-01-16T11:54:46.322" v="364" actId="1076"/>
          <ac:spMkLst>
            <pc:docMk/>
            <pc:sldMk cId="1665095561" sldId="256"/>
            <ac:spMk id="3" creationId="{3611ACE6-207A-859B-9F01-02163DE524CB}"/>
          </ac:spMkLst>
        </pc:spChg>
        <pc:spChg chg="add mod">
          <ac:chgData name="Arupri Shethia (MIS)" userId="932a6940-fe4d-49bc-ad53-c70f83fb5f09" providerId="ADAL" clId="{C0F3931E-C1C4-4C7E-9489-B83FCCC2B737}" dt="2024-01-16T12:03:19.546" v="467" actId="403"/>
          <ac:spMkLst>
            <pc:docMk/>
            <pc:sldMk cId="1665095561" sldId="256"/>
            <ac:spMk id="4" creationId="{FA46DA24-541F-A3D9-02CD-ED52C79D3E25}"/>
          </ac:spMkLst>
        </pc:spChg>
        <pc:spChg chg="add del mod">
          <ac:chgData name="Arupri Shethia (MIS)" userId="932a6940-fe4d-49bc-ad53-c70f83fb5f09" providerId="ADAL" clId="{C0F3931E-C1C4-4C7E-9489-B83FCCC2B737}" dt="2024-01-16T12:04:23.971" v="473" actId="478"/>
          <ac:spMkLst>
            <pc:docMk/>
            <pc:sldMk cId="1665095561" sldId="256"/>
            <ac:spMk id="7" creationId="{783B0AE6-EBA2-72E9-9D71-443F021CDC6A}"/>
          </ac:spMkLst>
        </pc:spChg>
        <pc:spChg chg="add mod">
          <ac:chgData name="Arupri Shethia (MIS)" userId="932a6940-fe4d-49bc-ad53-c70f83fb5f09" providerId="ADAL" clId="{C0F3931E-C1C4-4C7E-9489-B83FCCC2B737}" dt="2024-01-16T12:06:15.897" v="509" actId="14100"/>
          <ac:spMkLst>
            <pc:docMk/>
            <pc:sldMk cId="1665095561" sldId="256"/>
            <ac:spMk id="8" creationId="{767452CB-B09A-D4F6-76AE-0C4A10DDFB9E}"/>
          </ac:spMkLst>
        </pc:spChg>
        <pc:spChg chg="add mod">
          <ac:chgData name="Arupri Shethia (MIS)" userId="932a6940-fe4d-49bc-ad53-c70f83fb5f09" providerId="ADAL" clId="{C0F3931E-C1C4-4C7E-9489-B83FCCC2B737}" dt="2024-01-16T12:05:54.305" v="504" actId="404"/>
          <ac:spMkLst>
            <pc:docMk/>
            <pc:sldMk cId="1665095561" sldId="256"/>
            <ac:spMk id="9" creationId="{70026AEC-287B-A6AE-B799-DB6BF680A69B}"/>
          </ac:spMkLst>
        </pc:spChg>
        <pc:spChg chg="del">
          <ac:chgData name="Arupri Shethia (MIS)" userId="932a6940-fe4d-49bc-ad53-c70f83fb5f09" providerId="ADAL" clId="{C0F3931E-C1C4-4C7E-9489-B83FCCC2B737}" dt="2024-01-16T11:50:53.881" v="352" actId="478"/>
          <ac:spMkLst>
            <pc:docMk/>
            <pc:sldMk cId="1665095561" sldId="256"/>
            <ac:spMk id="10" creationId="{575D4F6F-9D03-54D1-6E9D-CBC50AB77C45}"/>
          </ac:spMkLst>
        </pc:spChg>
        <pc:spChg chg="del">
          <ac:chgData name="Arupri Shethia (MIS)" userId="932a6940-fe4d-49bc-ad53-c70f83fb5f09" providerId="ADAL" clId="{C0F3931E-C1C4-4C7E-9489-B83FCCC2B737}" dt="2024-01-16T11:50:57.086" v="355" actId="478"/>
          <ac:spMkLst>
            <pc:docMk/>
            <pc:sldMk cId="1665095561" sldId="256"/>
            <ac:spMk id="12" creationId="{FD6078B1-F74A-FDB3-CFB4-6ACC39FE50E2}"/>
          </ac:spMkLst>
        </pc:spChg>
        <pc:spChg chg="add mod">
          <ac:chgData name="Arupri Shethia (MIS)" userId="932a6940-fe4d-49bc-ad53-c70f83fb5f09" providerId="ADAL" clId="{C0F3931E-C1C4-4C7E-9489-B83FCCC2B737}" dt="2024-01-16T12:06:27.637" v="512" actId="1076"/>
          <ac:spMkLst>
            <pc:docMk/>
            <pc:sldMk cId="1665095561" sldId="256"/>
            <ac:spMk id="15" creationId="{2C66D85A-F064-CD01-4BF9-0CE1D5768CFA}"/>
          </ac:spMkLst>
        </pc:spChg>
        <pc:spChg chg="add mod">
          <ac:chgData name="Arupri Shethia (MIS)" userId="932a6940-fe4d-49bc-ad53-c70f83fb5f09" providerId="ADAL" clId="{C0F3931E-C1C4-4C7E-9489-B83FCCC2B737}" dt="2024-01-16T12:06:40.770" v="522" actId="20577"/>
          <ac:spMkLst>
            <pc:docMk/>
            <pc:sldMk cId="1665095561" sldId="256"/>
            <ac:spMk id="16" creationId="{2A24D396-46DB-E828-3C1E-AF7AE307ED25}"/>
          </ac:spMkLst>
        </pc:spChg>
        <pc:spChg chg="add mod">
          <ac:chgData name="Arupri Shethia (MIS)" userId="932a6940-fe4d-49bc-ad53-c70f83fb5f09" providerId="ADAL" clId="{C0F3931E-C1C4-4C7E-9489-B83FCCC2B737}" dt="2024-01-16T12:06:32.510" v="514" actId="1076"/>
          <ac:spMkLst>
            <pc:docMk/>
            <pc:sldMk cId="1665095561" sldId="256"/>
            <ac:spMk id="17" creationId="{FA26FDB1-5020-353E-71E5-D80C5D92B932}"/>
          </ac:spMkLst>
        </pc:spChg>
        <pc:spChg chg="add mod">
          <ac:chgData name="Arupri Shethia (MIS)" userId="932a6940-fe4d-49bc-ad53-c70f83fb5f09" providerId="ADAL" clId="{C0F3931E-C1C4-4C7E-9489-B83FCCC2B737}" dt="2024-01-16T12:07:26.626" v="542" actId="20577"/>
          <ac:spMkLst>
            <pc:docMk/>
            <pc:sldMk cId="1665095561" sldId="256"/>
            <ac:spMk id="18" creationId="{C0562AB3-8F8C-CF60-7496-28A36893BFDB}"/>
          </ac:spMkLst>
        </pc:spChg>
        <pc:graphicFrameChg chg="add del mod">
          <ac:chgData name="Arupri Shethia (MIS)" userId="932a6940-fe4d-49bc-ad53-c70f83fb5f09" providerId="ADAL" clId="{C0F3931E-C1C4-4C7E-9489-B83FCCC2B737}" dt="2024-01-16T12:02:14.716" v="401"/>
          <ac:graphicFrameMkLst>
            <pc:docMk/>
            <pc:sldMk cId="1665095561" sldId="256"/>
            <ac:graphicFrameMk id="5" creationId="{D336BB4F-2AB4-F619-CE1A-0B173020198A}"/>
          </ac:graphicFrameMkLst>
        </pc:graphicFrameChg>
        <pc:graphicFrameChg chg="add mod modGraphic">
          <ac:chgData name="Arupri Shethia (MIS)" userId="932a6940-fe4d-49bc-ad53-c70f83fb5f09" providerId="ADAL" clId="{C0F3931E-C1C4-4C7E-9489-B83FCCC2B737}" dt="2024-01-16T12:02:29.049" v="406" actId="14100"/>
          <ac:graphicFrameMkLst>
            <pc:docMk/>
            <pc:sldMk cId="1665095561" sldId="256"/>
            <ac:graphicFrameMk id="6" creationId="{72F8FB00-A71F-54BA-164F-7B9EFA5BCA6E}"/>
          </ac:graphicFrameMkLst>
        </pc:graphicFrameChg>
        <pc:picChg chg="del">
          <ac:chgData name="Arupri Shethia (MIS)" userId="932a6940-fe4d-49bc-ad53-c70f83fb5f09" providerId="ADAL" clId="{C0F3931E-C1C4-4C7E-9489-B83FCCC2B737}" dt="2024-01-16T11:50:54.600" v="353" actId="478"/>
          <ac:picMkLst>
            <pc:docMk/>
            <pc:sldMk cId="1665095561" sldId="256"/>
            <ac:picMk id="11" creationId="{3F5501B2-28C8-8460-3018-28E1BCD01DFC}"/>
          </ac:picMkLst>
        </pc:picChg>
        <pc:picChg chg="del">
          <ac:chgData name="Arupri Shethia (MIS)" userId="932a6940-fe4d-49bc-ad53-c70f83fb5f09" providerId="ADAL" clId="{C0F3931E-C1C4-4C7E-9489-B83FCCC2B737}" dt="2024-01-16T11:50:55.561" v="354" actId="478"/>
          <ac:picMkLst>
            <pc:docMk/>
            <pc:sldMk cId="1665095561" sldId="256"/>
            <ac:picMk id="13" creationId="{B60510D6-7538-6AF6-7CD7-C99E926EAE7F}"/>
          </ac:picMkLst>
        </pc:picChg>
        <pc:picChg chg="add mod">
          <ac:chgData name="Arupri Shethia (MIS)" userId="932a6940-fe4d-49bc-ad53-c70f83fb5f09" providerId="ADAL" clId="{C0F3931E-C1C4-4C7E-9489-B83FCCC2B737}" dt="2024-01-16T12:06:18.700" v="510" actId="1076"/>
          <ac:picMkLst>
            <pc:docMk/>
            <pc:sldMk cId="1665095561" sldId="256"/>
            <ac:picMk id="14" creationId="{66E68851-C558-D233-33D4-2F8372ED028A}"/>
          </ac:picMkLst>
        </pc:picChg>
        <pc:picChg chg="add mod">
          <ac:chgData name="Arupri Shethia (MIS)" userId="932a6940-fe4d-49bc-ad53-c70f83fb5f09" providerId="ADAL" clId="{C0F3931E-C1C4-4C7E-9489-B83FCCC2B737}" dt="2024-01-16T12:07:15.336" v="531" actId="14100"/>
          <ac:picMkLst>
            <pc:docMk/>
            <pc:sldMk cId="1665095561" sldId="256"/>
            <ac:picMk id="19" creationId="{7B092581-3BD2-460F-B312-2E301C22566E}"/>
          </ac:picMkLst>
        </pc:picChg>
        <pc:picChg chg="add mod">
          <ac:chgData name="Arupri Shethia (MIS)" userId="932a6940-fe4d-49bc-ad53-c70f83fb5f09" providerId="ADAL" clId="{C0F3931E-C1C4-4C7E-9489-B83FCCC2B737}" dt="2024-01-16T12:07:52.834" v="550" actId="14100"/>
          <ac:picMkLst>
            <pc:docMk/>
            <pc:sldMk cId="1665095561" sldId="256"/>
            <ac:picMk id="20" creationId="{33E897B1-5002-C7B9-77A7-0324347991F6}"/>
          </ac:picMkLst>
        </pc:picChg>
      </pc:sldChg>
      <pc:sldChg chg="addSp delSp modSp mod">
        <pc:chgData name="Arupri Shethia (MIS)" userId="932a6940-fe4d-49bc-ad53-c70f83fb5f09" providerId="ADAL" clId="{C0F3931E-C1C4-4C7E-9489-B83FCCC2B737}" dt="2024-01-16T10:09:18.171" v="108" actId="14100"/>
        <pc:sldMkLst>
          <pc:docMk/>
          <pc:sldMk cId="1756917956" sldId="259"/>
        </pc:sldMkLst>
        <pc:spChg chg="add mod">
          <ac:chgData name="Arupri Shethia (MIS)" userId="932a6940-fe4d-49bc-ad53-c70f83fb5f09" providerId="ADAL" clId="{C0F3931E-C1C4-4C7E-9489-B83FCCC2B737}" dt="2024-01-16T10:05:23.093" v="89" actId="20577"/>
          <ac:spMkLst>
            <pc:docMk/>
            <pc:sldMk cId="1756917956" sldId="259"/>
            <ac:spMk id="2" creationId="{37616321-AEC3-B7F0-15B2-CAAD55B1F546}"/>
          </ac:spMkLst>
        </pc:spChg>
        <pc:spChg chg="mod">
          <ac:chgData name="Arupri Shethia (MIS)" userId="932a6940-fe4d-49bc-ad53-c70f83fb5f09" providerId="ADAL" clId="{C0F3931E-C1C4-4C7E-9489-B83FCCC2B737}" dt="2024-01-16T10:02:09.168" v="3" actId="404"/>
          <ac:spMkLst>
            <pc:docMk/>
            <pc:sldMk cId="1756917956" sldId="259"/>
            <ac:spMk id="7" creationId="{6F63BA1D-B3A8-18EF-E36B-39075C010E93}"/>
          </ac:spMkLst>
        </pc:spChg>
        <pc:spChg chg="add mod">
          <ac:chgData name="Arupri Shethia (MIS)" userId="932a6940-fe4d-49bc-ad53-c70f83fb5f09" providerId="ADAL" clId="{C0F3931E-C1C4-4C7E-9489-B83FCCC2B737}" dt="2024-01-16T10:08:52.073" v="99"/>
          <ac:spMkLst>
            <pc:docMk/>
            <pc:sldMk cId="1756917956" sldId="259"/>
            <ac:spMk id="9" creationId="{E1950059-A73E-1B97-2612-5AD13AAD13EC}"/>
          </ac:spMkLst>
        </pc:spChg>
        <pc:spChg chg="mod">
          <ac:chgData name="Arupri Shethia (MIS)" userId="932a6940-fe4d-49bc-ad53-c70f83fb5f09" providerId="ADAL" clId="{C0F3931E-C1C4-4C7E-9489-B83FCCC2B737}" dt="2024-01-16T10:03:04.774" v="20" actId="14100"/>
          <ac:spMkLst>
            <pc:docMk/>
            <pc:sldMk cId="1756917956" sldId="259"/>
            <ac:spMk id="10" creationId="{9CDD8B81-7002-932E-D5F8-0BB1D3349899}"/>
          </ac:spMkLst>
        </pc:spChg>
        <pc:spChg chg="mod">
          <ac:chgData name="Arupri Shethia (MIS)" userId="932a6940-fe4d-49bc-ad53-c70f83fb5f09" providerId="ADAL" clId="{C0F3931E-C1C4-4C7E-9489-B83FCCC2B737}" dt="2024-01-16T10:03:53.435" v="32" actId="20577"/>
          <ac:spMkLst>
            <pc:docMk/>
            <pc:sldMk cId="1756917956" sldId="259"/>
            <ac:spMk id="11" creationId="{7D86FB59-A27A-DD76-995F-C8B3B52AA910}"/>
          </ac:spMkLst>
        </pc:spChg>
        <pc:graphicFrameChg chg="add mod">
          <ac:chgData name="Arupri Shethia (MIS)" userId="932a6940-fe4d-49bc-ad53-c70f83fb5f09" providerId="ADAL" clId="{C0F3931E-C1C4-4C7E-9489-B83FCCC2B737}" dt="2024-01-16T10:08:52.073" v="99"/>
          <ac:graphicFrameMkLst>
            <pc:docMk/>
            <pc:sldMk cId="1756917956" sldId="259"/>
            <ac:graphicFrameMk id="8" creationId="{F99F77AF-3ECF-59AC-5045-7BFDBA335823}"/>
          </ac:graphicFrameMkLst>
        </pc:graphicFrameChg>
        <pc:picChg chg="mod">
          <ac:chgData name="Arupri Shethia (MIS)" userId="932a6940-fe4d-49bc-ad53-c70f83fb5f09" providerId="ADAL" clId="{C0F3931E-C1C4-4C7E-9489-B83FCCC2B737}" dt="2024-01-16T10:02:30.278" v="8" actId="1076"/>
          <ac:picMkLst>
            <pc:docMk/>
            <pc:sldMk cId="1756917956" sldId="259"/>
            <ac:picMk id="3" creationId="{5237915B-583F-8C5E-407E-CFFAA8F45A71}"/>
          </ac:picMkLst>
        </pc:picChg>
        <pc:picChg chg="add del mod">
          <ac:chgData name="Arupri Shethia (MIS)" userId="932a6940-fe4d-49bc-ad53-c70f83fb5f09" providerId="ADAL" clId="{C0F3931E-C1C4-4C7E-9489-B83FCCC2B737}" dt="2024-01-16T10:08:48.178" v="96" actId="478"/>
          <ac:picMkLst>
            <pc:docMk/>
            <pc:sldMk cId="1756917956" sldId="259"/>
            <ac:picMk id="5" creationId="{880803DA-308C-CADB-43EB-696955B97903}"/>
          </ac:picMkLst>
        </pc:picChg>
        <pc:picChg chg="mod">
          <ac:chgData name="Arupri Shethia (MIS)" userId="932a6940-fe4d-49bc-ad53-c70f83fb5f09" providerId="ADAL" clId="{C0F3931E-C1C4-4C7E-9489-B83FCCC2B737}" dt="2024-01-16T10:09:16.125" v="107" actId="14100"/>
          <ac:picMkLst>
            <pc:docMk/>
            <pc:sldMk cId="1756917956" sldId="259"/>
            <ac:picMk id="6" creationId="{C1F98310-0738-1C91-2E30-FDC447DE8566}"/>
          </ac:picMkLst>
        </pc:picChg>
        <pc:picChg chg="add mod">
          <ac:chgData name="Arupri Shethia (MIS)" userId="932a6940-fe4d-49bc-ad53-c70f83fb5f09" providerId="ADAL" clId="{C0F3931E-C1C4-4C7E-9489-B83FCCC2B737}" dt="2024-01-16T10:09:13.244" v="106" actId="14100"/>
          <ac:picMkLst>
            <pc:docMk/>
            <pc:sldMk cId="1756917956" sldId="259"/>
            <ac:picMk id="12" creationId="{DD7C6602-0E74-9684-5A41-27737E9BB02B}"/>
          </ac:picMkLst>
        </pc:picChg>
        <pc:picChg chg="mod">
          <ac:chgData name="Arupri Shethia (MIS)" userId="932a6940-fe4d-49bc-ad53-c70f83fb5f09" providerId="ADAL" clId="{C0F3931E-C1C4-4C7E-9489-B83FCCC2B737}" dt="2024-01-16T10:09:18.171" v="108" actId="14100"/>
          <ac:picMkLst>
            <pc:docMk/>
            <pc:sldMk cId="1756917956" sldId="259"/>
            <ac:picMk id="13" creationId="{A4ADCD46-F1C5-A03E-425B-BE82FA630DA5}"/>
          </ac:picMkLst>
        </pc:picChg>
      </pc:sldChg>
      <pc:sldChg chg="addSp delSp modSp mod">
        <pc:chgData name="Arupri Shethia (MIS)" userId="932a6940-fe4d-49bc-ad53-c70f83fb5f09" providerId="ADAL" clId="{C0F3931E-C1C4-4C7E-9489-B83FCCC2B737}" dt="2024-01-16T12:48:56.277" v="554" actId="14100"/>
        <pc:sldMkLst>
          <pc:docMk/>
          <pc:sldMk cId="2446648749" sldId="260"/>
        </pc:sldMkLst>
        <pc:spChg chg="add del mod">
          <ac:chgData name="Arupri Shethia (MIS)" userId="932a6940-fe4d-49bc-ad53-c70f83fb5f09" providerId="ADAL" clId="{C0F3931E-C1C4-4C7E-9489-B83FCCC2B737}" dt="2024-01-16T11:45:53.879" v="300" actId="478"/>
          <ac:spMkLst>
            <pc:docMk/>
            <pc:sldMk cId="2446648749" sldId="260"/>
            <ac:spMk id="4" creationId="{69E290A6-58E9-180A-5ED5-E255EA454ABF}"/>
          </ac:spMkLst>
        </pc:spChg>
        <pc:spChg chg="add mod">
          <ac:chgData name="Arupri Shethia (MIS)" userId="932a6940-fe4d-49bc-ad53-c70f83fb5f09" providerId="ADAL" clId="{C0F3931E-C1C4-4C7E-9489-B83FCCC2B737}" dt="2024-01-16T11:50:36.121" v="351" actId="1076"/>
          <ac:spMkLst>
            <pc:docMk/>
            <pc:sldMk cId="2446648749" sldId="260"/>
            <ac:spMk id="7" creationId="{38C23B4F-2783-0AF6-C4CD-2E64971A804F}"/>
          </ac:spMkLst>
        </pc:spChg>
        <pc:spChg chg="add del mod">
          <ac:chgData name="Arupri Shethia (MIS)" userId="932a6940-fe4d-49bc-ad53-c70f83fb5f09" providerId="ADAL" clId="{C0F3931E-C1C4-4C7E-9489-B83FCCC2B737}" dt="2024-01-16T11:47:02.362" v="314" actId="478"/>
          <ac:spMkLst>
            <pc:docMk/>
            <pc:sldMk cId="2446648749" sldId="260"/>
            <ac:spMk id="8" creationId="{31CC8A9F-2C59-A2E2-94C7-4FA78758A41D}"/>
          </ac:spMkLst>
        </pc:spChg>
        <pc:spChg chg="del">
          <ac:chgData name="Arupri Shethia (MIS)" userId="932a6940-fe4d-49bc-ad53-c70f83fb5f09" providerId="ADAL" clId="{C0F3931E-C1C4-4C7E-9489-B83FCCC2B737}" dt="2024-01-16T10:20:36.572" v="211" actId="478"/>
          <ac:spMkLst>
            <pc:docMk/>
            <pc:sldMk cId="2446648749" sldId="260"/>
            <ac:spMk id="10" creationId="{43DFE64C-52D1-7161-B7B2-C779C7C95D30}"/>
          </ac:spMkLst>
        </pc:spChg>
        <pc:spChg chg="del">
          <ac:chgData name="Arupri Shethia (MIS)" userId="932a6940-fe4d-49bc-ad53-c70f83fb5f09" providerId="ADAL" clId="{C0F3931E-C1C4-4C7E-9489-B83FCCC2B737}" dt="2024-01-16T10:20:37.953" v="212" actId="478"/>
          <ac:spMkLst>
            <pc:docMk/>
            <pc:sldMk cId="2446648749" sldId="260"/>
            <ac:spMk id="11" creationId="{F55085DE-61BC-B7FB-2C12-B21CE98F173F}"/>
          </ac:spMkLst>
        </pc:spChg>
        <pc:spChg chg="del">
          <ac:chgData name="Arupri Shethia (MIS)" userId="932a6940-fe4d-49bc-ad53-c70f83fb5f09" providerId="ADAL" clId="{C0F3931E-C1C4-4C7E-9489-B83FCCC2B737}" dt="2024-01-16T10:20:40.235" v="214" actId="478"/>
          <ac:spMkLst>
            <pc:docMk/>
            <pc:sldMk cId="2446648749" sldId="260"/>
            <ac:spMk id="13" creationId="{9693E177-4F13-CFF3-F85A-8B7E4AB122A7}"/>
          </ac:spMkLst>
        </pc:spChg>
        <pc:spChg chg="del">
          <ac:chgData name="Arupri Shethia (MIS)" userId="932a6940-fe4d-49bc-ad53-c70f83fb5f09" providerId="ADAL" clId="{C0F3931E-C1C4-4C7E-9489-B83FCCC2B737}" dt="2024-01-16T10:20:39.544" v="213" actId="478"/>
          <ac:spMkLst>
            <pc:docMk/>
            <pc:sldMk cId="2446648749" sldId="260"/>
            <ac:spMk id="14" creationId="{6FC0B71B-61A3-A954-1F96-BEC9C976F4BC}"/>
          </ac:spMkLst>
        </pc:spChg>
        <pc:spChg chg="mod">
          <ac:chgData name="Arupri Shethia (MIS)" userId="932a6940-fe4d-49bc-ad53-c70f83fb5f09" providerId="ADAL" clId="{C0F3931E-C1C4-4C7E-9489-B83FCCC2B737}" dt="2024-01-16T11:50:36.121" v="351" actId="1076"/>
          <ac:spMkLst>
            <pc:docMk/>
            <pc:sldMk cId="2446648749" sldId="260"/>
            <ac:spMk id="16" creationId="{3D02E0E3-4E0A-C4F5-7740-16EE30133FEC}"/>
          </ac:spMkLst>
        </pc:spChg>
        <pc:spChg chg="add del mod">
          <ac:chgData name="Arupri Shethia (MIS)" userId="932a6940-fe4d-49bc-ad53-c70f83fb5f09" providerId="ADAL" clId="{C0F3931E-C1C4-4C7E-9489-B83FCCC2B737}" dt="2024-01-16T11:47:12.741" v="317" actId="478"/>
          <ac:spMkLst>
            <pc:docMk/>
            <pc:sldMk cId="2446648749" sldId="260"/>
            <ac:spMk id="17" creationId="{AA883223-9472-4B77-CFC0-A07ECED8CB97}"/>
          </ac:spMkLst>
        </pc:spChg>
        <pc:spChg chg="add mod">
          <ac:chgData name="Arupri Shethia (MIS)" userId="932a6940-fe4d-49bc-ad53-c70f83fb5f09" providerId="ADAL" clId="{C0F3931E-C1C4-4C7E-9489-B83FCCC2B737}" dt="2024-01-16T11:50:36.121" v="351" actId="1076"/>
          <ac:spMkLst>
            <pc:docMk/>
            <pc:sldMk cId="2446648749" sldId="260"/>
            <ac:spMk id="18" creationId="{1556C674-4524-75FC-E56A-ECFFA4DA941E}"/>
          </ac:spMkLst>
        </pc:spChg>
        <pc:spChg chg="add mod">
          <ac:chgData name="Arupri Shethia (MIS)" userId="932a6940-fe4d-49bc-ad53-c70f83fb5f09" providerId="ADAL" clId="{C0F3931E-C1C4-4C7E-9489-B83FCCC2B737}" dt="2024-01-16T11:50:36.121" v="351" actId="1076"/>
          <ac:spMkLst>
            <pc:docMk/>
            <pc:sldMk cId="2446648749" sldId="260"/>
            <ac:spMk id="19" creationId="{93FD8CA7-061C-6698-5C94-CCE17204485F}"/>
          </ac:spMkLst>
        </pc:spChg>
        <pc:spChg chg="mod">
          <ac:chgData name="Arupri Shethia (MIS)" userId="932a6940-fe4d-49bc-ad53-c70f83fb5f09" providerId="ADAL" clId="{C0F3931E-C1C4-4C7E-9489-B83FCCC2B737}" dt="2024-01-16T11:50:36.121" v="351" actId="1076"/>
          <ac:spMkLst>
            <pc:docMk/>
            <pc:sldMk cId="2446648749" sldId="260"/>
            <ac:spMk id="20" creationId="{D418A66E-2384-4469-33B1-2DBDC0F15C1D}"/>
          </ac:spMkLst>
        </pc:spChg>
        <pc:spChg chg="mod">
          <ac:chgData name="Arupri Shethia (MIS)" userId="932a6940-fe4d-49bc-ad53-c70f83fb5f09" providerId="ADAL" clId="{C0F3931E-C1C4-4C7E-9489-B83FCCC2B737}" dt="2024-01-16T11:50:36.121" v="351" actId="1076"/>
          <ac:spMkLst>
            <pc:docMk/>
            <pc:sldMk cId="2446648749" sldId="260"/>
            <ac:spMk id="29" creationId="{21383711-C7D5-11CD-4540-30DC0770139D}"/>
          </ac:spMkLst>
        </pc:spChg>
        <pc:spChg chg="del">
          <ac:chgData name="Arupri Shethia (MIS)" userId="932a6940-fe4d-49bc-ad53-c70f83fb5f09" providerId="ADAL" clId="{C0F3931E-C1C4-4C7E-9489-B83FCCC2B737}" dt="2024-01-16T11:48:01.727" v="338" actId="478"/>
          <ac:spMkLst>
            <pc:docMk/>
            <pc:sldMk cId="2446648749" sldId="260"/>
            <ac:spMk id="30" creationId="{375BA931-7539-3C50-51F6-1458CDFA4BFE}"/>
          </ac:spMkLst>
        </pc:spChg>
        <pc:spChg chg="del">
          <ac:chgData name="Arupri Shethia (MIS)" userId="932a6940-fe4d-49bc-ad53-c70f83fb5f09" providerId="ADAL" clId="{C0F3931E-C1C4-4C7E-9489-B83FCCC2B737}" dt="2024-01-16T11:48:03.848" v="340" actId="478"/>
          <ac:spMkLst>
            <pc:docMk/>
            <pc:sldMk cId="2446648749" sldId="260"/>
            <ac:spMk id="32" creationId="{C82924DE-5071-2C93-F40E-E6A926BEA8C0}"/>
          </ac:spMkLst>
        </pc:spChg>
        <pc:spChg chg="del">
          <ac:chgData name="Arupri Shethia (MIS)" userId="932a6940-fe4d-49bc-ad53-c70f83fb5f09" providerId="ADAL" clId="{C0F3931E-C1C4-4C7E-9489-B83FCCC2B737}" dt="2024-01-16T11:48:04.417" v="341" actId="478"/>
          <ac:spMkLst>
            <pc:docMk/>
            <pc:sldMk cId="2446648749" sldId="260"/>
            <ac:spMk id="34" creationId="{9E7F030C-9FF3-8460-9646-BA83437AD337}"/>
          </ac:spMkLst>
        </pc:spChg>
        <pc:spChg chg="del">
          <ac:chgData name="Arupri Shethia (MIS)" userId="932a6940-fe4d-49bc-ad53-c70f83fb5f09" providerId="ADAL" clId="{C0F3931E-C1C4-4C7E-9489-B83FCCC2B737}" dt="2024-01-16T11:48:07.656" v="344" actId="478"/>
          <ac:spMkLst>
            <pc:docMk/>
            <pc:sldMk cId="2446648749" sldId="260"/>
            <ac:spMk id="36" creationId="{52152B7B-9798-EC84-B60E-F29C5554174E}"/>
          </ac:spMkLst>
        </pc:spChg>
        <pc:spChg chg="del">
          <ac:chgData name="Arupri Shethia (MIS)" userId="932a6940-fe4d-49bc-ad53-c70f83fb5f09" providerId="ADAL" clId="{C0F3931E-C1C4-4C7E-9489-B83FCCC2B737}" dt="2024-01-16T11:48:08.457" v="345" actId="478"/>
          <ac:spMkLst>
            <pc:docMk/>
            <pc:sldMk cId="2446648749" sldId="260"/>
            <ac:spMk id="38" creationId="{1597FEBE-0B52-803D-2939-4B6851CABA54}"/>
          </ac:spMkLst>
        </pc:spChg>
        <pc:picChg chg="add del mod">
          <ac:chgData name="Arupri Shethia (MIS)" userId="932a6940-fe4d-49bc-ad53-c70f83fb5f09" providerId="ADAL" clId="{C0F3931E-C1C4-4C7E-9489-B83FCCC2B737}" dt="2024-01-16T11:40:03.500" v="238" actId="478"/>
          <ac:picMkLst>
            <pc:docMk/>
            <pc:sldMk cId="2446648749" sldId="260"/>
            <ac:picMk id="3" creationId="{C6820180-945E-BAFA-CEEF-5E65151085A1}"/>
          </ac:picMkLst>
        </pc:picChg>
        <pc:picChg chg="add mod">
          <ac:chgData name="Arupri Shethia (MIS)" userId="932a6940-fe4d-49bc-ad53-c70f83fb5f09" providerId="ADAL" clId="{C0F3931E-C1C4-4C7E-9489-B83FCCC2B737}" dt="2024-01-16T11:50:36.121" v="351" actId="1076"/>
          <ac:picMkLst>
            <pc:docMk/>
            <pc:sldMk cId="2446648749" sldId="260"/>
            <ac:picMk id="6" creationId="{DB04A399-0359-F2D6-5C5C-4629F771E1E1}"/>
          </ac:picMkLst>
        </pc:picChg>
        <pc:picChg chg="del">
          <ac:chgData name="Arupri Shethia (MIS)" userId="932a6940-fe4d-49bc-ad53-c70f83fb5f09" providerId="ADAL" clId="{C0F3931E-C1C4-4C7E-9489-B83FCCC2B737}" dt="2024-01-16T10:20:35.782" v="210" actId="478"/>
          <ac:picMkLst>
            <pc:docMk/>
            <pc:sldMk cId="2446648749" sldId="260"/>
            <ac:picMk id="9" creationId="{9247C9F8-0921-4D3A-F459-3CB2737D0523}"/>
          </ac:picMkLst>
        </pc:picChg>
        <pc:picChg chg="del">
          <ac:chgData name="Arupri Shethia (MIS)" userId="932a6940-fe4d-49bc-ad53-c70f83fb5f09" providerId="ADAL" clId="{C0F3931E-C1C4-4C7E-9489-B83FCCC2B737}" dt="2024-01-16T10:20:41.467" v="215" actId="478"/>
          <ac:picMkLst>
            <pc:docMk/>
            <pc:sldMk cId="2446648749" sldId="260"/>
            <ac:picMk id="12" creationId="{A1916A0B-37E4-FB79-9307-19609725F784}"/>
          </ac:picMkLst>
        </pc:picChg>
        <pc:picChg chg="mod">
          <ac:chgData name="Arupri Shethia (MIS)" userId="932a6940-fe4d-49bc-ad53-c70f83fb5f09" providerId="ADAL" clId="{C0F3931E-C1C4-4C7E-9489-B83FCCC2B737}" dt="2024-01-16T11:50:36.121" v="351" actId="1076"/>
          <ac:picMkLst>
            <pc:docMk/>
            <pc:sldMk cId="2446648749" sldId="260"/>
            <ac:picMk id="15" creationId="{34FB5472-CA16-70DC-8E2F-1914CBC2797B}"/>
          </ac:picMkLst>
        </pc:picChg>
        <pc:picChg chg="add del mod">
          <ac:chgData name="Arupri Shethia (MIS)" userId="932a6940-fe4d-49bc-ad53-c70f83fb5f09" providerId="ADAL" clId="{C0F3931E-C1C4-4C7E-9489-B83FCCC2B737}" dt="2024-01-16T12:48:44.114" v="551" actId="478"/>
          <ac:picMkLst>
            <pc:docMk/>
            <pc:sldMk cId="2446648749" sldId="260"/>
            <ac:picMk id="21" creationId="{CE6E8771-8E3A-247F-BAF9-398493A96F4E}"/>
          </ac:picMkLst>
        </pc:picChg>
        <pc:picChg chg="add mod">
          <ac:chgData name="Arupri Shethia (MIS)" userId="932a6940-fe4d-49bc-ad53-c70f83fb5f09" providerId="ADAL" clId="{C0F3931E-C1C4-4C7E-9489-B83FCCC2B737}" dt="2024-01-16T12:48:56.277" v="554" actId="14100"/>
          <ac:picMkLst>
            <pc:docMk/>
            <pc:sldMk cId="2446648749" sldId="260"/>
            <ac:picMk id="22" creationId="{FBFC8427-80D9-3F7D-10BB-F3399E4F0176}"/>
          </ac:picMkLst>
        </pc:picChg>
        <pc:picChg chg="del">
          <ac:chgData name="Arupri Shethia (MIS)" userId="932a6940-fe4d-49bc-ad53-c70f83fb5f09" providerId="ADAL" clId="{C0F3931E-C1C4-4C7E-9489-B83FCCC2B737}" dt="2024-01-16T11:48:02.319" v="339" actId="478"/>
          <ac:picMkLst>
            <pc:docMk/>
            <pc:sldMk cId="2446648749" sldId="260"/>
            <ac:picMk id="27" creationId="{9E5872B8-CC95-872E-DA5C-5D9D88B16F79}"/>
          </ac:picMkLst>
        </pc:picChg>
        <pc:picChg chg="del">
          <ac:chgData name="Arupri Shethia (MIS)" userId="932a6940-fe4d-49bc-ad53-c70f83fb5f09" providerId="ADAL" clId="{C0F3931E-C1C4-4C7E-9489-B83FCCC2B737}" dt="2024-01-16T11:48:04.959" v="342" actId="478"/>
          <ac:picMkLst>
            <pc:docMk/>
            <pc:sldMk cId="2446648749" sldId="260"/>
            <ac:picMk id="33" creationId="{183AE017-191F-11BE-1210-EBF3521FA151}"/>
          </ac:picMkLst>
        </pc:picChg>
        <pc:picChg chg="del">
          <ac:chgData name="Arupri Shethia (MIS)" userId="932a6940-fe4d-49bc-ad53-c70f83fb5f09" providerId="ADAL" clId="{C0F3931E-C1C4-4C7E-9489-B83FCCC2B737}" dt="2024-01-16T11:48:06.695" v="343" actId="478"/>
          <ac:picMkLst>
            <pc:docMk/>
            <pc:sldMk cId="2446648749" sldId="260"/>
            <ac:picMk id="37" creationId="{B8D7868C-25D7-CEDE-7AAE-252FBE909BDC}"/>
          </ac:picMkLst>
        </pc:picChg>
      </pc:sldChg>
      <pc:sldChg chg="addSp delSp modSp new mod">
        <pc:chgData name="Arupri Shethia (MIS)" userId="932a6940-fe4d-49bc-ad53-c70f83fb5f09" providerId="ADAL" clId="{C0F3931E-C1C4-4C7E-9489-B83FCCC2B737}" dt="2024-01-16T10:20:07.532" v="209" actId="2062"/>
        <pc:sldMkLst>
          <pc:docMk/>
          <pc:sldMk cId="252713636" sldId="261"/>
        </pc:sldMkLst>
        <pc:spChg chg="del">
          <ac:chgData name="Arupri Shethia (MIS)" userId="932a6940-fe4d-49bc-ad53-c70f83fb5f09" providerId="ADAL" clId="{C0F3931E-C1C4-4C7E-9489-B83FCCC2B737}" dt="2024-01-16T10:09:38.826" v="110" actId="478"/>
          <ac:spMkLst>
            <pc:docMk/>
            <pc:sldMk cId="252713636" sldId="261"/>
            <ac:spMk id="2" creationId="{58C56829-6EE8-88A2-2A1E-304126C7F6CA}"/>
          </ac:spMkLst>
        </pc:spChg>
        <pc:spChg chg="del">
          <ac:chgData name="Arupri Shethia (MIS)" userId="932a6940-fe4d-49bc-ad53-c70f83fb5f09" providerId="ADAL" clId="{C0F3931E-C1C4-4C7E-9489-B83FCCC2B737}" dt="2024-01-16T10:09:40.410" v="111" actId="478"/>
          <ac:spMkLst>
            <pc:docMk/>
            <pc:sldMk cId="252713636" sldId="261"/>
            <ac:spMk id="3" creationId="{B3F2C0F0-716C-738A-00A9-385120DDBC74}"/>
          </ac:spMkLst>
        </pc:spChg>
        <pc:spChg chg="add mod">
          <ac:chgData name="Arupri Shethia (MIS)" userId="932a6940-fe4d-49bc-ad53-c70f83fb5f09" providerId="ADAL" clId="{C0F3931E-C1C4-4C7E-9489-B83FCCC2B737}" dt="2024-01-16T10:19:35.172" v="202" actId="20577"/>
          <ac:spMkLst>
            <pc:docMk/>
            <pc:sldMk cId="252713636" sldId="261"/>
            <ac:spMk id="7" creationId="{7F554F18-B480-2814-6269-7B5A90D29EF4}"/>
          </ac:spMkLst>
        </pc:spChg>
        <pc:spChg chg="add mod">
          <ac:chgData name="Arupri Shethia (MIS)" userId="932a6940-fe4d-49bc-ad53-c70f83fb5f09" providerId="ADAL" clId="{C0F3931E-C1C4-4C7E-9489-B83FCCC2B737}" dt="2024-01-16T10:18:14.938" v="181" actId="14100"/>
          <ac:spMkLst>
            <pc:docMk/>
            <pc:sldMk cId="252713636" sldId="261"/>
            <ac:spMk id="8" creationId="{43413025-FEF7-5786-4818-F4F8C5105F9D}"/>
          </ac:spMkLst>
        </pc:spChg>
        <pc:spChg chg="add del mod">
          <ac:chgData name="Arupri Shethia (MIS)" userId="932a6940-fe4d-49bc-ad53-c70f83fb5f09" providerId="ADAL" clId="{C0F3931E-C1C4-4C7E-9489-B83FCCC2B737}" dt="2024-01-16T10:18:20.869" v="183" actId="478"/>
          <ac:spMkLst>
            <pc:docMk/>
            <pc:sldMk cId="252713636" sldId="261"/>
            <ac:spMk id="9" creationId="{BA139B46-59AD-5E74-A9A4-4EE2D0B4AE7E}"/>
          </ac:spMkLst>
        </pc:spChg>
        <pc:spChg chg="add mod">
          <ac:chgData name="Arupri Shethia (MIS)" userId="932a6940-fe4d-49bc-ad53-c70f83fb5f09" providerId="ADAL" clId="{C0F3931E-C1C4-4C7E-9489-B83FCCC2B737}" dt="2024-01-16T10:18:25.892" v="184" actId="1076"/>
          <ac:spMkLst>
            <pc:docMk/>
            <pc:sldMk cId="252713636" sldId="261"/>
            <ac:spMk id="10" creationId="{943C32D3-1E77-AF7C-59A2-ABFFA32A115E}"/>
          </ac:spMkLst>
        </pc:spChg>
        <pc:spChg chg="add mod">
          <ac:chgData name="Arupri Shethia (MIS)" userId="932a6940-fe4d-49bc-ad53-c70f83fb5f09" providerId="ADAL" clId="{C0F3931E-C1C4-4C7E-9489-B83FCCC2B737}" dt="2024-01-16T10:19:32.122" v="200" actId="20577"/>
          <ac:spMkLst>
            <pc:docMk/>
            <pc:sldMk cId="252713636" sldId="261"/>
            <ac:spMk id="11" creationId="{284683C2-481D-36A5-18D2-3243F3BB929F}"/>
          </ac:spMkLst>
        </pc:spChg>
        <pc:graphicFrameChg chg="add del mod">
          <ac:chgData name="Arupri Shethia (MIS)" userId="932a6940-fe4d-49bc-ad53-c70f83fb5f09" providerId="ADAL" clId="{C0F3931E-C1C4-4C7E-9489-B83FCCC2B737}" dt="2024-01-16T10:15:09.726" v="117"/>
          <ac:graphicFrameMkLst>
            <pc:docMk/>
            <pc:sldMk cId="252713636" sldId="261"/>
            <ac:graphicFrameMk id="4" creationId="{1A9AA393-8FE1-925E-2A57-15826E5506F9}"/>
          </ac:graphicFrameMkLst>
        </pc:graphicFrameChg>
        <pc:graphicFrameChg chg="add del mod modGraphic">
          <ac:chgData name="Arupri Shethia (MIS)" userId="932a6940-fe4d-49bc-ad53-c70f83fb5f09" providerId="ADAL" clId="{C0F3931E-C1C4-4C7E-9489-B83FCCC2B737}" dt="2024-01-16T10:15:16.912" v="120" actId="478"/>
          <ac:graphicFrameMkLst>
            <pc:docMk/>
            <pc:sldMk cId="252713636" sldId="261"/>
            <ac:graphicFrameMk id="5" creationId="{805D6AD2-D8BF-3134-5ECF-CA370505E871}"/>
          </ac:graphicFrameMkLst>
        </pc:graphicFrameChg>
        <pc:graphicFrameChg chg="add mod modGraphic">
          <ac:chgData name="Arupri Shethia (MIS)" userId="932a6940-fe4d-49bc-ad53-c70f83fb5f09" providerId="ADAL" clId="{C0F3931E-C1C4-4C7E-9489-B83FCCC2B737}" dt="2024-01-16T10:17:19.837" v="173" actId="1076"/>
          <ac:graphicFrameMkLst>
            <pc:docMk/>
            <pc:sldMk cId="252713636" sldId="261"/>
            <ac:graphicFrameMk id="6" creationId="{1BC5B5FD-5853-2A39-45FE-DEC024657ED8}"/>
          </ac:graphicFrameMkLst>
        </pc:graphicFrameChg>
        <pc:graphicFrameChg chg="add mod modGraphic">
          <ac:chgData name="Arupri Shethia (MIS)" userId="932a6940-fe4d-49bc-ad53-c70f83fb5f09" providerId="ADAL" clId="{C0F3931E-C1C4-4C7E-9489-B83FCCC2B737}" dt="2024-01-16T10:20:07.532" v="209" actId="2062"/>
          <ac:graphicFrameMkLst>
            <pc:docMk/>
            <pc:sldMk cId="252713636" sldId="261"/>
            <ac:graphicFrameMk id="12" creationId="{86A709A1-16D7-ED87-0116-6DF6F8D7E4C9}"/>
          </ac:graphicFrameMkLst>
        </pc:graphicFrameChg>
      </pc:sldChg>
    </pc:docChg>
  </pc:docChgLst>
  <pc:docChgLst>
    <pc:chgData name="Arupri Shethia (MIS)" userId="932a6940-fe4d-49bc-ad53-c70f83fb5f09" providerId="ADAL" clId="{C018ECE0-A5BC-4F05-A816-47D9194A21FB}"/>
    <pc:docChg chg="undo custSel addSld delSld modSld sldOrd">
      <pc:chgData name="Arupri Shethia (MIS)" userId="932a6940-fe4d-49bc-ad53-c70f83fb5f09" providerId="ADAL" clId="{C018ECE0-A5BC-4F05-A816-47D9194A21FB}" dt="2024-01-09T13:19:36.808" v="1416" actId="1076"/>
      <pc:docMkLst>
        <pc:docMk/>
      </pc:docMkLst>
      <pc:sldChg chg="addSp delSp modSp new mod ord">
        <pc:chgData name="Arupri Shethia (MIS)" userId="932a6940-fe4d-49bc-ad53-c70f83fb5f09" providerId="ADAL" clId="{C018ECE0-A5BC-4F05-A816-47D9194A21FB}" dt="2024-01-09T13:19:04.647" v="1411" actId="20577"/>
        <pc:sldMkLst>
          <pc:docMk/>
          <pc:sldMk cId="1665095561" sldId="256"/>
        </pc:sldMkLst>
        <pc:spChg chg="del">
          <ac:chgData name="Arupri Shethia (MIS)" userId="932a6940-fe4d-49bc-ad53-c70f83fb5f09" providerId="ADAL" clId="{C018ECE0-A5BC-4F05-A816-47D9194A21FB}" dt="2024-01-09T11:33:38.956" v="1" actId="478"/>
          <ac:spMkLst>
            <pc:docMk/>
            <pc:sldMk cId="1665095561" sldId="256"/>
            <ac:spMk id="2" creationId="{EA450F04-775D-3314-EF56-4A9C97ED7E3D}"/>
          </ac:spMkLst>
        </pc:spChg>
        <pc:spChg chg="del">
          <ac:chgData name="Arupri Shethia (MIS)" userId="932a6940-fe4d-49bc-ad53-c70f83fb5f09" providerId="ADAL" clId="{C018ECE0-A5BC-4F05-A816-47D9194A21FB}" dt="2024-01-09T11:33:41.311" v="2" actId="478"/>
          <ac:spMkLst>
            <pc:docMk/>
            <pc:sldMk cId="1665095561" sldId="256"/>
            <ac:spMk id="3" creationId="{84258957-A6F9-2F5B-6293-61CD202EA7DE}"/>
          </ac:spMkLst>
        </pc:spChg>
        <pc:spChg chg="add del mod">
          <ac:chgData name="Arupri Shethia (MIS)" userId="932a6940-fe4d-49bc-ad53-c70f83fb5f09" providerId="ADAL" clId="{C018ECE0-A5BC-4F05-A816-47D9194A21FB}" dt="2024-01-09T13:18:35.791" v="1402" actId="478"/>
          <ac:spMkLst>
            <pc:docMk/>
            <pc:sldMk cId="1665095561" sldId="256"/>
            <ac:spMk id="4" creationId="{410DF5E7-6646-0F6A-BF7B-6F9685F2F0CD}"/>
          </ac:spMkLst>
        </pc:spChg>
        <pc:spChg chg="add del">
          <ac:chgData name="Arupri Shethia (MIS)" userId="932a6940-fe4d-49bc-ad53-c70f83fb5f09" providerId="ADAL" clId="{C018ECE0-A5BC-4F05-A816-47D9194A21FB}" dt="2024-01-09T11:48:02.982" v="328" actId="478"/>
          <ac:spMkLst>
            <pc:docMk/>
            <pc:sldMk cId="1665095561" sldId="256"/>
            <ac:spMk id="6" creationId="{C6DEFF20-2163-9267-09FC-ED52B3D8095B}"/>
          </ac:spMkLst>
        </pc:spChg>
        <pc:spChg chg="add del mod">
          <ac:chgData name="Arupri Shethia (MIS)" userId="932a6940-fe4d-49bc-ad53-c70f83fb5f09" providerId="ADAL" clId="{C018ECE0-A5BC-4F05-A816-47D9194A21FB}" dt="2024-01-09T13:18:34.584" v="1401" actId="478"/>
          <ac:spMkLst>
            <pc:docMk/>
            <pc:sldMk cId="1665095561" sldId="256"/>
            <ac:spMk id="7" creationId="{6F63BA1D-B3A8-18EF-E36B-39075C010E93}"/>
          </ac:spMkLst>
        </pc:spChg>
        <pc:spChg chg="add mod">
          <ac:chgData name="Arupri Shethia (MIS)" userId="932a6940-fe4d-49bc-ad53-c70f83fb5f09" providerId="ADAL" clId="{C018ECE0-A5BC-4F05-A816-47D9194A21FB}" dt="2024-01-09T13:18:40.054" v="1404" actId="1076"/>
          <ac:spMkLst>
            <pc:docMk/>
            <pc:sldMk cId="1665095561" sldId="256"/>
            <ac:spMk id="10" creationId="{575D4F6F-9D03-54D1-6E9D-CBC50AB77C45}"/>
          </ac:spMkLst>
        </pc:spChg>
        <pc:spChg chg="add mod">
          <ac:chgData name="Arupri Shethia (MIS)" userId="932a6940-fe4d-49bc-ad53-c70f83fb5f09" providerId="ADAL" clId="{C018ECE0-A5BC-4F05-A816-47D9194A21FB}" dt="2024-01-09T13:19:04.647" v="1411" actId="20577"/>
          <ac:spMkLst>
            <pc:docMk/>
            <pc:sldMk cId="1665095561" sldId="256"/>
            <ac:spMk id="12" creationId="{FD6078B1-F74A-FDB3-CFB4-6ACC39FE50E2}"/>
          </ac:spMkLst>
        </pc:spChg>
        <pc:graphicFrameChg chg="add del mod modGraphic">
          <ac:chgData name="Arupri Shethia (MIS)" userId="932a6940-fe4d-49bc-ad53-c70f83fb5f09" providerId="ADAL" clId="{C018ECE0-A5BC-4F05-A816-47D9194A21FB}" dt="2024-01-09T11:50:13.922" v="361" actId="478"/>
          <ac:graphicFrameMkLst>
            <pc:docMk/>
            <pc:sldMk cId="1665095561" sldId="256"/>
            <ac:graphicFrameMk id="8" creationId="{26BDB382-F327-A5FF-CD5E-53839C8D87E2}"/>
          </ac:graphicFrameMkLst>
        </pc:graphicFrameChg>
        <pc:picChg chg="add del mod">
          <ac:chgData name="Arupri Shethia (MIS)" userId="932a6940-fe4d-49bc-ad53-c70f83fb5f09" providerId="ADAL" clId="{C018ECE0-A5BC-4F05-A816-47D9194A21FB}" dt="2024-01-09T13:18:37.141" v="1403" actId="478"/>
          <ac:picMkLst>
            <pc:docMk/>
            <pc:sldMk cId="1665095561" sldId="256"/>
            <ac:picMk id="9" creationId="{86566D83-5948-6D53-5A78-5686DD103040}"/>
          </ac:picMkLst>
        </pc:picChg>
        <pc:picChg chg="add mod">
          <ac:chgData name="Arupri Shethia (MIS)" userId="932a6940-fe4d-49bc-ad53-c70f83fb5f09" providerId="ADAL" clId="{C018ECE0-A5BC-4F05-A816-47D9194A21FB}" dt="2024-01-09T13:18:44.391" v="1405" actId="1076"/>
          <ac:picMkLst>
            <pc:docMk/>
            <pc:sldMk cId="1665095561" sldId="256"/>
            <ac:picMk id="11" creationId="{3F5501B2-28C8-8460-3018-28E1BCD01DFC}"/>
          </ac:picMkLst>
        </pc:picChg>
        <pc:picChg chg="add mod">
          <ac:chgData name="Arupri Shethia (MIS)" userId="932a6940-fe4d-49bc-ad53-c70f83fb5f09" providerId="ADAL" clId="{C018ECE0-A5BC-4F05-A816-47D9194A21FB}" dt="2024-01-09T13:18:57.608" v="1409" actId="14100"/>
          <ac:picMkLst>
            <pc:docMk/>
            <pc:sldMk cId="1665095561" sldId="256"/>
            <ac:picMk id="13" creationId="{B60510D6-7538-6AF6-7CD7-C99E926EAE7F}"/>
          </ac:picMkLst>
        </pc:picChg>
      </pc:sldChg>
      <pc:sldChg chg="addSp delSp modSp new del mod setBg">
        <pc:chgData name="Arupri Shethia (MIS)" userId="932a6940-fe4d-49bc-ad53-c70f83fb5f09" providerId="ADAL" clId="{C018ECE0-A5BC-4F05-A816-47D9194A21FB}" dt="2024-01-09T12:07:02.268" v="577" actId="47"/>
        <pc:sldMkLst>
          <pc:docMk/>
          <pc:sldMk cId="2587913271" sldId="257"/>
        </pc:sldMkLst>
        <pc:spChg chg="del">
          <ac:chgData name="Arupri Shethia (MIS)" userId="932a6940-fe4d-49bc-ad53-c70f83fb5f09" providerId="ADAL" clId="{C018ECE0-A5BC-4F05-A816-47D9194A21FB}" dt="2024-01-09T11:53:46.401" v="400" actId="478"/>
          <ac:spMkLst>
            <pc:docMk/>
            <pc:sldMk cId="2587913271" sldId="257"/>
            <ac:spMk id="2" creationId="{6ED5E5D0-9D0D-44D4-A730-67A33959E945}"/>
          </ac:spMkLst>
        </pc:spChg>
        <pc:spChg chg="del">
          <ac:chgData name="Arupri Shethia (MIS)" userId="932a6940-fe4d-49bc-ad53-c70f83fb5f09" providerId="ADAL" clId="{C018ECE0-A5BC-4F05-A816-47D9194A21FB}" dt="2024-01-09T11:53:45.806" v="399" actId="478"/>
          <ac:spMkLst>
            <pc:docMk/>
            <pc:sldMk cId="2587913271" sldId="257"/>
            <ac:spMk id="3" creationId="{39A1508A-62F6-0BCC-2AC6-ACF5363F9EA7}"/>
          </ac:spMkLst>
        </pc:spChg>
        <pc:spChg chg="add mod">
          <ac:chgData name="Arupri Shethia (MIS)" userId="932a6940-fe4d-49bc-ad53-c70f83fb5f09" providerId="ADAL" clId="{C018ECE0-A5BC-4F05-A816-47D9194A21FB}" dt="2024-01-09T12:06:01.111" v="562" actId="26606"/>
          <ac:spMkLst>
            <pc:docMk/>
            <pc:sldMk cId="2587913271" sldId="257"/>
            <ac:spMk id="4" creationId="{CB264A08-EE2B-B00A-2D81-F03CBA865827}"/>
          </ac:spMkLst>
        </pc:spChg>
        <pc:spChg chg="add mod ord">
          <ac:chgData name="Arupri Shethia (MIS)" userId="932a6940-fe4d-49bc-ad53-c70f83fb5f09" providerId="ADAL" clId="{C018ECE0-A5BC-4F05-A816-47D9194A21FB}" dt="2024-01-09T12:06:01.111" v="562" actId="26606"/>
          <ac:spMkLst>
            <pc:docMk/>
            <pc:sldMk cId="2587913271" sldId="257"/>
            <ac:spMk id="7" creationId="{E9B1DF17-DF98-A2FC-62BE-92E9BF77C36D}"/>
          </ac:spMkLst>
        </pc:spChg>
        <pc:spChg chg="add del">
          <ac:chgData name="Arupri Shethia (MIS)" userId="932a6940-fe4d-49bc-ad53-c70f83fb5f09" providerId="ADAL" clId="{C018ECE0-A5BC-4F05-A816-47D9194A21FB}" dt="2024-01-09T12:05:57.204" v="560" actId="26606"/>
          <ac:spMkLst>
            <pc:docMk/>
            <pc:sldMk cId="2587913271" sldId="257"/>
            <ac:spMk id="13" creationId="{385E1BDC-A9B0-4A87-82E3-F3187F69A802}"/>
          </ac:spMkLst>
        </pc:spChg>
        <pc:spChg chg="add del">
          <ac:chgData name="Arupri Shethia (MIS)" userId="932a6940-fe4d-49bc-ad53-c70f83fb5f09" providerId="ADAL" clId="{C018ECE0-A5BC-4F05-A816-47D9194A21FB}" dt="2024-01-09T12:05:57.204" v="560" actId="26606"/>
          <ac:spMkLst>
            <pc:docMk/>
            <pc:sldMk cId="2587913271" sldId="257"/>
            <ac:spMk id="15" creationId="{0990C621-3B8B-4820-8328-D47EF7CE823C}"/>
          </ac:spMkLst>
        </pc:spChg>
        <pc:spChg chg="add del">
          <ac:chgData name="Arupri Shethia (MIS)" userId="932a6940-fe4d-49bc-ad53-c70f83fb5f09" providerId="ADAL" clId="{C018ECE0-A5BC-4F05-A816-47D9194A21FB}" dt="2024-01-09T12:05:57.204" v="560" actId="26606"/>
          <ac:spMkLst>
            <pc:docMk/>
            <pc:sldMk cId="2587913271" sldId="257"/>
            <ac:spMk id="17" creationId="{C1A2385B-1D2A-4E17-84FA-6CB7F0AAE473}"/>
          </ac:spMkLst>
        </pc:spChg>
        <pc:spChg chg="add del">
          <ac:chgData name="Arupri Shethia (MIS)" userId="932a6940-fe4d-49bc-ad53-c70f83fb5f09" providerId="ADAL" clId="{C018ECE0-A5BC-4F05-A816-47D9194A21FB}" dt="2024-01-09T12:05:57.204" v="560" actId="26606"/>
          <ac:spMkLst>
            <pc:docMk/>
            <pc:sldMk cId="2587913271" sldId="257"/>
            <ac:spMk id="19" creationId="{5E791F2F-79DB-4CC0-9FA1-001E3E91E8B7}"/>
          </ac:spMkLst>
        </pc:spChg>
        <pc:spChg chg="add del">
          <ac:chgData name="Arupri Shethia (MIS)" userId="932a6940-fe4d-49bc-ad53-c70f83fb5f09" providerId="ADAL" clId="{C018ECE0-A5BC-4F05-A816-47D9194A21FB}" dt="2024-01-09T12:06:01.111" v="562" actId="26606"/>
          <ac:spMkLst>
            <pc:docMk/>
            <pc:sldMk cId="2587913271" sldId="257"/>
            <ac:spMk id="21" creationId="{B712E947-0734-45F9-9C4F-41114EC3A33E}"/>
          </ac:spMkLst>
        </pc:spChg>
        <pc:grpChg chg="add del">
          <ac:chgData name="Arupri Shethia (MIS)" userId="932a6940-fe4d-49bc-ad53-c70f83fb5f09" providerId="ADAL" clId="{C018ECE0-A5BC-4F05-A816-47D9194A21FB}" dt="2024-01-09T12:06:01.111" v="562" actId="26606"/>
          <ac:grpSpMkLst>
            <pc:docMk/>
            <pc:sldMk cId="2587913271" sldId="257"/>
            <ac:grpSpMk id="22" creationId="{12B3290A-D3BF-4B87-B55B-FD9A98B49727}"/>
          </ac:grpSpMkLst>
        </pc:grpChg>
        <pc:picChg chg="add del mod">
          <ac:chgData name="Arupri Shethia (MIS)" userId="932a6940-fe4d-49bc-ad53-c70f83fb5f09" providerId="ADAL" clId="{C018ECE0-A5BC-4F05-A816-47D9194A21FB}" dt="2024-01-09T11:57:46.638" v="546" actId="478"/>
          <ac:picMkLst>
            <pc:docMk/>
            <pc:sldMk cId="2587913271" sldId="257"/>
            <ac:picMk id="5" creationId="{9587840B-FFA5-585A-B079-44AA9A587D76}"/>
          </ac:picMkLst>
        </pc:picChg>
        <pc:picChg chg="add mod ord">
          <ac:chgData name="Arupri Shethia (MIS)" userId="932a6940-fe4d-49bc-ad53-c70f83fb5f09" providerId="ADAL" clId="{C018ECE0-A5BC-4F05-A816-47D9194A21FB}" dt="2024-01-09T12:06:01.111" v="562" actId="26606"/>
          <ac:picMkLst>
            <pc:docMk/>
            <pc:sldMk cId="2587913271" sldId="257"/>
            <ac:picMk id="6" creationId="{DE77BC96-3887-8B33-DC86-D33F01D4355D}"/>
          </ac:picMkLst>
        </pc:picChg>
        <pc:picChg chg="add mod">
          <ac:chgData name="Arupri Shethia (MIS)" userId="932a6940-fe4d-49bc-ad53-c70f83fb5f09" providerId="ADAL" clId="{C018ECE0-A5BC-4F05-A816-47D9194A21FB}" dt="2024-01-09T12:06:01.111" v="562" actId="26606"/>
          <ac:picMkLst>
            <pc:docMk/>
            <pc:sldMk cId="2587913271" sldId="257"/>
            <ac:picMk id="8" creationId="{98DCA2D2-D978-FCEE-3A0A-D6BCE7A1B7DE}"/>
          </ac:picMkLst>
        </pc:picChg>
      </pc:sldChg>
      <pc:sldChg chg="addSp delSp modSp add mod ord">
        <pc:chgData name="Arupri Shethia (MIS)" userId="932a6940-fe4d-49bc-ad53-c70f83fb5f09" providerId="ADAL" clId="{C018ECE0-A5BC-4F05-A816-47D9194A21FB}" dt="2024-01-09T13:19:36.808" v="1416" actId="1076"/>
        <pc:sldMkLst>
          <pc:docMk/>
          <pc:sldMk cId="1550748286" sldId="258"/>
        </pc:sldMkLst>
        <pc:spChg chg="add mod">
          <ac:chgData name="Arupri Shethia (MIS)" userId="932a6940-fe4d-49bc-ad53-c70f83fb5f09" providerId="ADAL" clId="{C018ECE0-A5BC-4F05-A816-47D9194A21FB}" dt="2024-01-09T13:19:30.272" v="1415" actId="1076"/>
          <ac:spMkLst>
            <pc:docMk/>
            <pc:sldMk cId="1550748286" sldId="258"/>
            <ac:spMk id="2" creationId="{D303DAC3-18E6-F978-831C-1F9E2239B6A3}"/>
          </ac:spMkLst>
        </pc:spChg>
        <pc:spChg chg="del">
          <ac:chgData name="Arupri Shethia (MIS)" userId="932a6940-fe4d-49bc-ad53-c70f83fb5f09" providerId="ADAL" clId="{C018ECE0-A5BC-4F05-A816-47D9194A21FB}" dt="2024-01-09T12:06:08.432" v="565" actId="478"/>
          <ac:spMkLst>
            <pc:docMk/>
            <pc:sldMk cId="1550748286" sldId="258"/>
            <ac:spMk id="4" creationId="{CB264A08-EE2B-B00A-2D81-F03CBA865827}"/>
          </ac:spMkLst>
        </pc:spChg>
        <pc:spChg chg="del mod">
          <ac:chgData name="Arupri Shethia (MIS)" userId="932a6940-fe4d-49bc-ad53-c70f83fb5f09" providerId="ADAL" clId="{C018ECE0-A5BC-4F05-A816-47D9194A21FB}" dt="2024-01-09T13:19:26.588" v="1414" actId="478"/>
          <ac:spMkLst>
            <pc:docMk/>
            <pc:sldMk cId="1550748286" sldId="258"/>
            <ac:spMk id="7" creationId="{E9B1DF17-DF98-A2FC-62BE-92E9BF77C36D}"/>
          </ac:spMkLst>
        </pc:spChg>
        <pc:picChg chg="add mod">
          <ac:chgData name="Arupri Shethia (MIS)" userId="932a6940-fe4d-49bc-ad53-c70f83fb5f09" providerId="ADAL" clId="{C018ECE0-A5BC-4F05-A816-47D9194A21FB}" dt="2024-01-09T13:19:36.808" v="1416" actId="1076"/>
          <ac:picMkLst>
            <pc:docMk/>
            <pc:sldMk cId="1550748286" sldId="258"/>
            <ac:picMk id="3" creationId="{0ECBA426-35C1-AD2E-66D4-E4A5DFEE231E}"/>
          </ac:picMkLst>
        </pc:picChg>
        <pc:picChg chg="del">
          <ac:chgData name="Arupri Shethia (MIS)" userId="932a6940-fe4d-49bc-ad53-c70f83fb5f09" providerId="ADAL" clId="{C018ECE0-A5BC-4F05-A816-47D9194A21FB}" dt="2024-01-09T12:06:07.616" v="564" actId="478"/>
          <ac:picMkLst>
            <pc:docMk/>
            <pc:sldMk cId="1550748286" sldId="258"/>
            <ac:picMk id="6" creationId="{DE77BC96-3887-8B33-DC86-D33F01D4355D}"/>
          </ac:picMkLst>
        </pc:picChg>
        <pc:picChg chg="del mod">
          <ac:chgData name="Arupri Shethia (MIS)" userId="932a6940-fe4d-49bc-ad53-c70f83fb5f09" providerId="ADAL" clId="{C018ECE0-A5BC-4F05-A816-47D9194A21FB}" dt="2024-01-09T13:19:24.622" v="1412" actId="478"/>
          <ac:picMkLst>
            <pc:docMk/>
            <pc:sldMk cId="1550748286" sldId="258"/>
            <ac:picMk id="8" creationId="{98DCA2D2-D978-FCEE-3A0A-D6BCE7A1B7DE}"/>
          </ac:picMkLst>
        </pc:picChg>
      </pc:sldChg>
      <pc:sldChg chg="addSp delSp modSp add mod ord">
        <pc:chgData name="Arupri Shethia (MIS)" userId="932a6940-fe4d-49bc-ad53-c70f83fb5f09" providerId="ADAL" clId="{C018ECE0-A5BC-4F05-A816-47D9194A21FB}" dt="2024-01-09T13:18:04.367" v="1400" actId="1076"/>
        <pc:sldMkLst>
          <pc:docMk/>
          <pc:sldMk cId="1756917956" sldId="259"/>
        </pc:sldMkLst>
        <pc:spChg chg="add mod">
          <ac:chgData name="Arupri Shethia (MIS)" userId="932a6940-fe4d-49bc-ad53-c70f83fb5f09" providerId="ADAL" clId="{C018ECE0-A5BC-4F05-A816-47D9194A21FB}" dt="2024-01-09T13:17:20.579" v="1393" actId="14100"/>
          <ac:spMkLst>
            <pc:docMk/>
            <pc:sldMk cId="1756917956" sldId="259"/>
            <ac:spMk id="2" creationId="{BAE39200-0ECF-E53D-43F2-3B7C67B6DEB5}"/>
          </ac:spMkLst>
        </pc:spChg>
        <pc:spChg chg="mod">
          <ac:chgData name="Arupri Shethia (MIS)" userId="932a6940-fe4d-49bc-ad53-c70f83fb5f09" providerId="ADAL" clId="{C018ECE0-A5BC-4F05-A816-47D9194A21FB}" dt="2024-01-09T12:59:52.033" v="1215" actId="20577"/>
          <ac:spMkLst>
            <pc:docMk/>
            <pc:sldMk cId="1756917956" sldId="259"/>
            <ac:spMk id="4" creationId="{410DF5E7-6646-0F6A-BF7B-6F9685F2F0CD}"/>
          </ac:spMkLst>
        </pc:spChg>
        <pc:spChg chg="add del mod">
          <ac:chgData name="Arupri Shethia (MIS)" userId="932a6940-fe4d-49bc-ad53-c70f83fb5f09" providerId="ADAL" clId="{C018ECE0-A5BC-4F05-A816-47D9194A21FB}" dt="2024-01-09T13:05:07.998" v="1285" actId="478"/>
          <ac:spMkLst>
            <pc:docMk/>
            <pc:sldMk cId="1756917956" sldId="259"/>
            <ac:spMk id="6" creationId="{38E0927C-DC61-BE05-AAAE-7E2BA429F6B9}"/>
          </ac:spMkLst>
        </pc:spChg>
        <pc:spChg chg="del">
          <ac:chgData name="Arupri Shethia (MIS)" userId="932a6940-fe4d-49bc-ad53-c70f83fb5f09" providerId="ADAL" clId="{C018ECE0-A5BC-4F05-A816-47D9194A21FB}" dt="2024-01-09T12:08:47.092" v="583" actId="478"/>
          <ac:spMkLst>
            <pc:docMk/>
            <pc:sldMk cId="1756917956" sldId="259"/>
            <ac:spMk id="10" creationId="{575D4F6F-9D03-54D1-6E9D-CBC50AB77C45}"/>
          </ac:spMkLst>
        </pc:spChg>
        <pc:spChg chg="del">
          <ac:chgData name="Arupri Shethia (MIS)" userId="932a6940-fe4d-49bc-ad53-c70f83fb5f09" providerId="ADAL" clId="{C018ECE0-A5BC-4F05-A816-47D9194A21FB}" dt="2024-01-09T12:41:19.371" v="939" actId="478"/>
          <ac:spMkLst>
            <pc:docMk/>
            <pc:sldMk cId="1756917956" sldId="259"/>
            <ac:spMk id="12" creationId="{FD6078B1-F74A-FDB3-CFB4-6ACC39FE50E2}"/>
          </ac:spMkLst>
        </pc:spChg>
        <pc:spChg chg="add del mod">
          <ac:chgData name="Arupri Shethia (MIS)" userId="932a6940-fe4d-49bc-ad53-c70f83fb5f09" providerId="ADAL" clId="{C018ECE0-A5BC-4F05-A816-47D9194A21FB}" dt="2024-01-09T12:34:04.471" v="864" actId="478"/>
          <ac:spMkLst>
            <pc:docMk/>
            <pc:sldMk cId="1756917956" sldId="259"/>
            <ac:spMk id="14" creationId="{903EC07E-7692-A94F-9A0A-52D7F4ABEB9E}"/>
          </ac:spMkLst>
        </pc:spChg>
        <pc:spChg chg="add mod">
          <ac:chgData name="Arupri Shethia (MIS)" userId="932a6940-fe4d-49bc-ad53-c70f83fb5f09" providerId="ADAL" clId="{C018ECE0-A5BC-4F05-A816-47D9194A21FB}" dt="2024-01-09T13:18:04.367" v="1400" actId="1076"/>
          <ac:spMkLst>
            <pc:docMk/>
            <pc:sldMk cId="1756917956" sldId="259"/>
            <ac:spMk id="17" creationId="{B4BA8269-EBFF-830D-9A03-C318D1A8CF1D}"/>
          </ac:spMkLst>
        </pc:spChg>
        <pc:spChg chg="add mod ord">
          <ac:chgData name="Arupri Shethia (MIS)" userId="932a6940-fe4d-49bc-ad53-c70f83fb5f09" providerId="ADAL" clId="{C018ECE0-A5BC-4F05-A816-47D9194A21FB}" dt="2024-01-09T13:17:24.703" v="1394" actId="14100"/>
          <ac:spMkLst>
            <pc:docMk/>
            <pc:sldMk cId="1756917956" sldId="259"/>
            <ac:spMk id="19" creationId="{236C9E55-653F-88A6-7462-493BBDA73A55}"/>
          </ac:spMkLst>
        </pc:spChg>
        <pc:spChg chg="add del mod">
          <ac:chgData name="Arupri Shethia (MIS)" userId="932a6940-fe4d-49bc-ad53-c70f83fb5f09" providerId="ADAL" clId="{C018ECE0-A5BC-4F05-A816-47D9194A21FB}" dt="2024-01-09T13:05:06.462" v="1284" actId="478"/>
          <ac:spMkLst>
            <pc:docMk/>
            <pc:sldMk cId="1756917956" sldId="259"/>
            <ac:spMk id="20" creationId="{4892BD84-4775-4EEB-8492-E8681F7D7262}"/>
          </ac:spMkLst>
        </pc:spChg>
        <pc:spChg chg="add mod">
          <ac:chgData name="Arupri Shethia (MIS)" userId="932a6940-fe4d-49bc-ad53-c70f83fb5f09" providerId="ADAL" clId="{C018ECE0-A5BC-4F05-A816-47D9194A21FB}" dt="2024-01-09T13:17:57.890" v="1399" actId="1076"/>
          <ac:spMkLst>
            <pc:docMk/>
            <pc:sldMk cId="1756917956" sldId="259"/>
            <ac:spMk id="21" creationId="{DB01C25B-5375-17F9-E601-64DFCBC3628F}"/>
          </ac:spMkLst>
        </pc:spChg>
        <pc:spChg chg="add mod">
          <ac:chgData name="Arupri Shethia (MIS)" userId="932a6940-fe4d-49bc-ad53-c70f83fb5f09" providerId="ADAL" clId="{C018ECE0-A5BC-4F05-A816-47D9194A21FB}" dt="2024-01-09T13:17:51.938" v="1398" actId="1076"/>
          <ac:spMkLst>
            <pc:docMk/>
            <pc:sldMk cId="1756917956" sldId="259"/>
            <ac:spMk id="23" creationId="{79D2F34E-C616-0712-79EA-584A1D1ACEF3}"/>
          </ac:spMkLst>
        </pc:spChg>
        <pc:spChg chg="add mod">
          <ac:chgData name="Arupri Shethia (MIS)" userId="932a6940-fe4d-49bc-ad53-c70f83fb5f09" providerId="ADAL" clId="{C018ECE0-A5BC-4F05-A816-47D9194A21FB}" dt="2024-01-09T13:17:44.618" v="1397" actId="1076"/>
          <ac:spMkLst>
            <pc:docMk/>
            <pc:sldMk cId="1756917956" sldId="259"/>
            <ac:spMk id="25" creationId="{3941C780-9959-51C4-BFB4-775F03F50005}"/>
          </ac:spMkLst>
        </pc:spChg>
        <pc:graphicFrameChg chg="add mod">
          <ac:chgData name="Arupri Shethia (MIS)" userId="932a6940-fe4d-49bc-ad53-c70f83fb5f09" providerId="ADAL" clId="{C018ECE0-A5BC-4F05-A816-47D9194A21FB}" dt="2024-01-09T12:13:22.464" v="614"/>
          <ac:graphicFrameMkLst>
            <pc:docMk/>
            <pc:sldMk cId="1756917956" sldId="259"/>
            <ac:graphicFrameMk id="3" creationId="{A8273984-8631-3C26-6627-CB7EAA0E9321}"/>
          </ac:graphicFrameMkLst>
        </pc:graphicFrameChg>
        <pc:graphicFrameChg chg="add mod">
          <ac:chgData name="Arupri Shethia (MIS)" userId="932a6940-fe4d-49bc-ad53-c70f83fb5f09" providerId="ADAL" clId="{C018ECE0-A5BC-4F05-A816-47D9194A21FB}" dt="2024-01-09T13:17:17.023" v="1392" actId="1076"/>
          <ac:graphicFrameMkLst>
            <pc:docMk/>
            <pc:sldMk cId="1756917956" sldId="259"/>
            <ac:graphicFrameMk id="5" creationId="{A8273984-8631-3C26-6627-CB7EAA0E9321}"/>
          </ac:graphicFrameMkLst>
        </pc:graphicFrameChg>
        <pc:graphicFrameChg chg="add mod">
          <ac:chgData name="Arupri Shethia (MIS)" userId="932a6940-fe4d-49bc-ad53-c70f83fb5f09" providerId="ADAL" clId="{C018ECE0-A5BC-4F05-A816-47D9194A21FB}" dt="2024-01-09T13:17:32.161" v="1396" actId="14100"/>
          <ac:graphicFrameMkLst>
            <pc:docMk/>
            <pc:sldMk cId="1756917956" sldId="259"/>
            <ac:graphicFrameMk id="8" creationId="{C5F84055-9898-4CEC-81A8-F70D4DFE1125}"/>
          </ac:graphicFrameMkLst>
        </pc:graphicFrameChg>
        <pc:graphicFrameChg chg="add del mod">
          <ac:chgData name="Arupri Shethia (MIS)" userId="932a6940-fe4d-49bc-ad53-c70f83fb5f09" providerId="ADAL" clId="{C018ECE0-A5BC-4F05-A816-47D9194A21FB}" dt="2024-01-09T12:27:38.715" v="778" actId="478"/>
          <ac:graphicFrameMkLst>
            <pc:docMk/>
            <pc:sldMk cId="1756917956" sldId="259"/>
            <ac:graphicFrameMk id="15" creationId="{1890D61A-D0E6-510F-406F-049D2B000B1A}"/>
          </ac:graphicFrameMkLst>
        </pc:graphicFrameChg>
        <pc:graphicFrameChg chg="add del mod">
          <ac:chgData name="Arupri Shethia (MIS)" userId="932a6940-fe4d-49bc-ad53-c70f83fb5f09" providerId="ADAL" clId="{C018ECE0-A5BC-4F05-A816-47D9194A21FB}" dt="2024-01-09T12:34:08.283" v="865" actId="478"/>
          <ac:graphicFrameMkLst>
            <pc:docMk/>
            <pc:sldMk cId="1756917956" sldId="259"/>
            <ac:graphicFrameMk id="16" creationId="{E45C7968-3EF6-C747-8C1C-2CDE38E01BD6}"/>
          </ac:graphicFrameMkLst>
        </pc:graphicFrameChg>
        <pc:graphicFrameChg chg="add mod">
          <ac:chgData name="Arupri Shethia (MIS)" userId="932a6940-fe4d-49bc-ad53-c70f83fb5f09" providerId="ADAL" clId="{C018ECE0-A5BC-4F05-A816-47D9194A21FB}" dt="2024-01-09T13:18:04.367" v="1400" actId="1076"/>
          <ac:graphicFrameMkLst>
            <pc:docMk/>
            <pc:sldMk cId="1756917956" sldId="259"/>
            <ac:graphicFrameMk id="18" creationId="{554FD4CE-D4AF-5B8D-75A5-07F68CD3ACBF}"/>
          </ac:graphicFrameMkLst>
        </pc:graphicFrameChg>
        <pc:graphicFrameChg chg="add mod">
          <ac:chgData name="Arupri Shethia (MIS)" userId="932a6940-fe4d-49bc-ad53-c70f83fb5f09" providerId="ADAL" clId="{C018ECE0-A5BC-4F05-A816-47D9194A21FB}" dt="2024-01-09T13:17:57.890" v="1399" actId="1076"/>
          <ac:graphicFrameMkLst>
            <pc:docMk/>
            <pc:sldMk cId="1756917956" sldId="259"/>
            <ac:graphicFrameMk id="22" creationId="{B7F348E6-F68A-E2B9-9A93-2F4AD294DC5C}"/>
          </ac:graphicFrameMkLst>
        </pc:graphicFrameChg>
        <pc:graphicFrameChg chg="add mod">
          <ac:chgData name="Arupri Shethia (MIS)" userId="932a6940-fe4d-49bc-ad53-c70f83fb5f09" providerId="ADAL" clId="{C018ECE0-A5BC-4F05-A816-47D9194A21FB}" dt="2024-01-09T13:17:51.938" v="1398" actId="1076"/>
          <ac:graphicFrameMkLst>
            <pc:docMk/>
            <pc:sldMk cId="1756917956" sldId="259"/>
            <ac:graphicFrameMk id="24" creationId="{18408ADB-672D-529F-7573-319B8825D8AE}"/>
          </ac:graphicFrameMkLst>
        </pc:graphicFrameChg>
        <pc:graphicFrameChg chg="add mod">
          <ac:chgData name="Arupri Shethia (MIS)" userId="932a6940-fe4d-49bc-ad53-c70f83fb5f09" providerId="ADAL" clId="{C018ECE0-A5BC-4F05-A816-47D9194A21FB}" dt="2024-01-09T13:17:44.618" v="1397" actId="1076"/>
          <ac:graphicFrameMkLst>
            <pc:docMk/>
            <pc:sldMk cId="1756917956" sldId="259"/>
            <ac:graphicFrameMk id="26" creationId="{0D3F940A-CCE5-5DA7-4736-7871ABE0F674}"/>
          </ac:graphicFrameMkLst>
        </pc:graphicFrameChg>
        <pc:picChg chg="del">
          <ac:chgData name="Arupri Shethia (MIS)" userId="932a6940-fe4d-49bc-ad53-c70f83fb5f09" providerId="ADAL" clId="{C018ECE0-A5BC-4F05-A816-47D9194A21FB}" dt="2024-01-09T12:08:48.968" v="584" actId="478"/>
          <ac:picMkLst>
            <pc:docMk/>
            <pc:sldMk cId="1756917956" sldId="259"/>
            <ac:picMk id="11" creationId="{3F5501B2-28C8-8460-3018-28E1BCD01DFC}"/>
          </ac:picMkLst>
        </pc:picChg>
        <pc:picChg chg="del">
          <ac:chgData name="Arupri Shethia (MIS)" userId="932a6940-fe4d-49bc-ad53-c70f83fb5f09" providerId="ADAL" clId="{C018ECE0-A5BC-4F05-A816-47D9194A21FB}" dt="2024-01-09T12:41:20.806" v="940" actId="478"/>
          <ac:picMkLst>
            <pc:docMk/>
            <pc:sldMk cId="1756917956" sldId="259"/>
            <ac:picMk id="13" creationId="{B60510D6-7538-6AF6-7CD7-C99E926EAE7F}"/>
          </ac:picMkLst>
        </pc:picChg>
      </pc:sldChg>
      <pc:sldChg chg="addSp delSp modSp add del mod">
        <pc:chgData name="Arupri Shethia (MIS)" userId="932a6940-fe4d-49bc-ad53-c70f83fb5f09" providerId="ADAL" clId="{C018ECE0-A5BC-4F05-A816-47D9194A21FB}" dt="2024-01-09T13:15:20.547" v="1378" actId="47"/>
        <pc:sldMkLst>
          <pc:docMk/>
          <pc:sldMk cId="3052543150" sldId="260"/>
        </pc:sldMkLst>
        <pc:spChg chg="del">
          <ac:chgData name="Arupri Shethia (MIS)" userId="932a6940-fe4d-49bc-ad53-c70f83fb5f09" providerId="ADAL" clId="{C018ECE0-A5BC-4F05-A816-47D9194A21FB}" dt="2024-01-09T12:27:55.972" v="785" actId="478"/>
          <ac:spMkLst>
            <pc:docMk/>
            <pc:sldMk cId="3052543150" sldId="260"/>
            <ac:spMk id="2" creationId="{BAE39200-0ECF-E53D-43F2-3B7C67B6DEB5}"/>
          </ac:spMkLst>
        </pc:spChg>
        <pc:spChg chg="del">
          <ac:chgData name="Arupri Shethia (MIS)" userId="932a6940-fe4d-49bc-ad53-c70f83fb5f09" providerId="ADAL" clId="{C018ECE0-A5BC-4F05-A816-47D9194A21FB}" dt="2024-01-09T12:27:53.731" v="784" actId="478"/>
          <ac:spMkLst>
            <pc:docMk/>
            <pc:sldMk cId="3052543150" sldId="260"/>
            <ac:spMk id="4" creationId="{410DF5E7-6646-0F6A-BF7B-6F9685F2F0CD}"/>
          </ac:spMkLst>
        </pc:spChg>
        <pc:spChg chg="del">
          <ac:chgData name="Arupri Shethia (MIS)" userId="932a6940-fe4d-49bc-ad53-c70f83fb5f09" providerId="ADAL" clId="{C018ECE0-A5BC-4F05-A816-47D9194A21FB}" dt="2024-01-09T12:28:02.577" v="788" actId="478"/>
          <ac:spMkLst>
            <pc:docMk/>
            <pc:sldMk cId="3052543150" sldId="260"/>
            <ac:spMk id="6" creationId="{38E0927C-DC61-BE05-AAAE-7E2BA429F6B9}"/>
          </ac:spMkLst>
        </pc:spChg>
        <pc:spChg chg="del">
          <ac:chgData name="Arupri Shethia (MIS)" userId="932a6940-fe4d-49bc-ad53-c70f83fb5f09" providerId="ADAL" clId="{C018ECE0-A5BC-4F05-A816-47D9194A21FB}" dt="2024-01-09T12:28:03.647" v="789" actId="478"/>
          <ac:spMkLst>
            <pc:docMk/>
            <pc:sldMk cId="3052543150" sldId="260"/>
            <ac:spMk id="7" creationId="{6F63BA1D-B3A8-18EF-E36B-39075C010E93}"/>
          </ac:spMkLst>
        </pc:spChg>
        <pc:spChg chg="add mod">
          <ac:chgData name="Arupri Shethia (MIS)" userId="932a6940-fe4d-49bc-ad53-c70f83fb5f09" providerId="ADAL" clId="{C018ECE0-A5BC-4F05-A816-47D9194A21FB}" dt="2024-01-09T13:12:16.356" v="1329" actId="1076"/>
          <ac:spMkLst>
            <pc:docMk/>
            <pc:sldMk cId="3052543150" sldId="260"/>
            <ac:spMk id="10" creationId="{D65ECAFE-E451-6C6D-3759-DD449890549C}"/>
          </ac:spMkLst>
        </pc:spChg>
        <pc:spChg chg="add mod">
          <ac:chgData name="Arupri Shethia (MIS)" userId="932a6940-fe4d-49bc-ad53-c70f83fb5f09" providerId="ADAL" clId="{C018ECE0-A5BC-4F05-A816-47D9194A21FB}" dt="2024-01-09T13:10:36.671" v="1311" actId="14100"/>
          <ac:spMkLst>
            <pc:docMk/>
            <pc:sldMk cId="3052543150" sldId="260"/>
            <ac:spMk id="11" creationId="{3240D432-59A2-4637-A9BF-899180887069}"/>
          </ac:spMkLst>
        </pc:spChg>
        <pc:spChg chg="del">
          <ac:chgData name="Arupri Shethia (MIS)" userId="932a6940-fe4d-49bc-ad53-c70f83fb5f09" providerId="ADAL" clId="{C018ECE0-A5BC-4F05-A816-47D9194A21FB}" dt="2024-01-09T12:28:06.351" v="792" actId="478"/>
          <ac:spMkLst>
            <pc:docMk/>
            <pc:sldMk cId="3052543150" sldId="260"/>
            <ac:spMk id="12" creationId="{FD6078B1-F74A-FDB3-CFB4-6ACC39FE50E2}"/>
          </ac:spMkLst>
        </pc:spChg>
        <pc:spChg chg="del mod">
          <ac:chgData name="Arupri Shethia (MIS)" userId="932a6940-fe4d-49bc-ad53-c70f83fb5f09" providerId="ADAL" clId="{C018ECE0-A5BC-4F05-A816-47D9194A21FB}" dt="2024-01-09T13:05:22.137" v="1287" actId="478"/>
          <ac:spMkLst>
            <pc:docMk/>
            <pc:sldMk cId="3052543150" sldId="260"/>
            <ac:spMk id="14" creationId="{903EC07E-7692-A94F-9A0A-52D7F4ABEB9E}"/>
          </ac:spMkLst>
        </pc:spChg>
        <pc:spChg chg="add mod">
          <ac:chgData name="Arupri Shethia (MIS)" userId="932a6940-fe4d-49bc-ad53-c70f83fb5f09" providerId="ADAL" clId="{C018ECE0-A5BC-4F05-A816-47D9194A21FB}" dt="2024-01-09T12:58:05.199" v="1194" actId="14100"/>
          <ac:spMkLst>
            <pc:docMk/>
            <pc:sldMk cId="3052543150" sldId="260"/>
            <ac:spMk id="17" creationId="{0807F79E-74B5-4448-A674-CBE9DFAC7458}"/>
          </ac:spMkLst>
        </pc:spChg>
        <pc:graphicFrameChg chg="add mod">
          <ac:chgData name="Arupri Shethia (MIS)" userId="932a6940-fe4d-49bc-ad53-c70f83fb5f09" providerId="ADAL" clId="{C018ECE0-A5BC-4F05-A816-47D9194A21FB}" dt="2024-01-09T13:12:17.981" v="1330" actId="1076"/>
          <ac:graphicFrameMkLst>
            <pc:docMk/>
            <pc:sldMk cId="3052543150" sldId="260"/>
            <ac:graphicFrameMk id="3" creationId="{F1A28204-A5C8-C655-652E-1A03DD23A8B8}"/>
          </ac:graphicFrameMkLst>
        </pc:graphicFrameChg>
        <pc:graphicFrameChg chg="del">
          <ac:chgData name="Arupri Shethia (MIS)" userId="932a6940-fe4d-49bc-ad53-c70f83fb5f09" providerId="ADAL" clId="{C018ECE0-A5BC-4F05-A816-47D9194A21FB}" dt="2024-01-09T12:27:58.911" v="786" actId="478"/>
          <ac:graphicFrameMkLst>
            <pc:docMk/>
            <pc:sldMk cId="3052543150" sldId="260"/>
            <ac:graphicFrameMk id="5" creationId="{A8273984-8631-3C26-6627-CB7EAA0E9321}"/>
          </ac:graphicFrameMkLst>
        </pc:graphicFrameChg>
        <pc:graphicFrameChg chg="del">
          <ac:chgData name="Arupri Shethia (MIS)" userId="932a6940-fe4d-49bc-ad53-c70f83fb5f09" providerId="ADAL" clId="{C018ECE0-A5BC-4F05-A816-47D9194A21FB}" dt="2024-01-09T12:28:01.380" v="787" actId="478"/>
          <ac:graphicFrameMkLst>
            <pc:docMk/>
            <pc:sldMk cId="3052543150" sldId="260"/>
            <ac:graphicFrameMk id="8" creationId="{C5F84055-9898-4CEC-81A8-F70D4DFE1125}"/>
          </ac:graphicFrameMkLst>
        </pc:graphicFrameChg>
        <pc:graphicFrameChg chg="add mod">
          <ac:chgData name="Arupri Shethia (MIS)" userId="932a6940-fe4d-49bc-ad53-c70f83fb5f09" providerId="ADAL" clId="{C018ECE0-A5BC-4F05-A816-47D9194A21FB}" dt="2024-01-09T13:10:42.178" v="1312" actId="1076"/>
          <ac:graphicFrameMkLst>
            <pc:docMk/>
            <pc:sldMk cId="3052543150" sldId="260"/>
            <ac:graphicFrameMk id="15" creationId="{989BF601-BEAE-D4F0-41F6-CD3B016F890E}"/>
          </ac:graphicFrameMkLst>
        </pc:graphicFrameChg>
        <pc:graphicFrameChg chg="del mod">
          <ac:chgData name="Arupri Shethia (MIS)" userId="932a6940-fe4d-49bc-ad53-c70f83fb5f09" providerId="ADAL" clId="{C018ECE0-A5BC-4F05-A816-47D9194A21FB}" dt="2024-01-09T13:05:21.421" v="1286" actId="478"/>
          <ac:graphicFrameMkLst>
            <pc:docMk/>
            <pc:sldMk cId="3052543150" sldId="260"/>
            <ac:graphicFrameMk id="16" creationId="{E45C7968-3EF6-C747-8C1C-2CDE38E01BD6}"/>
          </ac:graphicFrameMkLst>
        </pc:graphicFrameChg>
        <pc:graphicFrameChg chg="add mod">
          <ac:chgData name="Arupri Shethia (MIS)" userId="932a6940-fe4d-49bc-ad53-c70f83fb5f09" providerId="ADAL" clId="{C018ECE0-A5BC-4F05-A816-47D9194A21FB}" dt="2024-01-09T12:58:05.199" v="1194" actId="14100"/>
          <ac:graphicFrameMkLst>
            <pc:docMk/>
            <pc:sldMk cId="3052543150" sldId="260"/>
            <ac:graphicFrameMk id="18" creationId="{CB058FB0-3FE6-A042-3F7E-8B687C6469CF}"/>
          </ac:graphicFrameMkLst>
        </pc:graphicFrameChg>
        <pc:picChg chg="del">
          <ac:chgData name="Arupri Shethia (MIS)" userId="932a6940-fe4d-49bc-ad53-c70f83fb5f09" providerId="ADAL" clId="{C018ECE0-A5BC-4F05-A816-47D9194A21FB}" dt="2024-01-09T12:28:04.231" v="790" actId="478"/>
          <ac:picMkLst>
            <pc:docMk/>
            <pc:sldMk cId="3052543150" sldId="260"/>
            <ac:picMk id="9" creationId="{86566D83-5948-6D53-5A78-5686DD103040}"/>
          </ac:picMkLst>
        </pc:picChg>
        <pc:picChg chg="del">
          <ac:chgData name="Arupri Shethia (MIS)" userId="932a6940-fe4d-49bc-ad53-c70f83fb5f09" providerId="ADAL" clId="{C018ECE0-A5BC-4F05-A816-47D9194A21FB}" dt="2024-01-09T12:28:05.213" v="791" actId="478"/>
          <ac:picMkLst>
            <pc:docMk/>
            <pc:sldMk cId="3052543150" sldId="260"/>
            <ac:picMk id="13" creationId="{B60510D6-7538-6AF6-7CD7-C99E926EAE7F}"/>
          </ac:picMkLst>
        </pc:picChg>
      </pc:sldChg>
    </pc:docChg>
  </pc:docChgLst>
  <pc:docChgLst>
    <pc:chgData name="Arupri Shethia (MIS)" userId="932a6940-fe4d-49bc-ad53-c70f83fb5f09" providerId="ADAL" clId="{1AA5BDC0-3D6D-4593-9617-F2A540D66A66}"/>
    <pc:docChg chg="undo custSel addSld modSld">
      <pc:chgData name="Arupri Shethia (MIS)" userId="932a6940-fe4d-49bc-ad53-c70f83fb5f09" providerId="ADAL" clId="{1AA5BDC0-3D6D-4593-9617-F2A540D66A66}" dt="2024-01-10T12:48:39.792" v="366" actId="571"/>
      <pc:docMkLst>
        <pc:docMk/>
      </pc:docMkLst>
      <pc:sldChg chg="addSp delSp modSp mod">
        <pc:chgData name="Arupri Shethia (MIS)" userId="932a6940-fe4d-49bc-ad53-c70f83fb5f09" providerId="ADAL" clId="{1AA5BDC0-3D6D-4593-9617-F2A540D66A66}" dt="2024-01-10T12:48:39.792" v="366" actId="571"/>
        <pc:sldMkLst>
          <pc:docMk/>
          <pc:sldMk cId="1756917956" sldId="259"/>
        </pc:sldMkLst>
        <pc:spChg chg="add mod">
          <ac:chgData name="Arupri Shethia (MIS)" userId="932a6940-fe4d-49bc-ad53-c70f83fb5f09" providerId="ADAL" clId="{1AA5BDC0-3D6D-4593-9617-F2A540D66A66}" dt="2024-01-10T12:48:39.792" v="366" actId="571"/>
          <ac:spMkLst>
            <pc:docMk/>
            <pc:sldMk cId="1756917956" sldId="259"/>
            <ac:spMk id="2" creationId="{7E783B05-F084-A54F-7749-D5B486AD145C}"/>
          </ac:spMkLst>
        </pc:spChg>
        <pc:spChg chg="del">
          <ac:chgData name="Arupri Shethia (MIS)" userId="932a6940-fe4d-49bc-ad53-c70f83fb5f09" providerId="ADAL" clId="{1AA5BDC0-3D6D-4593-9617-F2A540D66A66}" dt="2024-01-10T05:34:00.183" v="3" actId="478"/>
          <ac:spMkLst>
            <pc:docMk/>
            <pc:sldMk cId="1756917956" sldId="259"/>
            <ac:spMk id="2" creationId="{BAE39200-0ECF-E53D-43F2-3B7C67B6DEB5}"/>
          </ac:spMkLst>
        </pc:spChg>
        <pc:spChg chg="mod">
          <ac:chgData name="Arupri Shethia (MIS)" userId="932a6940-fe4d-49bc-ad53-c70f83fb5f09" providerId="ADAL" clId="{1AA5BDC0-3D6D-4593-9617-F2A540D66A66}" dt="2024-01-10T05:51:08.092" v="149" actId="6549"/>
          <ac:spMkLst>
            <pc:docMk/>
            <pc:sldMk cId="1756917956" sldId="259"/>
            <ac:spMk id="7" creationId="{6F63BA1D-B3A8-18EF-E36B-39075C010E93}"/>
          </ac:spMkLst>
        </pc:spChg>
        <pc:spChg chg="add mod ord">
          <ac:chgData name="Arupri Shethia (MIS)" userId="932a6940-fe4d-49bc-ad53-c70f83fb5f09" providerId="ADAL" clId="{1AA5BDC0-3D6D-4593-9617-F2A540D66A66}" dt="2024-01-10T05:51:24.392" v="153" actId="1076"/>
          <ac:spMkLst>
            <pc:docMk/>
            <pc:sldMk cId="1756917956" sldId="259"/>
            <ac:spMk id="10" creationId="{9CDD8B81-7002-932E-D5F8-0BB1D3349899}"/>
          </ac:spMkLst>
        </pc:spChg>
        <pc:spChg chg="add mod">
          <ac:chgData name="Arupri Shethia (MIS)" userId="932a6940-fe4d-49bc-ad53-c70f83fb5f09" providerId="ADAL" clId="{1AA5BDC0-3D6D-4593-9617-F2A540D66A66}" dt="2024-01-10T05:51:57.972" v="180" actId="20577"/>
          <ac:spMkLst>
            <pc:docMk/>
            <pc:sldMk cId="1756917956" sldId="259"/>
            <ac:spMk id="11" creationId="{7D86FB59-A27A-DD76-995F-C8B3B52AA910}"/>
          </ac:spMkLst>
        </pc:spChg>
        <pc:spChg chg="del">
          <ac:chgData name="Arupri Shethia (MIS)" userId="932a6940-fe4d-49bc-ad53-c70f83fb5f09" providerId="ADAL" clId="{1AA5BDC0-3D6D-4593-9617-F2A540D66A66}" dt="2024-01-10T05:37:09.676" v="112" actId="478"/>
          <ac:spMkLst>
            <pc:docMk/>
            <pc:sldMk cId="1756917956" sldId="259"/>
            <ac:spMk id="17" creationId="{B4BA8269-EBFF-830D-9A03-C318D1A8CF1D}"/>
          </ac:spMkLst>
        </pc:spChg>
        <pc:spChg chg="del">
          <ac:chgData name="Arupri Shethia (MIS)" userId="932a6940-fe4d-49bc-ad53-c70f83fb5f09" providerId="ADAL" clId="{1AA5BDC0-3D6D-4593-9617-F2A540D66A66}" dt="2024-01-10T05:33:56.025" v="1" actId="478"/>
          <ac:spMkLst>
            <pc:docMk/>
            <pc:sldMk cId="1756917956" sldId="259"/>
            <ac:spMk id="19" creationId="{236C9E55-653F-88A6-7462-493BBDA73A55}"/>
          </ac:spMkLst>
        </pc:spChg>
        <pc:spChg chg="del">
          <ac:chgData name="Arupri Shethia (MIS)" userId="932a6940-fe4d-49bc-ad53-c70f83fb5f09" providerId="ADAL" clId="{1AA5BDC0-3D6D-4593-9617-F2A540D66A66}" dt="2024-01-10T05:37:11.897" v="114" actId="478"/>
          <ac:spMkLst>
            <pc:docMk/>
            <pc:sldMk cId="1756917956" sldId="259"/>
            <ac:spMk id="21" creationId="{DB01C25B-5375-17F9-E601-64DFCBC3628F}"/>
          </ac:spMkLst>
        </pc:spChg>
        <pc:spChg chg="del">
          <ac:chgData name="Arupri Shethia (MIS)" userId="932a6940-fe4d-49bc-ad53-c70f83fb5f09" providerId="ADAL" clId="{1AA5BDC0-3D6D-4593-9617-F2A540D66A66}" dt="2024-01-10T05:37:16.770" v="117" actId="478"/>
          <ac:spMkLst>
            <pc:docMk/>
            <pc:sldMk cId="1756917956" sldId="259"/>
            <ac:spMk id="23" creationId="{79D2F34E-C616-0712-79EA-584A1D1ACEF3}"/>
          </ac:spMkLst>
        </pc:spChg>
        <pc:spChg chg="del">
          <ac:chgData name="Arupri Shethia (MIS)" userId="932a6940-fe4d-49bc-ad53-c70f83fb5f09" providerId="ADAL" clId="{1AA5BDC0-3D6D-4593-9617-F2A540D66A66}" dt="2024-01-10T05:37:18.195" v="118" actId="478"/>
          <ac:spMkLst>
            <pc:docMk/>
            <pc:sldMk cId="1756917956" sldId="259"/>
            <ac:spMk id="25" creationId="{3941C780-9959-51C4-BFB4-775F03F50005}"/>
          </ac:spMkLst>
        </pc:spChg>
        <pc:graphicFrameChg chg="del">
          <ac:chgData name="Arupri Shethia (MIS)" userId="932a6940-fe4d-49bc-ad53-c70f83fb5f09" providerId="ADAL" clId="{1AA5BDC0-3D6D-4593-9617-F2A540D66A66}" dt="2024-01-10T05:34:01.554" v="4" actId="478"/>
          <ac:graphicFrameMkLst>
            <pc:docMk/>
            <pc:sldMk cId="1756917956" sldId="259"/>
            <ac:graphicFrameMk id="5" creationId="{A8273984-8631-3C26-6627-CB7EAA0E9321}"/>
          </ac:graphicFrameMkLst>
        </pc:graphicFrameChg>
        <pc:graphicFrameChg chg="del">
          <ac:chgData name="Arupri Shethia (MIS)" userId="932a6940-fe4d-49bc-ad53-c70f83fb5f09" providerId="ADAL" clId="{1AA5BDC0-3D6D-4593-9617-F2A540D66A66}" dt="2024-01-10T05:33:58.661" v="2" actId="478"/>
          <ac:graphicFrameMkLst>
            <pc:docMk/>
            <pc:sldMk cId="1756917956" sldId="259"/>
            <ac:graphicFrameMk id="8" creationId="{C5F84055-9898-4CEC-81A8-F70D4DFE1125}"/>
          </ac:graphicFrameMkLst>
        </pc:graphicFrameChg>
        <pc:graphicFrameChg chg="del">
          <ac:chgData name="Arupri Shethia (MIS)" userId="932a6940-fe4d-49bc-ad53-c70f83fb5f09" providerId="ADAL" clId="{1AA5BDC0-3D6D-4593-9617-F2A540D66A66}" dt="2024-01-10T05:37:10.979" v="113" actId="478"/>
          <ac:graphicFrameMkLst>
            <pc:docMk/>
            <pc:sldMk cId="1756917956" sldId="259"/>
            <ac:graphicFrameMk id="18" creationId="{554FD4CE-D4AF-5B8D-75A5-07F68CD3ACBF}"/>
          </ac:graphicFrameMkLst>
        </pc:graphicFrameChg>
        <pc:graphicFrameChg chg="del">
          <ac:chgData name="Arupri Shethia (MIS)" userId="932a6940-fe4d-49bc-ad53-c70f83fb5f09" providerId="ADAL" clId="{1AA5BDC0-3D6D-4593-9617-F2A540D66A66}" dt="2024-01-10T05:37:13.448" v="115" actId="478"/>
          <ac:graphicFrameMkLst>
            <pc:docMk/>
            <pc:sldMk cId="1756917956" sldId="259"/>
            <ac:graphicFrameMk id="22" creationId="{B7F348E6-F68A-E2B9-9A93-2F4AD294DC5C}"/>
          </ac:graphicFrameMkLst>
        </pc:graphicFrameChg>
        <pc:graphicFrameChg chg="del">
          <ac:chgData name="Arupri Shethia (MIS)" userId="932a6940-fe4d-49bc-ad53-c70f83fb5f09" providerId="ADAL" clId="{1AA5BDC0-3D6D-4593-9617-F2A540D66A66}" dt="2024-01-10T05:37:15.567" v="116" actId="478"/>
          <ac:graphicFrameMkLst>
            <pc:docMk/>
            <pc:sldMk cId="1756917956" sldId="259"/>
            <ac:graphicFrameMk id="24" creationId="{18408ADB-672D-529F-7573-319B8825D8AE}"/>
          </ac:graphicFrameMkLst>
        </pc:graphicFrameChg>
        <pc:graphicFrameChg chg="del">
          <ac:chgData name="Arupri Shethia (MIS)" userId="932a6940-fe4d-49bc-ad53-c70f83fb5f09" providerId="ADAL" clId="{1AA5BDC0-3D6D-4593-9617-F2A540D66A66}" dt="2024-01-10T05:37:19.327" v="119" actId="478"/>
          <ac:graphicFrameMkLst>
            <pc:docMk/>
            <pc:sldMk cId="1756917956" sldId="259"/>
            <ac:graphicFrameMk id="26" creationId="{0D3F940A-CCE5-5DA7-4736-7871ABE0F674}"/>
          </ac:graphicFrameMkLst>
        </pc:graphicFrameChg>
        <pc:picChg chg="add mod">
          <ac:chgData name="Arupri Shethia (MIS)" userId="932a6940-fe4d-49bc-ad53-c70f83fb5f09" providerId="ADAL" clId="{1AA5BDC0-3D6D-4593-9617-F2A540D66A66}" dt="2024-01-10T05:51:18.035" v="152" actId="14100"/>
          <ac:picMkLst>
            <pc:docMk/>
            <pc:sldMk cId="1756917956" sldId="259"/>
            <ac:picMk id="3" creationId="{5237915B-583F-8C5E-407E-CFFAA8F45A71}"/>
          </ac:picMkLst>
        </pc:picChg>
        <pc:picChg chg="add mod">
          <ac:chgData name="Arupri Shethia (MIS)" userId="932a6940-fe4d-49bc-ad53-c70f83fb5f09" providerId="ADAL" clId="{1AA5BDC0-3D6D-4593-9617-F2A540D66A66}" dt="2024-01-10T12:48:39.792" v="366" actId="571"/>
          <ac:picMkLst>
            <pc:docMk/>
            <pc:sldMk cId="1756917956" sldId="259"/>
            <ac:picMk id="5" creationId="{B37ADCF4-4541-29EA-D1DA-7FA20FE5E141}"/>
          </ac:picMkLst>
        </pc:picChg>
        <pc:picChg chg="add mod">
          <ac:chgData name="Arupri Shethia (MIS)" userId="932a6940-fe4d-49bc-ad53-c70f83fb5f09" providerId="ADAL" clId="{1AA5BDC0-3D6D-4593-9617-F2A540D66A66}" dt="2024-01-10T05:51:37.451" v="156" actId="14100"/>
          <ac:picMkLst>
            <pc:docMk/>
            <pc:sldMk cId="1756917956" sldId="259"/>
            <ac:picMk id="6" creationId="{C1F98310-0738-1C91-2E30-FDC447DE8566}"/>
          </ac:picMkLst>
        </pc:picChg>
        <pc:picChg chg="del">
          <ac:chgData name="Arupri Shethia (MIS)" userId="932a6940-fe4d-49bc-ad53-c70f83fb5f09" providerId="ADAL" clId="{1AA5BDC0-3D6D-4593-9617-F2A540D66A66}" dt="2024-01-10T05:33:53.146" v="0" actId="478"/>
          <ac:picMkLst>
            <pc:docMk/>
            <pc:sldMk cId="1756917956" sldId="259"/>
            <ac:picMk id="9" creationId="{86566D83-5948-6D53-5A78-5686DD103040}"/>
          </ac:picMkLst>
        </pc:picChg>
        <pc:picChg chg="add del mod">
          <ac:chgData name="Arupri Shethia (MIS)" userId="932a6940-fe4d-49bc-ad53-c70f83fb5f09" providerId="ADAL" clId="{1AA5BDC0-3D6D-4593-9617-F2A540D66A66}" dt="2024-01-10T05:53:28.036" v="183" actId="478"/>
          <ac:picMkLst>
            <pc:docMk/>
            <pc:sldMk cId="1756917956" sldId="259"/>
            <ac:picMk id="12" creationId="{1D8B3401-83CC-565B-91B4-D0BB76131978}"/>
          </ac:picMkLst>
        </pc:picChg>
        <pc:picChg chg="add mod">
          <ac:chgData name="Arupri Shethia (MIS)" userId="932a6940-fe4d-49bc-ad53-c70f83fb5f09" providerId="ADAL" clId="{1AA5BDC0-3D6D-4593-9617-F2A540D66A66}" dt="2024-01-10T05:53:55.951" v="187" actId="14100"/>
          <ac:picMkLst>
            <pc:docMk/>
            <pc:sldMk cId="1756917956" sldId="259"/>
            <ac:picMk id="13" creationId="{A4ADCD46-F1C5-A03E-425B-BE82FA630DA5}"/>
          </ac:picMkLst>
        </pc:picChg>
      </pc:sldChg>
      <pc:sldChg chg="addSp delSp modSp add mod">
        <pc:chgData name="Arupri Shethia (MIS)" userId="932a6940-fe4d-49bc-ad53-c70f83fb5f09" providerId="ADAL" clId="{1AA5BDC0-3D6D-4593-9617-F2A540D66A66}" dt="2024-01-10T08:38:12.088" v="364" actId="1038"/>
        <pc:sldMkLst>
          <pc:docMk/>
          <pc:sldMk cId="2446648749" sldId="260"/>
        </pc:sldMkLst>
        <pc:spChg chg="add del mod">
          <ac:chgData name="Arupri Shethia (MIS)" userId="932a6940-fe4d-49bc-ad53-c70f83fb5f09" providerId="ADAL" clId="{1AA5BDC0-3D6D-4593-9617-F2A540D66A66}" dt="2024-01-10T06:29:02.397" v="264" actId="478"/>
          <ac:spMkLst>
            <pc:docMk/>
            <pc:sldMk cId="2446648749" sldId="260"/>
            <ac:spMk id="2" creationId="{8F932735-C1C3-580F-80BF-F0F259EF892A}"/>
          </ac:spMkLst>
        </pc:spChg>
        <pc:spChg chg="del">
          <ac:chgData name="Arupri Shethia (MIS)" userId="932a6940-fe4d-49bc-ad53-c70f83fb5f09" providerId="ADAL" clId="{1AA5BDC0-3D6D-4593-9617-F2A540D66A66}" dt="2024-01-10T05:37:05.768" v="111" actId="478"/>
          <ac:spMkLst>
            <pc:docMk/>
            <pc:sldMk cId="2446648749" sldId="260"/>
            <ac:spMk id="4" creationId="{410DF5E7-6646-0F6A-BF7B-6F9685F2F0CD}"/>
          </ac:spMkLst>
        </pc:spChg>
        <pc:spChg chg="add del mod">
          <ac:chgData name="Arupri Shethia (MIS)" userId="932a6940-fe4d-49bc-ad53-c70f83fb5f09" providerId="ADAL" clId="{1AA5BDC0-3D6D-4593-9617-F2A540D66A66}" dt="2024-01-10T06:26:47.613" v="215" actId="478"/>
          <ac:spMkLst>
            <pc:docMk/>
            <pc:sldMk cId="2446648749" sldId="260"/>
            <ac:spMk id="5" creationId="{ABCD9D38-7224-48BA-52E0-8A32248DC889}"/>
          </ac:spMkLst>
        </pc:spChg>
        <pc:spChg chg="del">
          <ac:chgData name="Arupri Shethia (MIS)" userId="932a6940-fe4d-49bc-ad53-c70f83fb5f09" providerId="ADAL" clId="{1AA5BDC0-3D6D-4593-9617-F2A540D66A66}" dt="2024-01-10T05:37:03.546" v="109" actId="478"/>
          <ac:spMkLst>
            <pc:docMk/>
            <pc:sldMk cId="2446648749" sldId="260"/>
            <ac:spMk id="7" creationId="{6F63BA1D-B3A8-18EF-E36B-39075C010E93}"/>
          </ac:spMkLst>
        </pc:spChg>
        <pc:spChg chg="add mod">
          <ac:chgData name="Arupri Shethia (MIS)" userId="932a6940-fe4d-49bc-ad53-c70f83fb5f09" providerId="ADAL" clId="{1AA5BDC0-3D6D-4593-9617-F2A540D66A66}" dt="2024-01-10T06:27:11.475" v="218" actId="208"/>
          <ac:spMkLst>
            <pc:docMk/>
            <pc:sldMk cId="2446648749" sldId="260"/>
            <ac:spMk id="10" creationId="{43DFE64C-52D1-7161-B7B2-C779C7C95D30}"/>
          </ac:spMkLst>
        </pc:spChg>
        <pc:spChg chg="add mod">
          <ac:chgData name="Arupri Shethia (MIS)" userId="932a6940-fe4d-49bc-ad53-c70f83fb5f09" providerId="ADAL" clId="{1AA5BDC0-3D6D-4593-9617-F2A540D66A66}" dt="2024-01-10T06:27:41.242" v="253" actId="1076"/>
          <ac:spMkLst>
            <pc:docMk/>
            <pc:sldMk cId="2446648749" sldId="260"/>
            <ac:spMk id="11" creationId="{F55085DE-61BC-B7FB-2C12-B21CE98F173F}"/>
          </ac:spMkLst>
        </pc:spChg>
        <pc:spChg chg="add mod">
          <ac:chgData name="Arupri Shethia (MIS)" userId="932a6940-fe4d-49bc-ad53-c70f83fb5f09" providerId="ADAL" clId="{1AA5BDC0-3D6D-4593-9617-F2A540D66A66}" dt="2024-01-10T06:29:51.174" v="267" actId="208"/>
          <ac:spMkLst>
            <pc:docMk/>
            <pc:sldMk cId="2446648749" sldId="260"/>
            <ac:spMk id="13" creationId="{9693E177-4F13-CFF3-F85A-8B7E4AB122A7}"/>
          </ac:spMkLst>
        </pc:spChg>
        <pc:spChg chg="add mod">
          <ac:chgData name="Arupri Shethia (MIS)" userId="932a6940-fe4d-49bc-ad53-c70f83fb5f09" providerId="ADAL" clId="{1AA5BDC0-3D6D-4593-9617-F2A540D66A66}" dt="2024-01-10T06:30:13.759" v="271" actId="1076"/>
          <ac:spMkLst>
            <pc:docMk/>
            <pc:sldMk cId="2446648749" sldId="260"/>
            <ac:spMk id="14" creationId="{6FC0B71B-61A3-A954-1F96-BEC9C976F4BC}"/>
          </ac:spMkLst>
        </pc:spChg>
        <pc:spChg chg="add mod">
          <ac:chgData name="Arupri Shethia (MIS)" userId="932a6940-fe4d-49bc-ad53-c70f83fb5f09" providerId="ADAL" clId="{1AA5BDC0-3D6D-4593-9617-F2A540D66A66}" dt="2024-01-10T08:38:12.088" v="364" actId="1038"/>
          <ac:spMkLst>
            <pc:docMk/>
            <pc:sldMk cId="2446648749" sldId="260"/>
            <ac:spMk id="16" creationId="{3D02E0E3-4E0A-C4F5-7740-16EE30133FEC}"/>
          </ac:spMkLst>
        </pc:spChg>
        <pc:spChg chg="del mod">
          <ac:chgData name="Arupri Shethia (MIS)" userId="932a6940-fe4d-49bc-ad53-c70f83fb5f09" providerId="ADAL" clId="{1AA5BDC0-3D6D-4593-9617-F2A540D66A66}" dt="2024-01-10T06:30:57.293" v="280" actId="478"/>
          <ac:spMkLst>
            <pc:docMk/>
            <pc:sldMk cId="2446648749" sldId="260"/>
            <ac:spMk id="17" creationId="{B4BA8269-EBFF-830D-9A03-C318D1A8CF1D}"/>
          </ac:spMkLst>
        </pc:spChg>
        <pc:spChg chg="add mod">
          <ac:chgData name="Arupri Shethia (MIS)" userId="932a6940-fe4d-49bc-ad53-c70f83fb5f09" providerId="ADAL" clId="{1AA5BDC0-3D6D-4593-9617-F2A540D66A66}" dt="2024-01-10T08:38:12.088" v="364" actId="1038"/>
          <ac:spMkLst>
            <pc:docMk/>
            <pc:sldMk cId="2446648749" sldId="260"/>
            <ac:spMk id="20" creationId="{D418A66E-2384-4469-33B1-2DBDC0F15C1D}"/>
          </ac:spMkLst>
        </pc:spChg>
        <pc:spChg chg="del mod">
          <ac:chgData name="Arupri Shethia (MIS)" userId="932a6940-fe4d-49bc-ad53-c70f83fb5f09" providerId="ADAL" clId="{1AA5BDC0-3D6D-4593-9617-F2A540D66A66}" dt="2024-01-10T08:32:41.478" v="297" actId="478"/>
          <ac:spMkLst>
            <pc:docMk/>
            <pc:sldMk cId="2446648749" sldId="260"/>
            <ac:spMk id="21" creationId="{DB01C25B-5375-17F9-E601-64DFCBC3628F}"/>
          </ac:spMkLst>
        </pc:spChg>
        <pc:spChg chg="del mod">
          <ac:chgData name="Arupri Shethia (MIS)" userId="932a6940-fe4d-49bc-ad53-c70f83fb5f09" providerId="ADAL" clId="{1AA5BDC0-3D6D-4593-9617-F2A540D66A66}" dt="2024-01-10T08:34:42.214" v="313" actId="478"/>
          <ac:spMkLst>
            <pc:docMk/>
            <pc:sldMk cId="2446648749" sldId="260"/>
            <ac:spMk id="23" creationId="{79D2F34E-C616-0712-79EA-584A1D1ACEF3}"/>
          </ac:spMkLst>
        </pc:spChg>
        <pc:spChg chg="del mod">
          <ac:chgData name="Arupri Shethia (MIS)" userId="932a6940-fe4d-49bc-ad53-c70f83fb5f09" providerId="ADAL" clId="{1AA5BDC0-3D6D-4593-9617-F2A540D66A66}" dt="2024-01-10T08:37:00.323" v="337" actId="478"/>
          <ac:spMkLst>
            <pc:docMk/>
            <pc:sldMk cId="2446648749" sldId="260"/>
            <ac:spMk id="25" creationId="{3941C780-9959-51C4-BFB4-775F03F50005}"/>
          </ac:spMkLst>
        </pc:spChg>
        <pc:spChg chg="add mod">
          <ac:chgData name="Arupri Shethia (MIS)" userId="932a6940-fe4d-49bc-ad53-c70f83fb5f09" providerId="ADAL" clId="{1AA5BDC0-3D6D-4593-9617-F2A540D66A66}" dt="2024-01-10T08:38:12.088" v="364" actId="1038"/>
          <ac:spMkLst>
            <pc:docMk/>
            <pc:sldMk cId="2446648749" sldId="260"/>
            <ac:spMk id="29" creationId="{21383711-C7D5-11CD-4540-30DC0770139D}"/>
          </ac:spMkLst>
        </pc:spChg>
        <pc:spChg chg="add mod">
          <ac:chgData name="Arupri Shethia (MIS)" userId="932a6940-fe4d-49bc-ad53-c70f83fb5f09" providerId="ADAL" clId="{1AA5BDC0-3D6D-4593-9617-F2A540D66A66}" dt="2024-01-10T08:38:12.088" v="364" actId="1038"/>
          <ac:spMkLst>
            <pc:docMk/>
            <pc:sldMk cId="2446648749" sldId="260"/>
            <ac:spMk id="30" creationId="{375BA931-7539-3C50-51F6-1458CDFA4BFE}"/>
          </ac:spMkLst>
        </pc:spChg>
        <pc:spChg chg="add mod">
          <ac:chgData name="Arupri Shethia (MIS)" userId="932a6940-fe4d-49bc-ad53-c70f83fb5f09" providerId="ADAL" clId="{1AA5BDC0-3D6D-4593-9617-F2A540D66A66}" dt="2024-01-10T08:38:12.088" v="364" actId="1038"/>
          <ac:spMkLst>
            <pc:docMk/>
            <pc:sldMk cId="2446648749" sldId="260"/>
            <ac:spMk id="32" creationId="{C82924DE-5071-2C93-F40E-E6A926BEA8C0}"/>
          </ac:spMkLst>
        </pc:spChg>
        <pc:spChg chg="add mod">
          <ac:chgData name="Arupri Shethia (MIS)" userId="932a6940-fe4d-49bc-ad53-c70f83fb5f09" providerId="ADAL" clId="{1AA5BDC0-3D6D-4593-9617-F2A540D66A66}" dt="2024-01-10T08:38:12.088" v="364" actId="1038"/>
          <ac:spMkLst>
            <pc:docMk/>
            <pc:sldMk cId="2446648749" sldId="260"/>
            <ac:spMk id="34" creationId="{9E7F030C-9FF3-8460-9646-BA83437AD337}"/>
          </ac:spMkLst>
        </pc:spChg>
        <pc:spChg chg="add mod">
          <ac:chgData name="Arupri Shethia (MIS)" userId="932a6940-fe4d-49bc-ad53-c70f83fb5f09" providerId="ADAL" clId="{1AA5BDC0-3D6D-4593-9617-F2A540D66A66}" dt="2024-01-10T08:38:12.088" v="364" actId="1038"/>
          <ac:spMkLst>
            <pc:docMk/>
            <pc:sldMk cId="2446648749" sldId="260"/>
            <ac:spMk id="36" creationId="{52152B7B-9798-EC84-B60E-F29C5554174E}"/>
          </ac:spMkLst>
        </pc:spChg>
        <pc:spChg chg="add mod">
          <ac:chgData name="Arupri Shethia (MIS)" userId="932a6940-fe4d-49bc-ad53-c70f83fb5f09" providerId="ADAL" clId="{1AA5BDC0-3D6D-4593-9617-F2A540D66A66}" dt="2024-01-10T08:38:12.088" v="364" actId="1038"/>
          <ac:spMkLst>
            <pc:docMk/>
            <pc:sldMk cId="2446648749" sldId="260"/>
            <ac:spMk id="38" creationId="{1597FEBE-0B52-803D-2939-4B6851CABA54}"/>
          </ac:spMkLst>
        </pc:spChg>
        <pc:graphicFrameChg chg="add del mod">
          <ac:chgData name="Arupri Shethia (MIS)" userId="932a6940-fe4d-49bc-ad53-c70f83fb5f09" providerId="ADAL" clId="{1AA5BDC0-3D6D-4593-9617-F2A540D66A66}" dt="2024-01-10T06:25:39.743" v="193" actId="21"/>
          <ac:graphicFrameMkLst>
            <pc:docMk/>
            <pc:sldMk cId="2446648749" sldId="260"/>
            <ac:graphicFrameMk id="6" creationId="{98BD6B12-DFFE-4203-679F-10B2A99CE034}"/>
          </ac:graphicFrameMkLst>
        </pc:graphicFrameChg>
        <pc:graphicFrameChg chg="add del mod">
          <ac:chgData name="Arupri Shethia (MIS)" userId="932a6940-fe4d-49bc-ad53-c70f83fb5f09" providerId="ADAL" clId="{1AA5BDC0-3D6D-4593-9617-F2A540D66A66}" dt="2024-01-10T06:28:43.675" v="257" actId="21"/>
          <ac:graphicFrameMkLst>
            <pc:docMk/>
            <pc:sldMk cId="2446648749" sldId="260"/>
            <ac:graphicFrameMk id="8" creationId="{6211E56E-AAE9-5A27-938B-F3384999DCFD}"/>
          </ac:graphicFrameMkLst>
        </pc:graphicFrameChg>
        <pc:graphicFrameChg chg="del mod">
          <ac:chgData name="Arupri Shethia (MIS)" userId="932a6940-fe4d-49bc-ad53-c70f83fb5f09" providerId="ADAL" clId="{1AA5BDC0-3D6D-4593-9617-F2A540D66A66}" dt="2024-01-10T06:30:42.948" v="277" actId="21"/>
          <ac:graphicFrameMkLst>
            <pc:docMk/>
            <pc:sldMk cId="2446648749" sldId="260"/>
            <ac:graphicFrameMk id="18" creationId="{554FD4CE-D4AF-5B8D-75A5-07F68CD3ACBF}"/>
          </ac:graphicFrameMkLst>
        </pc:graphicFrameChg>
        <pc:graphicFrameChg chg="del mod">
          <ac:chgData name="Arupri Shethia (MIS)" userId="932a6940-fe4d-49bc-ad53-c70f83fb5f09" providerId="ADAL" clId="{1AA5BDC0-3D6D-4593-9617-F2A540D66A66}" dt="2024-01-10T08:32:26.859" v="294" actId="21"/>
          <ac:graphicFrameMkLst>
            <pc:docMk/>
            <pc:sldMk cId="2446648749" sldId="260"/>
            <ac:graphicFrameMk id="22" creationId="{B7F348E6-F68A-E2B9-9A93-2F4AD294DC5C}"/>
          </ac:graphicFrameMkLst>
        </pc:graphicFrameChg>
        <pc:graphicFrameChg chg="del mod">
          <ac:chgData name="Arupri Shethia (MIS)" userId="932a6940-fe4d-49bc-ad53-c70f83fb5f09" providerId="ADAL" clId="{1AA5BDC0-3D6D-4593-9617-F2A540D66A66}" dt="2024-01-10T08:34:46.507" v="315" actId="21"/>
          <ac:graphicFrameMkLst>
            <pc:docMk/>
            <pc:sldMk cId="2446648749" sldId="260"/>
            <ac:graphicFrameMk id="24" creationId="{18408ADB-672D-529F-7573-319B8825D8AE}"/>
          </ac:graphicFrameMkLst>
        </pc:graphicFrameChg>
        <pc:graphicFrameChg chg="del">
          <ac:chgData name="Arupri Shethia (MIS)" userId="932a6940-fe4d-49bc-ad53-c70f83fb5f09" providerId="ADAL" clId="{1AA5BDC0-3D6D-4593-9617-F2A540D66A66}" dt="2024-01-10T08:36:53.781" v="335" actId="21"/>
          <ac:graphicFrameMkLst>
            <pc:docMk/>
            <pc:sldMk cId="2446648749" sldId="260"/>
            <ac:graphicFrameMk id="26" creationId="{0D3F940A-CCE5-5DA7-4736-7871ABE0F674}"/>
          </ac:graphicFrameMkLst>
        </pc:graphicFrameChg>
        <pc:picChg chg="del">
          <ac:chgData name="Arupri Shethia (MIS)" userId="932a6940-fe4d-49bc-ad53-c70f83fb5f09" providerId="ADAL" clId="{1AA5BDC0-3D6D-4593-9617-F2A540D66A66}" dt="2024-01-10T05:37:04.143" v="110" actId="478"/>
          <ac:picMkLst>
            <pc:docMk/>
            <pc:sldMk cId="2446648749" sldId="260"/>
            <ac:picMk id="3" creationId="{5237915B-583F-8C5E-407E-CFFAA8F45A71}"/>
          </ac:picMkLst>
        </pc:picChg>
        <pc:picChg chg="add mod">
          <ac:chgData name="Arupri Shethia (MIS)" userId="932a6940-fe4d-49bc-ad53-c70f83fb5f09" providerId="ADAL" clId="{1AA5BDC0-3D6D-4593-9617-F2A540D66A66}" dt="2024-01-10T06:28:34.355" v="256" actId="1076"/>
          <ac:picMkLst>
            <pc:docMk/>
            <pc:sldMk cId="2446648749" sldId="260"/>
            <ac:picMk id="9" creationId="{9247C9F8-0921-4D3A-F459-3CB2737D0523}"/>
          </ac:picMkLst>
        </pc:picChg>
        <pc:picChg chg="add mod">
          <ac:chgData name="Arupri Shethia (MIS)" userId="932a6940-fe4d-49bc-ad53-c70f83fb5f09" providerId="ADAL" clId="{1AA5BDC0-3D6D-4593-9617-F2A540D66A66}" dt="2024-01-10T06:30:23.049" v="273" actId="14100"/>
          <ac:picMkLst>
            <pc:docMk/>
            <pc:sldMk cId="2446648749" sldId="260"/>
            <ac:picMk id="12" creationId="{A1916A0B-37E4-FB79-9307-19609725F784}"/>
          </ac:picMkLst>
        </pc:picChg>
        <pc:picChg chg="add mod">
          <ac:chgData name="Arupri Shethia (MIS)" userId="932a6940-fe4d-49bc-ad53-c70f83fb5f09" providerId="ADAL" clId="{1AA5BDC0-3D6D-4593-9617-F2A540D66A66}" dt="2024-01-10T08:38:12.088" v="364" actId="1038"/>
          <ac:picMkLst>
            <pc:docMk/>
            <pc:sldMk cId="2446648749" sldId="260"/>
            <ac:picMk id="15" creationId="{34FB5472-CA16-70DC-8E2F-1914CBC2797B}"/>
          </ac:picMkLst>
        </pc:picChg>
        <pc:picChg chg="add mod">
          <ac:chgData name="Arupri Shethia (MIS)" userId="932a6940-fe4d-49bc-ad53-c70f83fb5f09" providerId="ADAL" clId="{1AA5BDC0-3D6D-4593-9617-F2A540D66A66}" dt="2024-01-10T08:38:12.088" v="364" actId="1038"/>
          <ac:picMkLst>
            <pc:docMk/>
            <pc:sldMk cId="2446648749" sldId="260"/>
            <ac:picMk id="27" creationId="{9E5872B8-CC95-872E-DA5C-5D9D88B16F79}"/>
          </ac:picMkLst>
        </pc:picChg>
        <pc:picChg chg="add mod">
          <ac:chgData name="Arupri Shethia (MIS)" userId="932a6940-fe4d-49bc-ad53-c70f83fb5f09" providerId="ADAL" clId="{1AA5BDC0-3D6D-4593-9617-F2A540D66A66}" dt="2024-01-10T08:38:12.088" v="364" actId="1038"/>
          <ac:picMkLst>
            <pc:docMk/>
            <pc:sldMk cId="2446648749" sldId="260"/>
            <ac:picMk id="33" creationId="{183AE017-191F-11BE-1210-EBF3521FA151}"/>
          </ac:picMkLst>
        </pc:picChg>
        <pc:picChg chg="add mod">
          <ac:chgData name="Arupri Shethia (MIS)" userId="932a6940-fe4d-49bc-ad53-c70f83fb5f09" providerId="ADAL" clId="{1AA5BDC0-3D6D-4593-9617-F2A540D66A66}" dt="2024-01-10T08:38:12.088" v="364" actId="1038"/>
          <ac:picMkLst>
            <pc:docMk/>
            <pc:sldMk cId="2446648749" sldId="260"/>
            <ac:picMk id="37" creationId="{B8D7868C-25D7-CEDE-7AAE-252FBE909B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F19E-761C-66A0-9234-9C54E8AEE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743FB-6C74-306A-2C14-53A4CAC6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76D7-9EB7-0AC4-7745-C51407AD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CCF1-6A84-46D2-A62D-FEAF5C743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5FE1-B53D-CE55-61A4-2322BFB2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06631-57DA-051E-AE7A-A88A1E84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FBDB-B40A-4F57-9C64-AEA9826F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4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E376-9A93-2DAE-67FF-417082C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61570-8B18-BEA4-04AF-1452FE32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1C3E-D9F8-C99D-1FDF-4323403F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CCF1-6A84-46D2-A62D-FEAF5C743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B9787-7A08-9BA0-2E49-B3B2F09A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E2B79-34B4-A412-6C8F-0F39516F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FBDB-B40A-4F57-9C64-AEA9826F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4EF54-C2F7-81D1-0674-AF3376812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BDB98-7CF1-E3DF-6754-46AFB5D8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7BC6-3BA1-4BDD-11CC-15925D28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CCF1-6A84-46D2-A62D-FEAF5C743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6BB4A-F18F-63B1-D872-6C739310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62CC-D10B-EAAE-C38B-8A15EEDE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FBDB-B40A-4F57-9C64-AEA9826F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69C9-1A75-20F8-AAD0-169ECBC9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32D9-F498-9955-450E-E120F941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7BED-E306-CACD-547A-BD57FE5B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CCF1-6A84-46D2-A62D-FEAF5C743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0F633-AB23-9544-A16A-7DCD576A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8B3CC-5ED0-EC29-65AB-73EBBAF5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FBDB-B40A-4F57-9C64-AEA9826F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1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2EBE-7DEE-7C01-F9BA-916B4708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454B-2934-99F5-E2CB-BDA6548AD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3345-B134-BF4C-9010-589E36DB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CCF1-6A84-46D2-A62D-FEAF5C743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4099-BB6D-DDED-2CCD-50FA29A3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D204-AD9D-A677-32F6-CF662DB1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FBDB-B40A-4F57-9C64-AEA9826F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5AAA-04F8-ED9B-D122-E22DAE44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161D-1CC5-212B-145A-824D7AE79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396A6-6566-52D4-BD51-EB07032E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818E-9A7B-CDFF-8B71-ECC54B84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CCF1-6A84-46D2-A62D-FEAF5C743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249F2-EA85-0704-B8D5-E2E7555E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ECFE6-153B-4306-19DF-5E0135D7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FBDB-B40A-4F57-9C64-AEA9826F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3F0D-342E-4011-08E6-81DF7FCA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B8677-DDC3-D911-96B2-3C3EEADF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70523-B2AF-8266-F0C3-FF7A81966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E3354-29FB-F08E-2492-CA187CBF3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20C31-D31F-4C26-42DC-0959BAEFE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99345-423E-7D13-1279-4F50737E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CCF1-6A84-46D2-A62D-FEAF5C743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5DE53-A24A-CE81-EA2E-D2AC70D2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2D2FA-4417-CF30-C26E-89F9E556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FBDB-B40A-4F57-9C64-AEA9826F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71E2-D4FB-6522-B0A6-D97084C0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40A11-C9F4-A10D-84C6-A8B59182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CCF1-6A84-46D2-A62D-FEAF5C743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59D82-DE7F-C8F4-CADC-FF760124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DBF94-AB93-9297-CED7-6144D4CA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FBDB-B40A-4F57-9C64-AEA9826F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2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7D223-3C52-973B-0AD2-2A0E1E62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CCF1-6A84-46D2-A62D-FEAF5C743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6D97D-45EC-0690-158F-C4E3E516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D97CF-442B-60CD-AAB4-643F3EE7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FBDB-B40A-4F57-9C64-AEA9826F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866F-1E54-3BE0-4F80-B2E5818F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C785-F367-CCD0-6C28-2C9DDB79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DD680-CC15-D12B-359D-E827514A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1469D-373E-7494-13DA-F68AC741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CCF1-6A84-46D2-A62D-FEAF5C743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DD68-10F1-BFCE-8110-ACC50568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3317-F7D4-4164-5ACD-8D3A288C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FBDB-B40A-4F57-9C64-AEA9826F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DD19-CD2D-7BED-3976-BC9FCCC3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212AE-664F-74F3-72D3-CF5CA1649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48A23-B9A8-91A7-6C0D-2D5D0B464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FADA1-0A03-E6E8-DCF5-FD604BEB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CCF1-6A84-46D2-A62D-FEAF5C743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FE38-279D-811F-636C-96DA3455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E0EF9-BAB1-390B-D01D-F1CE18D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FBDB-B40A-4F57-9C64-AEA9826F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5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2D99F-427B-1B23-7B4D-F0ED019B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47A09-3222-226C-91D0-0ABAA885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265B-55BF-49C4-C4B2-8F79F0E68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CCF1-6A84-46D2-A62D-FEAF5C743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A6F3-4F17-28BA-DC68-0EDAFA03F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4DE9-39E7-443F-5D36-7A2253485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FBDB-B40A-4F57-9C64-AEA9826F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DD8B81-7002-932E-D5F8-0BB1D3349899}"/>
              </a:ext>
            </a:extLst>
          </p:cNvPr>
          <p:cNvSpPr txBox="1"/>
          <p:nvPr/>
        </p:nvSpPr>
        <p:spPr>
          <a:xfrm>
            <a:off x="4617869" y="1909071"/>
            <a:ext cx="70627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Regional peer comparison – Debt to GDP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DF5E7-6646-0F6A-BF7B-6F9685F2F0CD}"/>
              </a:ext>
            </a:extLst>
          </p:cNvPr>
          <p:cNvSpPr txBox="1"/>
          <p:nvPr/>
        </p:nvSpPr>
        <p:spPr>
          <a:xfrm>
            <a:off x="124287" y="337351"/>
            <a:ext cx="4279037" cy="443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Overview on Province of Anhui (China)</a:t>
            </a:r>
          </a:p>
          <a:p>
            <a:endParaRPr lang="en-US" sz="1200" dirty="0"/>
          </a:p>
          <a:p>
            <a:r>
              <a:rPr lang="en-US" sz="1200" dirty="0"/>
              <a:t>Anhui is situated in eastern China (A1 stable) and is part of the highly developed Yangtze River Delta Economic Zone. Anhui borders the provinces of Henan, Hubei, Jiangsu, </a:t>
            </a:r>
            <a:r>
              <a:rPr lang="en-US" sz="1200" dirty="0" err="1"/>
              <a:t>JiangXi</a:t>
            </a:r>
            <a:r>
              <a:rPr lang="en-US" sz="1200" dirty="0"/>
              <a:t>, Shandong and Zhejiang. The </a:t>
            </a:r>
            <a:r>
              <a:rPr lang="en-US" sz="1200" dirty="0" err="1"/>
              <a:t>Huai</a:t>
            </a:r>
            <a:r>
              <a:rPr lang="en-US" sz="1200" dirty="0"/>
              <a:t> River and the Yangtze River both flow through the province. The provincial capital of Hefei is the most</a:t>
            </a:r>
          </a:p>
          <a:p>
            <a:r>
              <a:rPr lang="en-US" sz="1200" dirty="0"/>
              <a:t>populous city in Anhui, and is the economic, political and cultural center of the province. Anhui is the ninth most populous province and also recorded 10</a:t>
            </a:r>
            <a:r>
              <a:rPr lang="en-US" sz="1200" baseline="30000" dirty="0"/>
              <a:t>th</a:t>
            </a:r>
            <a:r>
              <a:rPr lang="en-US" sz="1200" dirty="0"/>
              <a:t> highest GDP among Chinese provinces as of year-end 2022.</a:t>
            </a:r>
          </a:p>
          <a:p>
            <a:endParaRPr lang="en-US" sz="1200" dirty="0"/>
          </a:p>
          <a:p>
            <a:r>
              <a:rPr lang="en-US" sz="1200" u="sng" dirty="0"/>
              <a:t>Key Metrics of the Province of Anhui</a:t>
            </a:r>
          </a:p>
          <a:p>
            <a:r>
              <a:rPr lang="en-US" sz="1200" dirty="0"/>
              <a:t>Population: 61.3 million inhabitants</a:t>
            </a:r>
          </a:p>
          <a:p>
            <a:r>
              <a:rPr lang="en-US" sz="1200" dirty="0"/>
              <a:t>Capital: Hefei city</a:t>
            </a:r>
          </a:p>
          <a:p>
            <a:r>
              <a:rPr lang="en-US" sz="1200" dirty="0"/>
              <a:t>Nominal GDP: RMB4.5 trillion ($669.6 billion)</a:t>
            </a:r>
          </a:p>
          <a:p>
            <a:r>
              <a:rPr lang="en-US" sz="1200" dirty="0"/>
              <a:t>Share in China’s GDP: 3.7%</a:t>
            </a:r>
          </a:p>
          <a:p>
            <a:r>
              <a:rPr lang="en-US" sz="1200" dirty="0"/>
              <a:t>Real GDP growth: 3.5%</a:t>
            </a:r>
          </a:p>
          <a:p>
            <a:r>
              <a:rPr lang="en-US" sz="1200" dirty="0"/>
              <a:t>Foreign trade: $113 billion</a:t>
            </a:r>
          </a:p>
          <a:p>
            <a:endParaRPr lang="en-US" sz="1200" dirty="0"/>
          </a:p>
          <a:p>
            <a:r>
              <a:rPr lang="en-US" sz="1200" dirty="0"/>
              <a:t>Source: National and provincial statistics offices, provincial finance departments, the Ministry of Finance and Moody's Investors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3BA1D-B3A8-18EF-E36B-39075C010E93}"/>
              </a:ext>
            </a:extLst>
          </p:cNvPr>
          <p:cNvSpPr txBox="1"/>
          <p:nvPr/>
        </p:nvSpPr>
        <p:spPr>
          <a:xfrm>
            <a:off x="4617869" y="280790"/>
            <a:ext cx="7062780" cy="1492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Regional peer comparison – Real GDP growth</a:t>
            </a:r>
            <a:endParaRPr lang="en-US" sz="1000" dirty="0"/>
          </a:p>
          <a:p>
            <a:endParaRPr lang="en-US" sz="10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7915B-583F-8C5E-407E-CFFAA8F4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69" y="551448"/>
            <a:ext cx="6462943" cy="1176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F98310-0738-1C91-2E30-FDC447DE8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95" y="2255087"/>
            <a:ext cx="6314216" cy="1003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86FB59-A27A-DD76-995F-C8B3B52AA910}"/>
              </a:ext>
            </a:extLst>
          </p:cNvPr>
          <p:cNvSpPr txBox="1"/>
          <p:nvPr/>
        </p:nvSpPr>
        <p:spPr>
          <a:xfrm>
            <a:off x="4617869" y="3506699"/>
            <a:ext cx="70627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Regional peer comparison – Fixed assets investments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DCD46-F1C5-A03E-425B-BE82FA630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288" y="3889308"/>
            <a:ext cx="6384523" cy="9865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616321-AEC3-B7F0-15B2-CAAD55B1F546}"/>
              </a:ext>
            </a:extLst>
          </p:cNvPr>
          <p:cNvSpPr txBox="1"/>
          <p:nvPr/>
        </p:nvSpPr>
        <p:spPr>
          <a:xfrm>
            <a:off x="4617869" y="5204876"/>
            <a:ext cx="70627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Regional peer comparison – General purpose and special purpose bonds issuance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7C6602-0E74-9684-5A41-27737E9BB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594" y="5495865"/>
            <a:ext cx="6314217" cy="10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1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C5B5FD-5853-2A39-45FE-DEC024657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3913"/>
              </p:ext>
            </p:extLst>
          </p:nvPr>
        </p:nvGraphicFramePr>
        <p:xfrm>
          <a:off x="256342" y="1102087"/>
          <a:ext cx="4981485" cy="3714050"/>
        </p:xfrm>
        <a:graphic>
          <a:graphicData uri="http://schemas.openxmlformats.org/drawingml/2006/table">
            <a:tbl>
              <a:tblPr/>
              <a:tblGrid>
                <a:gridCol w="2253205">
                  <a:extLst>
                    <a:ext uri="{9D8B030D-6E8A-4147-A177-3AD203B41FA5}">
                      <a16:colId xmlns:a16="http://schemas.microsoft.com/office/drawing/2014/main" val="1851759414"/>
                    </a:ext>
                  </a:extLst>
                </a:gridCol>
                <a:gridCol w="682070">
                  <a:extLst>
                    <a:ext uri="{9D8B030D-6E8A-4147-A177-3AD203B41FA5}">
                      <a16:colId xmlns:a16="http://schemas.microsoft.com/office/drawing/2014/main" val="1592656725"/>
                    </a:ext>
                  </a:extLst>
                </a:gridCol>
                <a:gridCol w="682070">
                  <a:extLst>
                    <a:ext uri="{9D8B030D-6E8A-4147-A177-3AD203B41FA5}">
                      <a16:colId xmlns:a16="http://schemas.microsoft.com/office/drawing/2014/main" val="1806889267"/>
                    </a:ext>
                  </a:extLst>
                </a:gridCol>
                <a:gridCol w="682070">
                  <a:extLst>
                    <a:ext uri="{9D8B030D-6E8A-4147-A177-3AD203B41FA5}">
                      <a16:colId xmlns:a16="http://schemas.microsoft.com/office/drawing/2014/main" val="3682939559"/>
                    </a:ext>
                  </a:extLst>
                </a:gridCol>
                <a:gridCol w="682070">
                  <a:extLst>
                    <a:ext uri="{9D8B030D-6E8A-4147-A177-3AD203B41FA5}">
                      <a16:colId xmlns:a16="http://schemas.microsoft.com/office/drawing/2014/main" val="3692764352"/>
                    </a:ext>
                  </a:extLst>
                </a:gridCol>
              </a:tblGrid>
              <a:tr h="54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650" b="1" i="0" u="none" strike="noStrike" dirty="0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Economy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50" b="1" i="0" u="none" strike="noStrike" dirty="0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50" b="1" i="0" u="none" strike="noStrike" dirty="0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50" b="1" i="0" u="none" strike="noStrike" dirty="0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50" b="1" i="0" u="none" strike="noStrike" dirty="0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China average</a:t>
                      </a:r>
                      <a:r>
                        <a:rPr lang="en-US" sz="650" b="1" i="0" u="none" strike="noStrike" baseline="30000" dirty="0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650" b="1" i="0" u="none" strike="noStrike" dirty="0">
                        <a:solidFill>
                          <a:srgbClr val="0066B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75586"/>
                  </a:ext>
                </a:extLst>
              </a:tr>
              <a:tr h="42041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Nominal GDP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3,806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4,257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4,504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 3,904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29810"/>
                  </a:ext>
                </a:extLst>
              </a:tr>
              <a:tr h="42041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 GDP growth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99325"/>
                  </a:ext>
                </a:extLst>
              </a:tr>
              <a:tr h="42041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retail sales of consumer goods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1,833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2,152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 1,418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98226"/>
                  </a:ext>
                </a:extLst>
              </a:tr>
              <a:tr h="42041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Fixed asset investment </a:t>
                      </a:r>
                      <a:r>
                        <a:rPr lang="en-US" sz="7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yoy</a:t>
                      </a:r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growth (%)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42089"/>
                  </a:ext>
                </a:extLst>
              </a:tr>
              <a:tr h="42041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o/w real estate development investment</a:t>
                      </a:r>
                    </a:p>
                  </a:txBody>
                  <a:tcPr marL="17145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 429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99092"/>
                  </a:ext>
                </a:extLst>
              </a:tr>
              <a:tr h="42041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volume of foreign trade ($ billion)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 202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22753"/>
                  </a:ext>
                </a:extLst>
              </a:tr>
              <a:tr h="42041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GDP per capita (RMB)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62,411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69,676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73,603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 85,698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479947"/>
                  </a:ext>
                </a:extLst>
              </a:tr>
              <a:tr h="224598">
                <a:tc>
                  <a:txBody>
                    <a:bodyPr/>
                    <a:lstStyle/>
                    <a:p>
                      <a:pPr algn="l" fontAlgn="t"/>
                      <a:r>
                        <a:rPr lang="it-IT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 resident per capita disposable income (RMB)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39,442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43,009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45,133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 49,283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7939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554F18-B480-2814-6269-7B5A90D29EF4}"/>
              </a:ext>
            </a:extLst>
          </p:cNvPr>
          <p:cNvSpPr txBox="1"/>
          <p:nvPr/>
        </p:nvSpPr>
        <p:spPr>
          <a:xfrm>
            <a:off x="256342" y="324209"/>
            <a:ext cx="442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Economic 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13025-FEF7-5786-4818-F4F8C5105F9D}"/>
              </a:ext>
            </a:extLst>
          </p:cNvPr>
          <p:cNvSpPr/>
          <p:nvPr/>
        </p:nvSpPr>
        <p:spPr>
          <a:xfrm>
            <a:off x="127248" y="324209"/>
            <a:ext cx="5840028" cy="4900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C32D3-1E77-AF7C-59A2-ABFFA32A115E}"/>
              </a:ext>
            </a:extLst>
          </p:cNvPr>
          <p:cNvSpPr/>
          <p:nvPr/>
        </p:nvSpPr>
        <p:spPr>
          <a:xfrm>
            <a:off x="6224726" y="324209"/>
            <a:ext cx="5840028" cy="4900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683C2-481D-36A5-18D2-3243F3BB929F}"/>
              </a:ext>
            </a:extLst>
          </p:cNvPr>
          <p:cNvSpPr txBox="1"/>
          <p:nvPr/>
        </p:nvSpPr>
        <p:spPr>
          <a:xfrm>
            <a:off x="6339026" y="324209"/>
            <a:ext cx="442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Public finance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6A709A1-16D7-ED87-0116-6DF6F8D7E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05122"/>
              </p:ext>
            </p:extLst>
          </p:nvPr>
        </p:nvGraphicFramePr>
        <p:xfrm>
          <a:off x="6461834" y="1102086"/>
          <a:ext cx="5274445" cy="3594199"/>
        </p:xfrm>
        <a:graphic>
          <a:graphicData uri="http://schemas.openxmlformats.org/drawingml/2006/table">
            <a:tbl>
              <a:tblPr/>
              <a:tblGrid>
                <a:gridCol w="2385717">
                  <a:extLst>
                    <a:ext uri="{9D8B030D-6E8A-4147-A177-3AD203B41FA5}">
                      <a16:colId xmlns:a16="http://schemas.microsoft.com/office/drawing/2014/main" val="1681454871"/>
                    </a:ext>
                  </a:extLst>
                </a:gridCol>
                <a:gridCol w="722182">
                  <a:extLst>
                    <a:ext uri="{9D8B030D-6E8A-4147-A177-3AD203B41FA5}">
                      <a16:colId xmlns:a16="http://schemas.microsoft.com/office/drawing/2014/main" val="1005422560"/>
                    </a:ext>
                  </a:extLst>
                </a:gridCol>
                <a:gridCol w="722182">
                  <a:extLst>
                    <a:ext uri="{9D8B030D-6E8A-4147-A177-3AD203B41FA5}">
                      <a16:colId xmlns:a16="http://schemas.microsoft.com/office/drawing/2014/main" val="2069296248"/>
                    </a:ext>
                  </a:extLst>
                </a:gridCol>
                <a:gridCol w="722182">
                  <a:extLst>
                    <a:ext uri="{9D8B030D-6E8A-4147-A177-3AD203B41FA5}">
                      <a16:colId xmlns:a16="http://schemas.microsoft.com/office/drawing/2014/main" val="1315001545"/>
                    </a:ext>
                  </a:extLst>
                </a:gridCol>
                <a:gridCol w="722182">
                  <a:extLst>
                    <a:ext uri="{9D8B030D-6E8A-4147-A177-3AD203B41FA5}">
                      <a16:colId xmlns:a16="http://schemas.microsoft.com/office/drawing/2014/main" val="2753861720"/>
                    </a:ext>
                  </a:extLst>
                </a:gridCol>
              </a:tblGrid>
              <a:tr h="640063">
                <a:tc>
                  <a:txBody>
                    <a:bodyPr/>
                    <a:lstStyle/>
                    <a:p>
                      <a:pPr algn="l" fontAlgn="b"/>
                      <a:r>
                        <a:rPr lang="en-US" sz="650" b="1" i="0" u="none" strike="noStrike" dirty="0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Public finance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50" b="1" i="0" u="none" strike="noStrike" dirty="0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50" b="1" i="0" u="none" strike="noStrike" dirty="0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50" b="1" i="0" u="none" strike="noStrike" dirty="0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50" b="1" i="0" u="none" strike="noStrike" dirty="0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China average</a:t>
                      </a:r>
                      <a:r>
                        <a:rPr lang="en-US" sz="650" b="1" i="0" u="none" strike="noStrike" baseline="30000" dirty="0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650" b="1" i="0" u="none" strike="noStrike" dirty="0">
                        <a:solidFill>
                          <a:srgbClr val="0066B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79250"/>
                  </a:ext>
                </a:extLst>
              </a:tr>
              <a:tr h="49235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General budgetary revenue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 351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742321"/>
                  </a:ext>
                </a:extLst>
              </a:tr>
              <a:tr h="492356">
                <a:tc>
                  <a:txBody>
                    <a:bodyPr/>
                    <a:lstStyle/>
                    <a:p>
                      <a:pPr algn="l" fontAlgn="t"/>
                      <a:r>
                        <a:rPr lang="pt-BR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o/w tax income ratio (%)</a:t>
                      </a:r>
                    </a:p>
                  </a:txBody>
                  <a:tcPr marL="171450" marR="0" marT="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63931"/>
                  </a:ext>
                </a:extLst>
              </a:tr>
              <a:tr h="49235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Government fund revenue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 238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47664"/>
                  </a:ext>
                </a:extLst>
              </a:tr>
              <a:tr h="49235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o/w land sales proceeds</a:t>
                      </a:r>
                    </a:p>
                  </a:txBody>
                  <a:tcPr marL="171450" marR="0" marT="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 211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849717"/>
                  </a:ext>
                </a:extLst>
              </a:tr>
              <a:tr h="49235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General budgetary expenditure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 726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024676"/>
                  </a:ext>
                </a:extLst>
              </a:tr>
              <a:tr h="49235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Government fund expenditure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 339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9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1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4FB5472-CA16-70DC-8E2F-1914CBC2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14" y="1613825"/>
            <a:ext cx="3564596" cy="26160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02E0E3-4E0A-C4F5-7740-16EE30133FEC}"/>
              </a:ext>
            </a:extLst>
          </p:cNvPr>
          <p:cNvSpPr/>
          <p:nvPr/>
        </p:nvSpPr>
        <p:spPr>
          <a:xfrm>
            <a:off x="207850" y="1349407"/>
            <a:ext cx="3751591" cy="29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18A66E-2384-4469-33B1-2DBDC0F15C1D}"/>
              </a:ext>
            </a:extLst>
          </p:cNvPr>
          <p:cNvSpPr txBox="1"/>
          <p:nvPr/>
        </p:nvSpPr>
        <p:spPr>
          <a:xfrm>
            <a:off x="283663" y="1352834"/>
            <a:ext cx="3218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Sector contribution to GDP, 2018-2022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383711-C7D5-11CD-4540-30DC0770139D}"/>
              </a:ext>
            </a:extLst>
          </p:cNvPr>
          <p:cNvSpPr txBox="1"/>
          <p:nvPr/>
        </p:nvSpPr>
        <p:spPr>
          <a:xfrm>
            <a:off x="8119779" y="1408361"/>
            <a:ext cx="3048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Debt ceiling and debt outstanding, 2018-2022</a:t>
            </a:r>
          </a:p>
        </p:txBody>
      </p:sp>
      <p:pic>
        <p:nvPicPr>
          <p:cNvPr id="6" name="Picture 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DB04A399-0359-F2D6-5C5C-4629F771E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53" y="1565491"/>
            <a:ext cx="3564431" cy="2712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C23B4F-2783-0AF6-C4CD-2E64971A804F}"/>
              </a:ext>
            </a:extLst>
          </p:cNvPr>
          <p:cNvSpPr txBox="1"/>
          <p:nvPr/>
        </p:nvSpPr>
        <p:spPr>
          <a:xfrm>
            <a:off x="4140865" y="1408362"/>
            <a:ext cx="30359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GDP per capita and national average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6C674-4524-75FC-E56A-ECFFA4DA941E}"/>
              </a:ext>
            </a:extLst>
          </p:cNvPr>
          <p:cNvSpPr/>
          <p:nvPr/>
        </p:nvSpPr>
        <p:spPr>
          <a:xfrm>
            <a:off x="4120047" y="1349406"/>
            <a:ext cx="3751591" cy="29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FD8CA7-061C-6698-5C94-CCE17204485F}"/>
              </a:ext>
            </a:extLst>
          </p:cNvPr>
          <p:cNvSpPr/>
          <p:nvPr/>
        </p:nvSpPr>
        <p:spPr>
          <a:xfrm>
            <a:off x="8047952" y="1349406"/>
            <a:ext cx="3751591" cy="29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FC8427-80D9-3F7D-10BB-F3399E4F0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70" y="1891521"/>
            <a:ext cx="3453089" cy="22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4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11ACE6-207A-859B-9F01-02163DE524CB}"/>
              </a:ext>
            </a:extLst>
          </p:cNvPr>
          <p:cNvSpPr/>
          <p:nvPr/>
        </p:nvSpPr>
        <p:spPr>
          <a:xfrm>
            <a:off x="88777" y="363984"/>
            <a:ext cx="4279037" cy="443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6DA24-541F-A3D9-02CD-ED52C79D3E25}"/>
              </a:ext>
            </a:extLst>
          </p:cNvPr>
          <p:cNvSpPr txBox="1"/>
          <p:nvPr/>
        </p:nvSpPr>
        <p:spPr>
          <a:xfrm>
            <a:off x="159798" y="506027"/>
            <a:ext cx="4092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 major cities in Anhui Province by GDP and per capita GDP in 2022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F8FB00-A71F-54BA-164F-7B9EFA5BC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59149"/>
              </p:ext>
            </p:extLst>
          </p:nvPr>
        </p:nvGraphicFramePr>
        <p:xfrm>
          <a:off x="159798" y="1164323"/>
          <a:ext cx="4092606" cy="3443192"/>
        </p:xfrm>
        <a:graphic>
          <a:graphicData uri="http://schemas.openxmlformats.org/drawingml/2006/table">
            <a:tbl>
              <a:tblPr/>
              <a:tblGrid>
                <a:gridCol w="1289702">
                  <a:extLst>
                    <a:ext uri="{9D8B030D-6E8A-4147-A177-3AD203B41FA5}">
                      <a16:colId xmlns:a16="http://schemas.microsoft.com/office/drawing/2014/main" val="4227942218"/>
                    </a:ext>
                  </a:extLst>
                </a:gridCol>
                <a:gridCol w="732786">
                  <a:extLst>
                    <a:ext uri="{9D8B030D-6E8A-4147-A177-3AD203B41FA5}">
                      <a16:colId xmlns:a16="http://schemas.microsoft.com/office/drawing/2014/main" val="3721209072"/>
                    </a:ext>
                  </a:extLst>
                </a:gridCol>
                <a:gridCol w="956285">
                  <a:extLst>
                    <a:ext uri="{9D8B030D-6E8A-4147-A177-3AD203B41FA5}">
                      <a16:colId xmlns:a16="http://schemas.microsoft.com/office/drawing/2014/main" val="1099419028"/>
                    </a:ext>
                  </a:extLst>
                </a:gridCol>
                <a:gridCol w="1113833">
                  <a:extLst>
                    <a:ext uri="{9D8B030D-6E8A-4147-A177-3AD203B41FA5}">
                      <a16:colId xmlns:a16="http://schemas.microsoft.com/office/drawing/2014/main" val="3888162861"/>
                    </a:ext>
                  </a:extLst>
                </a:gridCol>
              </a:tblGrid>
              <a:tr h="525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1" i="0" u="none" strike="noStrike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Cities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i="0" u="none" strike="noStrike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Nominal GDP (RMB billion)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i="0" u="none" strike="noStrike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Contribution to Anhui's GDP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i="0" u="none" strike="noStrike"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</a:rPr>
                        <a:t>Per capita GDP (RMB)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72890"/>
                  </a:ext>
                </a:extLst>
              </a:tr>
              <a:tr h="29179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Hefei 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1201.3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125,798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234421"/>
                  </a:ext>
                </a:extLst>
              </a:tr>
              <a:tr h="29179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Wuhu 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450.2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121,630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099484"/>
                  </a:ext>
                </a:extLst>
              </a:tr>
              <a:tr h="29179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Chuzhou 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361.0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89,800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1372"/>
                  </a:ext>
                </a:extLst>
              </a:tr>
              <a:tr h="29179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Fuyang 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323.3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39,643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696888"/>
                  </a:ext>
                </a:extLst>
              </a:tr>
              <a:tr h="29179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Anqing 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276.7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66,470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891996"/>
                  </a:ext>
                </a:extLst>
              </a:tr>
              <a:tr h="29179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Ma'anshan 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252.1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116,100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7275"/>
                  </a:ext>
                </a:extLst>
              </a:tr>
              <a:tr h="29179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Suzhou 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222.5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41,875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70161"/>
                  </a:ext>
                </a:extLst>
              </a:tr>
              <a:tr h="29179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Bozhou 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210.2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42,258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500069"/>
                  </a:ext>
                </a:extLst>
              </a:tr>
              <a:tr h="29179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Bengbu 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201.2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60,739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49760"/>
                  </a:ext>
                </a:extLst>
              </a:tr>
              <a:tr h="291796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Lu'an 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200.5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45,643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48033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67452CB-B09A-D4F6-76AE-0C4A10DDFB9E}"/>
              </a:ext>
            </a:extLst>
          </p:cNvPr>
          <p:cNvSpPr/>
          <p:nvPr/>
        </p:nvSpPr>
        <p:spPr>
          <a:xfrm>
            <a:off x="4598633" y="363984"/>
            <a:ext cx="7093258" cy="1926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26AEC-287B-A6AE-B799-DB6BF680A69B}"/>
              </a:ext>
            </a:extLst>
          </p:cNvPr>
          <p:cNvSpPr txBox="1"/>
          <p:nvPr/>
        </p:nvSpPr>
        <p:spPr>
          <a:xfrm>
            <a:off x="4598633" y="429082"/>
            <a:ext cx="499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Onshore bond issuance, by tenor (2018-22)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68851-C558-D233-33D4-2F8372ED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282" y="767636"/>
            <a:ext cx="6254130" cy="14091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66D85A-F064-CD01-4BF9-0CE1D5768CFA}"/>
              </a:ext>
            </a:extLst>
          </p:cNvPr>
          <p:cNvSpPr/>
          <p:nvPr/>
        </p:nvSpPr>
        <p:spPr>
          <a:xfrm>
            <a:off x="4598633" y="2465772"/>
            <a:ext cx="7093258" cy="1926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4D396-46DB-E828-3C1E-AF7AE307ED25}"/>
              </a:ext>
            </a:extLst>
          </p:cNvPr>
          <p:cNvSpPr txBox="1"/>
          <p:nvPr/>
        </p:nvSpPr>
        <p:spPr>
          <a:xfrm>
            <a:off x="4598633" y="2530870"/>
            <a:ext cx="499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Onshore bond issuance, by category (2018-22)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26FDB1-5020-353E-71E5-D80C5D92B932}"/>
              </a:ext>
            </a:extLst>
          </p:cNvPr>
          <p:cNvSpPr/>
          <p:nvPr/>
        </p:nvSpPr>
        <p:spPr>
          <a:xfrm>
            <a:off x="4598633" y="4607515"/>
            <a:ext cx="7093258" cy="1926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562AB3-8F8C-CF60-7496-28A36893BFDB}"/>
              </a:ext>
            </a:extLst>
          </p:cNvPr>
          <p:cNvSpPr txBox="1"/>
          <p:nvPr/>
        </p:nvSpPr>
        <p:spPr>
          <a:xfrm>
            <a:off x="4598633" y="4672613"/>
            <a:ext cx="499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Onshore bond issuance, by coupon rate (2018-22)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092581-3BD2-460F-B312-2E301C225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531" y="2869424"/>
            <a:ext cx="6933461" cy="15145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897B1-5002-C7B9-77A7-032434799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282" y="5004956"/>
            <a:ext cx="6937710" cy="14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9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3DAC3-18E6-F978-831C-1F9E2239B6A3}"/>
              </a:ext>
            </a:extLst>
          </p:cNvPr>
          <p:cNvSpPr txBox="1"/>
          <p:nvPr/>
        </p:nvSpPr>
        <p:spPr>
          <a:xfrm>
            <a:off x="173352" y="174790"/>
            <a:ext cx="9767992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Economic profile of cities in Anhui province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BA426-35C1-AD2E-66D4-E4A5DFEE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6" y="610996"/>
            <a:ext cx="9132812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4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517</Words>
  <Application>Microsoft Office PowerPoint</Application>
  <PresentationFormat>Widescreen</PresentationFormat>
  <Paragraphs>176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Arupri Shethia (MIS)</dc:creator>
  <cp:lastModifiedBy>Arupri Shethia (MIS)</cp:lastModifiedBy>
  <cp:revision>1</cp:revision>
  <dcterms:created xsi:type="dcterms:W3CDTF">2024-01-09T11:33:34Z</dcterms:created>
  <dcterms:modified xsi:type="dcterms:W3CDTF">2024-01-16T12:48:57Z</dcterms:modified>
</cp:coreProperties>
</file>