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b="def" i="def"/>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635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635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635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b="def" i="def"/>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b="def" i="def"/>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381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b="def" i="def"/>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660400" y="4292600"/>
            <a:ext cx="11684000" cy="2222500"/>
          </a:xfrm>
          <a:prstGeom prst="rect">
            <a:avLst/>
          </a:prstGeom>
        </p:spPr>
        <p:txBody>
          <a:bodyPr/>
          <a:lstStyle>
            <a:lvl1pPr>
              <a:defRPr spc="992" sz="6200"/>
            </a:lvl1pPr>
          </a:lstStyle>
          <a:p>
            <a:pPr/>
            <a:r>
              <a:t>Title Text</a:t>
            </a:r>
          </a:p>
        </p:txBody>
      </p:sp>
      <p:sp>
        <p:nvSpPr>
          <p:cNvPr id="12" name="Body Level One…"/>
          <p:cNvSpPr txBox="1"/>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3" name="Image"/>
          <p:cNvSpPr/>
          <p:nvPr>
            <p:ph type="pic" sz="half" idx="13"/>
          </p:nvPr>
        </p:nvSpPr>
        <p:spPr>
          <a:xfrm>
            <a:off x="6502400" y="4879052"/>
            <a:ext cx="6502400" cy="4876801"/>
          </a:xfrm>
          <a:prstGeom prst="rect">
            <a:avLst/>
          </a:prstGeom>
        </p:spPr>
        <p:txBody>
          <a:bodyPr lIns="91439" tIns="45719" rIns="91439" bIns="45719" anchor="t">
            <a:noAutofit/>
          </a:bodyPr>
          <a:lstStyle/>
          <a:p>
            <a:pPr/>
          </a:p>
        </p:txBody>
      </p:sp>
      <p:sp>
        <p:nvSpPr>
          <p:cNvPr id="94" name="143918632_1620x1622.jpeg"/>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Image"/>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3" name="–Johnny Appleseed"/>
          <p:cNvSpPr txBox="1"/>
          <p:nvPr>
            <p:ph type="body" sz="quarter" idx="13"/>
          </p:nvPr>
        </p:nvSpPr>
        <p:spPr>
          <a:xfrm>
            <a:off x="1270000" y="6362700"/>
            <a:ext cx="10464800" cy="520700"/>
          </a:xfrm>
          <a:prstGeom prst="rect">
            <a:avLst/>
          </a:prstGeom>
        </p:spPr>
        <p:txBody>
          <a:bodyPr>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04" name="“Type a quote here.”"/>
          <p:cNvSpPr txBox="1"/>
          <p:nvPr>
            <p:ph type="body" sz="quarter" idx="14"/>
          </p:nvPr>
        </p:nvSpPr>
        <p:spPr>
          <a:xfrm>
            <a:off x="1270000" y="424815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hoto">
    <p:spTree>
      <p:nvGrpSpPr>
        <p:cNvPr id="1" name=""/>
        <p:cNvGrpSpPr/>
        <p:nvPr/>
      </p:nvGrpSpPr>
      <p:grpSpPr>
        <a:xfrm>
          <a:off x="0" y="0"/>
          <a:ext cx="0" cy="0"/>
          <a:chOff x="0" y="0"/>
          <a:chExt cx="0" cy="0"/>
        </a:xfrm>
      </p:grpSpPr>
      <p:sp>
        <p:nvSpPr>
          <p:cNvPr id="112" name="–Johnny Appleseed"/>
          <p:cNvSpPr txBox="1"/>
          <p:nvPr>
            <p:ph type="body" sz="quarter" idx="13"/>
          </p:nvPr>
        </p:nvSpPr>
        <p:spPr>
          <a:xfrm>
            <a:off x="1270000" y="2959100"/>
            <a:ext cx="10464800" cy="520700"/>
          </a:xfrm>
          <a:prstGeom prst="rect">
            <a:avLst/>
          </a:prstGeom>
        </p:spPr>
        <p:txBody>
          <a:bodyPr anchor="t">
            <a:spAutoFit/>
          </a:bodyPr>
          <a:lstStyle>
            <a:lvl1pPr marL="0" indent="0" algn="ctr">
              <a:spcBef>
                <a:spcPts val="0"/>
              </a:spcBef>
              <a:buClrTx/>
              <a:buSzTx/>
              <a:buNone/>
              <a:defRPr cap="all" spc="384" sz="2400">
                <a:solidFill>
                  <a:schemeClr val="accent2">
                    <a:satOff val="44164"/>
                    <a:lumOff val="14231"/>
                  </a:schemeClr>
                </a:solidFill>
              </a:defRPr>
            </a:lvl1pPr>
          </a:lstStyle>
          <a:p>
            <a:pPr/>
            <a:r>
              <a:t>–Johnny Appleseed</a:t>
            </a:r>
          </a:p>
        </p:txBody>
      </p:sp>
      <p:sp>
        <p:nvSpPr>
          <p:cNvPr id="113" name="“Type a quote here.”"/>
          <p:cNvSpPr txBox="1"/>
          <p:nvPr>
            <p:ph type="body" sz="quarter" idx="14"/>
          </p:nvPr>
        </p:nvSpPr>
        <p:spPr>
          <a:xfrm>
            <a:off x="1270000" y="1346200"/>
            <a:ext cx="10464800" cy="723900"/>
          </a:xfrm>
          <a:prstGeom prst="rect">
            <a:avLst/>
          </a:prstGeom>
        </p:spPr>
        <p:txBody>
          <a:bodyPr>
            <a:spAutoFit/>
          </a:bodyPr>
          <a:lstStyle>
            <a:lvl1pPr marL="0" indent="0" algn="ctr">
              <a:spcBef>
                <a:spcPts val="0"/>
              </a:spcBef>
              <a:buClrTx/>
              <a:buSzTx/>
              <a:buNone/>
            </a:lvl1pPr>
          </a:lstStyle>
          <a:p>
            <a:pPr/>
            <a:r>
              <a:t>“Type a quote here.” </a:t>
            </a:r>
          </a:p>
        </p:txBody>
      </p:sp>
      <p:sp>
        <p:nvSpPr>
          <p:cNvPr id="114" name="Image"/>
          <p:cNvSpPr/>
          <p:nvPr>
            <p:ph type="pic" idx="15"/>
          </p:nvPr>
        </p:nvSpPr>
        <p:spPr>
          <a:xfrm>
            <a:off x="-19050" y="3613150"/>
            <a:ext cx="13004800" cy="6134100"/>
          </a:xfrm>
          <a:prstGeom prst="rect">
            <a:avLst/>
          </a:prstGeom>
        </p:spPr>
        <p:txBody>
          <a:bodyPr lIns="91439" tIns="45719" rIns="91439" bIns="45719" anchor="t">
            <a:noAutofit/>
          </a:bodyPr>
          <a:lstStyle/>
          <a:p>
            <a:pP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2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Title Text"/>
          <p:cNvSpPr txBox="1"/>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22" name="Body Level One…"/>
          <p:cNvSpPr txBox="1"/>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Alt">
    <p:spTree>
      <p:nvGrpSpPr>
        <p:cNvPr id="1" name=""/>
        <p:cNvGrpSpPr/>
        <p:nvPr/>
      </p:nvGrpSpPr>
      <p:grpSpPr>
        <a:xfrm>
          <a:off x="0" y="0"/>
          <a:ext cx="0" cy="0"/>
          <a:chOff x="0" y="0"/>
          <a:chExt cx="0" cy="0"/>
        </a:xfrm>
      </p:grpSpPr>
      <p:sp>
        <p:nvSpPr>
          <p:cNvPr id="30" name="Image"/>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Title Text"/>
          <p:cNvSpPr txBox="1"/>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32" name="Body Level One…"/>
          <p:cNvSpPr txBox="1"/>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660400" y="3759200"/>
            <a:ext cx="11684000" cy="2222500"/>
          </a:xfrm>
          <a:prstGeom prst="rect">
            <a:avLst/>
          </a:prstGeom>
        </p:spPr>
        <p:txBody>
          <a:bodyPr anchor="ctr"/>
          <a:lstStyle>
            <a:lvl1pPr>
              <a:defRPr spc="992" sz="6200"/>
            </a:lvl1p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8" name="Image"/>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Title Text"/>
          <p:cNvSpPr txBox="1"/>
          <p:nvPr>
            <p:ph type="title"/>
          </p:nvPr>
        </p:nvSpPr>
        <p:spPr>
          <a:xfrm>
            <a:off x="546100" y="4305300"/>
            <a:ext cx="5410200" cy="2984500"/>
          </a:xfrm>
          <a:prstGeom prst="rect">
            <a:avLst/>
          </a:prstGeom>
        </p:spPr>
        <p:txBody>
          <a:bodyPr/>
          <a:lstStyle/>
          <a:p>
            <a:pPr/>
            <a:r>
              <a:t>Title Text</a:t>
            </a:r>
          </a:p>
        </p:txBody>
      </p:sp>
      <p:sp>
        <p:nvSpPr>
          <p:cNvPr id="50" name="Body Level One…"/>
          <p:cNvSpPr txBox="1"/>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1pPr>
            <a:lvl2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2pPr>
            <a:lvl3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3pPr>
            <a:lvl4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4pPr>
            <a:lvl5pPr marL="0" indent="0">
              <a:spcBef>
                <a:spcPts val="0"/>
              </a:spcBef>
              <a:buClrTx/>
              <a:buSzTx/>
              <a:buNone/>
              <a:defRPr cap="all" spc="384" sz="2400">
                <a:solidFill>
                  <a:schemeClr val="accent2">
                    <a:satOff val="44164"/>
                    <a:lumOff val="14231"/>
                  </a:schemeClr>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5" name="Image"/>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Title Text"/>
          <p:cNvSpPr txBox="1"/>
          <p:nvPr>
            <p:ph type="title"/>
          </p:nvPr>
        </p:nvSpPr>
        <p:spPr>
          <a:xfrm>
            <a:off x="660400" y="609600"/>
            <a:ext cx="5080000" cy="1854200"/>
          </a:xfrm>
          <a:prstGeom prst="rect">
            <a:avLst/>
          </a:prstGeom>
        </p:spPr>
        <p:txBody>
          <a:bodyPr/>
          <a:lstStyle/>
          <a:p>
            <a:pPr/>
            <a:r>
              <a:t>Title Text</a:t>
            </a:r>
          </a:p>
        </p:txBody>
      </p:sp>
      <p:sp>
        <p:nvSpPr>
          <p:cNvPr id="77" name="Body Level One…"/>
          <p:cNvSpPr txBox="1"/>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5" name="Body Level One…"/>
          <p:cNvSpPr txBox="1"/>
          <p:nvPr>
            <p:ph type="body" idx="1"/>
          </p:nvPr>
        </p:nvSpPr>
        <p:spPr>
          <a:xfrm>
            <a:off x="660400" y="1511300"/>
            <a:ext cx="11684000" cy="6718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897" y="9258299"/>
            <a:ext cx="352045" cy="419101"/>
          </a:xfrm>
          <a:prstGeom prst="rect">
            <a:avLst/>
          </a:prstGeom>
          <a:ln w="12700">
            <a:miter lim="400000"/>
          </a:ln>
        </p:spPr>
        <p:txBody>
          <a:bodyPr wrap="none" lIns="50800" tIns="50800" rIns="50800" bIns="50800" anchor="ctr">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1pPr>
      <a:lvl2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2pPr>
      <a:lvl3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3pPr>
      <a:lvl4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4pPr>
      <a:lvl5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5pPr>
      <a:lvl6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6pPr>
      <a:lvl7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7pPr>
      <a:lvl8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8pPr>
      <a:lvl9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mn-lt"/>
          <a:ea typeface="+mn-ea"/>
          <a:cs typeface="+mn-cs"/>
          <a:sym typeface="Avenir Light"/>
        </a:defRPr>
      </a:lvl9pPr>
    </p:titleStyle>
    <p:bodyStyle>
      <a:lvl1pPr marL="4699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1pPr>
      <a:lvl2pPr marL="9398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2pPr>
      <a:lvl3pPr marL="14097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3pPr>
      <a:lvl4pPr marL="18796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4pPr>
      <a:lvl5pPr marL="23495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5pPr>
      <a:lvl6pPr marL="28194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6pPr>
      <a:lvl7pPr marL="32893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7pPr>
      <a:lvl8pPr marL="37592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8pPr>
      <a:lvl9pPr marL="4229100" marR="0" indent="-469900" algn="l" defTabSz="58420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mn-lt"/>
          <a:ea typeface="+mn-ea"/>
          <a:cs typeface="+mn-cs"/>
          <a:sym typeface="Avenir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odefreaks"/>
          <p:cNvSpPr txBox="1"/>
          <p:nvPr>
            <p:ph type="ctrTitle"/>
          </p:nvPr>
        </p:nvSpPr>
        <p:spPr>
          <a:prstGeom prst="rect">
            <a:avLst/>
          </a:prstGeom>
        </p:spPr>
        <p:txBody>
          <a:bodyPr/>
          <a:lstStyle/>
          <a:p>
            <a:pPr/>
            <a:r>
              <a:t>Codefreaks</a:t>
            </a:r>
          </a:p>
        </p:txBody>
      </p:sp>
      <p:sp>
        <p:nvSpPr>
          <p:cNvPr id="140" name="Hello World :)"/>
          <p:cNvSpPr txBox="1"/>
          <p:nvPr>
            <p:ph type="subTitle" sz="quarter" idx="1"/>
          </p:nvPr>
        </p:nvSpPr>
        <p:spPr>
          <a:prstGeom prst="rect">
            <a:avLst/>
          </a:prstGeom>
        </p:spPr>
        <p:txBody>
          <a:bodyPr/>
          <a:lstStyle/>
          <a:p>
            <a:pPr/>
            <a:r>
              <a:t>Hello </a:t>
            </a:r>
            <a:r>
              <a:t>World</a:t>
            </a:r>
            <a:r>
              <a:t> :)</a:t>
            </a:r>
          </a:p>
        </p:txBody>
      </p:sp>
      <p:sp>
        <p:nvSpPr>
          <p:cNvPr id="141" name="By : Nikhil, Satin, Varun, Aayush, Muskan"/>
          <p:cNvSpPr txBox="1"/>
          <p:nvPr/>
        </p:nvSpPr>
        <p:spPr>
          <a:xfrm>
            <a:off x="3549444" y="7594600"/>
            <a:ext cx="11359868"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900"/>
            </a:lvl1pPr>
          </a:lstStyle>
          <a:p>
            <a:pPr/>
            <a:r>
              <a:t>By : Nikhil, Satin, Varun, Aayush, Muskan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Image" descr="Image"/>
          <p:cNvPicPr>
            <a:picLocks noChangeAspect="1"/>
          </p:cNvPicPr>
          <p:nvPr>
            <p:ph type="pic" idx="13"/>
          </p:nvPr>
        </p:nvPicPr>
        <p:blipFill>
          <a:blip r:embed="rId2">
            <a:extLst/>
          </a:blip>
          <a:srcRect l="1354" t="0" r="1354" b="0"/>
          <a:stretch>
            <a:fillRect/>
          </a:stretch>
        </p:blipFill>
        <p:spPr>
          <a:xfrm>
            <a:off x="1018976" y="2748359"/>
            <a:ext cx="10966681" cy="5933146"/>
          </a:xfrm>
          <a:prstGeom prst="rect">
            <a:avLst/>
          </a:prstGeom>
        </p:spPr>
      </p:pic>
      <p:sp>
        <p:nvSpPr>
          <p:cNvPr id="144" name="Problem statement"/>
          <p:cNvSpPr txBox="1"/>
          <p:nvPr>
            <p:ph type="title"/>
          </p:nvPr>
        </p:nvSpPr>
        <p:spPr>
          <a:xfrm>
            <a:off x="406400" y="1009650"/>
            <a:ext cx="11684000" cy="1460500"/>
          </a:xfrm>
          <a:prstGeom prst="rect">
            <a:avLst/>
          </a:prstGeom>
        </p:spPr>
        <p:txBody>
          <a:bodyPr/>
          <a:lstStyle>
            <a:lvl1pPr>
              <a:defRPr>
                <a:solidFill>
                  <a:schemeClr val="accent2">
                    <a:satOff val="44164"/>
                    <a:lumOff val="14231"/>
                  </a:schemeClr>
                </a:solidFill>
              </a:defRPr>
            </a:lvl1pPr>
          </a:lstStyle>
          <a:p>
            <a:pPr/>
            <a:r>
              <a:t>Problem statement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APPROACH"/>
          <p:cNvSpPr txBox="1"/>
          <p:nvPr>
            <p:ph type="title"/>
          </p:nvPr>
        </p:nvSpPr>
        <p:spPr>
          <a:prstGeom prst="rect">
            <a:avLst/>
          </a:prstGeom>
        </p:spPr>
        <p:txBody>
          <a:bodyPr/>
          <a:lstStyle>
            <a:lvl1pPr>
              <a:defRPr>
                <a:solidFill>
                  <a:schemeClr val="accent2">
                    <a:satOff val="44164"/>
                    <a:lumOff val="14231"/>
                  </a:schemeClr>
                </a:solidFill>
              </a:defRPr>
            </a:lvl1pPr>
          </a:lstStyle>
          <a:p>
            <a:pPr/>
            <a:r>
              <a:t>APPROACH</a:t>
            </a:r>
          </a:p>
        </p:txBody>
      </p:sp>
      <p:sp>
        <p:nvSpPr>
          <p:cNvPr id="147" name="We are aware that how people suffer from loneliness when they get  older. So in order to eradicate their loneliness, we have come up with an idea which will help them communicate and socialise among themselves.  So, here we are designing an android app as well as a website which will help the old people to interact with each other, initially one-to-one then in future since the interaction would have increased it will allow them to form communities which later our app would approve of."/>
          <p:cNvSpPr txBox="1"/>
          <p:nvPr>
            <p:ph type="body" idx="1"/>
          </p:nvPr>
        </p:nvSpPr>
        <p:spPr>
          <a:prstGeom prst="rect">
            <a:avLst/>
          </a:prstGeom>
        </p:spPr>
        <p:txBody>
          <a:bodyPr/>
          <a:lstStyle/>
          <a:p>
            <a:pPr/>
            <a:r>
              <a:t>We are aware that how people suffer from loneliness when they get  older. So in order to eradicate their loneliness, we have come up with an idea which will help them communicate and socialise among themselves.  So, here we are designing an android app as well as a website which will help the old people to interact with each other, initially one-to-one then in future since the interaction would have increased it will allow them to form communities which later our app would approve of.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PROPOSED SOLUTION"/>
          <p:cNvSpPr txBox="1"/>
          <p:nvPr>
            <p:ph type="title"/>
          </p:nvPr>
        </p:nvSpPr>
        <p:spPr>
          <a:prstGeom prst="rect">
            <a:avLst/>
          </a:prstGeom>
        </p:spPr>
        <p:txBody>
          <a:bodyPr/>
          <a:lstStyle>
            <a:lvl1pPr>
              <a:defRPr>
                <a:solidFill>
                  <a:schemeClr val="accent2">
                    <a:satOff val="44164"/>
                    <a:lumOff val="14231"/>
                  </a:schemeClr>
                </a:solidFill>
              </a:defRPr>
            </a:lvl1pPr>
          </a:lstStyle>
          <a:p>
            <a:pPr/>
            <a:r>
              <a:t>PROPOSED SOLUTION</a:t>
            </a:r>
          </a:p>
        </p:txBody>
      </p:sp>
      <p:sp>
        <p:nvSpPr>
          <p:cNvPr id="150" name="We would be assuming that we have access to the Aadhar Card details, we will use Aadhar details to authenticate the user details.…"/>
          <p:cNvSpPr txBox="1"/>
          <p:nvPr>
            <p:ph type="body" idx="1"/>
          </p:nvPr>
        </p:nvSpPr>
        <p:spPr>
          <a:prstGeom prst="rect">
            <a:avLst/>
          </a:prstGeom>
        </p:spPr>
        <p:txBody>
          <a:bodyPr/>
          <a:lstStyle/>
          <a:p>
            <a:pPr marL="394715" indent="-394715" defTabSz="490727">
              <a:spcBef>
                <a:spcPts val="3500"/>
              </a:spcBef>
              <a:defRPr sz="3024"/>
            </a:pPr>
            <a:r>
              <a:t>We would be assuming that we have access to the Aadhar Card details, we will use Aadhar details to authenticate the user details. </a:t>
            </a:r>
          </a:p>
          <a:p>
            <a:pPr marL="394715" indent="-394715" defTabSz="490727">
              <a:spcBef>
                <a:spcPts val="3500"/>
              </a:spcBef>
              <a:defRPr sz="3024"/>
            </a:pPr>
            <a:r>
              <a:t>User can propose the meeting time and place.</a:t>
            </a:r>
          </a:p>
          <a:p>
            <a:pPr marL="394715" indent="-394715" defTabSz="490727">
              <a:spcBef>
                <a:spcPts val="3500"/>
              </a:spcBef>
              <a:defRPr sz="3024"/>
            </a:pPr>
            <a:r>
              <a:t>We will suggest similar users who are having some meet up plans in and around with similar interest.</a:t>
            </a:r>
          </a:p>
          <a:p>
            <a:pPr marL="394715" indent="-394715" defTabSz="490727">
              <a:spcBef>
                <a:spcPts val="3500"/>
              </a:spcBef>
              <a:defRPr sz="3024"/>
            </a:pPr>
            <a:r>
              <a:t>We would also be informing respective guardians about their meet up in order to make the whole process more secure.</a:t>
            </a:r>
          </a:p>
          <a:p>
            <a:pPr marL="394715" indent="-394715" defTabSz="490727">
              <a:spcBef>
                <a:spcPts val="3500"/>
              </a:spcBef>
              <a:defRPr sz="3024"/>
            </a:pPr>
            <a:r>
              <a:t>Leading them to a perfect bum around and an amazing meet up. Finally leading to Community Development.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ech stack to be used"/>
          <p:cNvSpPr txBox="1"/>
          <p:nvPr>
            <p:ph type="title"/>
          </p:nvPr>
        </p:nvSpPr>
        <p:spPr>
          <a:prstGeom prst="rect">
            <a:avLst/>
          </a:prstGeom>
        </p:spPr>
        <p:txBody>
          <a:bodyPr/>
          <a:lstStyle>
            <a:lvl1pPr>
              <a:defRPr>
                <a:solidFill>
                  <a:schemeClr val="accent2">
                    <a:satOff val="44164"/>
                    <a:lumOff val="14231"/>
                  </a:schemeClr>
                </a:solidFill>
              </a:defRPr>
            </a:lvl1pPr>
          </a:lstStyle>
          <a:p>
            <a:pPr/>
            <a:r>
              <a:t>Tech stack to be used </a:t>
            </a:r>
          </a:p>
        </p:txBody>
      </p:sp>
      <p:sp>
        <p:nvSpPr>
          <p:cNvPr id="153" name="Website…"/>
          <p:cNvSpPr txBox="1"/>
          <p:nvPr>
            <p:ph type="body" idx="1"/>
          </p:nvPr>
        </p:nvSpPr>
        <p:spPr>
          <a:xfrm>
            <a:off x="660400" y="1517650"/>
            <a:ext cx="11684000" cy="6718300"/>
          </a:xfrm>
          <a:prstGeom prst="rect">
            <a:avLst/>
          </a:prstGeom>
        </p:spPr>
        <p:txBody>
          <a:bodyPr/>
          <a:lstStyle/>
          <a:p>
            <a:pPr/>
            <a:r>
              <a:t>Website</a:t>
            </a:r>
          </a:p>
          <a:p>
            <a:pPr lvl="1"/>
            <a:r>
              <a:t>HTML, CSS, JS, Jquery, Bootstrap, Google Places APIs in Frontend </a:t>
            </a:r>
          </a:p>
          <a:p>
            <a:pPr lvl="1"/>
            <a:r>
              <a:t>Node JS and MongoDB in the Backend </a:t>
            </a:r>
          </a:p>
          <a:p>
            <a:pPr lvl="2"/>
            <a:r>
              <a:t>To be deployed on Heroku</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ech Stack to be USED"/>
          <p:cNvSpPr txBox="1"/>
          <p:nvPr>
            <p:ph type="title"/>
          </p:nvPr>
        </p:nvSpPr>
        <p:spPr>
          <a:prstGeom prst="rect">
            <a:avLst/>
          </a:prstGeom>
        </p:spPr>
        <p:txBody>
          <a:bodyPr/>
          <a:lstStyle>
            <a:lvl1pPr>
              <a:defRPr>
                <a:solidFill>
                  <a:schemeClr val="accent2">
                    <a:satOff val="44164"/>
                    <a:lumOff val="14231"/>
                  </a:schemeClr>
                </a:solidFill>
              </a:defRPr>
            </a:lvl1pPr>
          </a:lstStyle>
          <a:p>
            <a:pPr/>
            <a:r>
              <a:t>Tech Stack to be USED</a:t>
            </a:r>
          </a:p>
        </p:txBody>
      </p:sp>
      <p:sp>
        <p:nvSpPr>
          <p:cNvPr id="156" name="Android App…"/>
          <p:cNvSpPr txBox="1"/>
          <p:nvPr>
            <p:ph type="body" sz="half" idx="1"/>
          </p:nvPr>
        </p:nvSpPr>
        <p:spPr>
          <a:xfrm>
            <a:off x="867023" y="1202332"/>
            <a:ext cx="8315077" cy="4563468"/>
          </a:xfrm>
          <a:prstGeom prst="rect">
            <a:avLst/>
          </a:prstGeom>
        </p:spPr>
        <p:txBody>
          <a:bodyPr/>
          <a:lstStyle/>
          <a:p>
            <a:pPr/>
            <a:r>
              <a:t>Android App</a:t>
            </a:r>
          </a:p>
          <a:p>
            <a:pPr lvl="1"/>
            <a:r>
              <a:t>Java, XML, Google Places API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hank you :)"/>
          <p:cNvSpPr txBox="1"/>
          <p:nvPr>
            <p:ph type="title"/>
          </p:nvPr>
        </p:nvSpPr>
        <p:spPr>
          <a:xfrm>
            <a:off x="7366000" y="3765550"/>
            <a:ext cx="11684000" cy="2222500"/>
          </a:xfrm>
          <a:prstGeom prst="rect">
            <a:avLst/>
          </a:prstGeom>
        </p:spPr>
        <p:txBody>
          <a:bodyPr/>
          <a:lstStyle>
            <a:lvl1pPr>
              <a:defRPr spc="656" sz="4100">
                <a:solidFill>
                  <a:schemeClr val="accent2">
                    <a:satOff val="44164"/>
                    <a:lumOff val="14231"/>
                  </a:schemeClr>
                </a:solidFill>
              </a:defRPr>
            </a:lvl1pPr>
          </a:lstStyle>
          <a:p>
            <a:pPr/>
            <a:r>
              <a:t>Thank you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all" i="0" spc="384" strike="noStrike" sz="2400" u="none" kumimoji="0" normalizeH="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