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Fira Sans Extra Condensed Medium"/>
      <p:regular r:id="rId31"/>
      <p:bold r:id="rId32"/>
      <p:italic r:id="rId33"/>
      <p:boldItalic r:id="rId34"/>
    </p:embeddedFont>
    <p:embeddedFont>
      <p:font typeface="Fira Sans"/>
      <p:regular r:id="rId35"/>
      <p:bold r:id="rId36"/>
      <p:italic r:id="rId37"/>
      <p:boldItalic r:id="rId38"/>
    </p:embeddedFont>
    <p:embeddedFont>
      <p:font typeface="Fira Sans Extra Condensed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-bold.fntdata"/><Relationship Id="rId20" Type="http://schemas.openxmlformats.org/officeDocument/2006/relationships/slide" Target="slides/slide16.xml"/><Relationship Id="rId42" Type="http://schemas.openxmlformats.org/officeDocument/2006/relationships/font" Target="fonts/FiraSansExtraCondensed-boldItalic.fntdata"/><Relationship Id="rId41" Type="http://schemas.openxmlformats.org/officeDocument/2006/relationships/font" Target="fonts/FiraSansExtraCondensed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bold.fntdata"/><Relationship Id="rId13" Type="http://schemas.openxmlformats.org/officeDocument/2006/relationships/slide" Target="slides/slide9.xml"/><Relationship Id="rId35" Type="http://schemas.openxmlformats.org/officeDocument/2006/relationships/font" Target="fonts/FiraSans-regular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Medium-boldItalic.fntdata"/><Relationship Id="rId15" Type="http://schemas.openxmlformats.org/officeDocument/2006/relationships/slide" Target="slides/slide11.xml"/><Relationship Id="rId37" Type="http://schemas.openxmlformats.org/officeDocument/2006/relationships/font" Target="fonts/FiraSans-italic.fntdata"/><Relationship Id="rId14" Type="http://schemas.openxmlformats.org/officeDocument/2006/relationships/slide" Target="slides/slide10.xml"/><Relationship Id="rId36" Type="http://schemas.openxmlformats.org/officeDocument/2006/relationships/font" Target="fonts/FiraSans-bold.fntdata"/><Relationship Id="rId17" Type="http://schemas.openxmlformats.org/officeDocument/2006/relationships/slide" Target="slides/slide13.xml"/><Relationship Id="rId39" Type="http://schemas.openxmlformats.org/officeDocument/2006/relationships/font" Target="fonts/FiraSansExtraCondensed-regular.fntdata"/><Relationship Id="rId16" Type="http://schemas.openxmlformats.org/officeDocument/2006/relationships/slide" Target="slides/slide12.xml"/><Relationship Id="rId38" Type="http://schemas.openxmlformats.org/officeDocument/2006/relationships/font" Target="fonts/Fira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986689087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986689087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12146a33521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12146a33521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12146a33521_3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12146a33521_3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12146a3352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12146a3352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986689087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986689087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92ab275ae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6" name="Google Shape;2066;g92ab275ae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12146a33521_3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12146a33521_3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g12146a33521_1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2" name="Google Shape;2322;g12146a33521_1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12358b01292_2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12358b01292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3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92ab275ae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92ab275ae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146a3352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146a3352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g12358b012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3" name="Google Shape;2683;g12358b012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8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2146a33521_3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2146a33521_3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0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g12146a33521_3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" name="Google Shape;2702;g12146a33521_3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2840292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284029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146a3352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146a3352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2ab275ae8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2ab275ae8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986689087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986689087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986689087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986689087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986689087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986689087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986689087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986689087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134525" y="1286271"/>
            <a:ext cx="3463200" cy="21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134435" y="3375821"/>
            <a:ext cx="34632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orient="horz" pos="1620">
          <p15:clr>
            <a:srgbClr val="EA4335"/>
          </p15:clr>
        </p15:guide>
        <p15:guide id="3">
          <p15:clr>
            <a:srgbClr val="EA4335"/>
          </p15:clr>
        </p15:guide>
        <p15:guide id="4" pos="5760">
          <p15:clr>
            <a:srgbClr val="EA4335"/>
          </p15:clr>
        </p15:guide>
        <p15:guide id="5" orient="horz">
          <p15:clr>
            <a:srgbClr val="EA4335"/>
          </p15:clr>
        </p15:guide>
        <p15:guide id="6" orient="horz" pos="3240">
          <p15:clr>
            <a:srgbClr val="EA4335"/>
          </p15:clr>
        </p15:guide>
        <p15:guide id="7" pos="113">
          <p15:clr>
            <a:srgbClr val="EA4335"/>
          </p15:clr>
        </p15:guide>
        <p15:guide id="8" orient="horz" pos="102">
          <p15:clr>
            <a:srgbClr val="EA4335"/>
          </p15:clr>
        </p15:guide>
        <p15:guide id="9" orient="horz" pos="3138">
          <p15:clr>
            <a:srgbClr val="EA4335"/>
          </p15:clr>
        </p15:guide>
        <p15:guide id="10" pos="564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youtu.be/OqejVcYp3F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youtube.com/watch?v=OqejVcYp3Fo" TargetMode="External"/><Relationship Id="rId4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928400" y="514350"/>
            <a:ext cx="4215600" cy="3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CB52"/>
                </a:solidFill>
              </a:rPr>
              <a:t>KGP Learnings</a:t>
            </a:r>
            <a:endParaRPr sz="4000">
              <a:solidFill>
                <a:srgbClr val="FDCB5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DCB52"/>
                </a:solidFill>
              </a:rPr>
              <a:t>Online Class Management System</a:t>
            </a:r>
            <a:endParaRPr sz="4000">
              <a:solidFill>
                <a:srgbClr val="FDCB5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27135" y="4439496"/>
            <a:ext cx="34632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EBA63"/>
                </a:solidFill>
              </a:rPr>
              <a:t>Software Engineering Laboratory</a:t>
            </a:r>
            <a:endParaRPr>
              <a:solidFill>
                <a:srgbClr val="FEBA63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-19" y="124179"/>
            <a:ext cx="4965429" cy="4283567"/>
            <a:chOff x="-1401800" y="284459"/>
            <a:chExt cx="5973808" cy="4734269"/>
          </a:xfrm>
        </p:grpSpPr>
        <p:sp>
          <p:nvSpPr>
            <p:cNvPr id="57" name="Google Shape;57;p13"/>
            <p:cNvSpPr/>
            <p:nvPr/>
          </p:nvSpPr>
          <p:spPr>
            <a:xfrm rot="-823977">
              <a:off x="2689421" y="3131475"/>
              <a:ext cx="1348868" cy="1283222"/>
            </a:xfrm>
            <a:custGeom>
              <a:rect b="b" l="l" r="r" t="t"/>
              <a:pathLst>
                <a:path extrusionOk="0" fill="none" h="6315" w="6638">
                  <a:moveTo>
                    <a:pt x="6638" y="0"/>
                  </a:moveTo>
                  <a:lnTo>
                    <a:pt x="6638" y="6314"/>
                  </a:lnTo>
                  <a:lnTo>
                    <a:pt x="0" y="6314"/>
                  </a:lnTo>
                  <a:lnTo>
                    <a:pt x="0" y="3329"/>
                  </a:lnTo>
                </a:path>
              </a:pathLst>
            </a:custGeom>
            <a:solidFill>
              <a:schemeClr val="accent2"/>
            </a:solidFill>
            <a:ln cap="flat" cmpd="sng" w="4200">
              <a:solidFill>
                <a:schemeClr val="dk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823977">
              <a:off x="-1192212" y="3315225"/>
              <a:ext cx="4842759" cy="1145044"/>
            </a:xfrm>
            <a:custGeom>
              <a:rect b="b" l="l" r="r" t="t"/>
              <a:pathLst>
                <a:path extrusionOk="0" h="5635" w="23832">
                  <a:moveTo>
                    <a:pt x="3990" y="0"/>
                  </a:moveTo>
                  <a:cubicBezTo>
                    <a:pt x="3291" y="0"/>
                    <a:pt x="2617" y="208"/>
                    <a:pt x="2488" y="467"/>
                  </a:cubicBezTo>
                  <a:lnTo>
                    <a:pt x="215" y="4877"/>
                  </a:lnTo>
                  <a:cubicBezTo>
                    <a:pt x="1" y="5285"/>
                    <a:pt x="571" y="5634"/>
                    <a:pt x="1484" y="5634"/>
                  </a:cubicBezTo>
                  <a:lnTo>
                    <a:pt x="22342" y="5628"/>
                  </a:lnTo>
                  <a:cubicBezTo>
                    <a:pt x="23262" y="5621"/>
                    <a:pt x="23832" y="5278"/>
                    <a:pt x="23618" y="4870"/>
                  </a:cubicBezTo>
                  <a:lnTo>
                    <a:pt x="21345" y="460"/>
                  </a:lnTo>
                  <a:cubicBezTo>
                    <a:pt x="21209" y="201"/>
                    <a:pt x="20536" y="0"/>
                    <a:pt x="19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rot="-823977">
              <a:off x="-1170996" y="3261510"/>
              <a:ext cx="4774279" cy="1145044"/>
            </a:xfrm>
            <a:custGeom>
              <a:rect b="b" l="l" r="r" t="t"/>
              <a:pathLst>
                <a:path extrusionOk="0" h="5635" w="23495">
                  <a:moveTo>
                    <a:pt x="3821" y="0"/>
                  </a:moveTo>
                  <a:cubicBezTo>
                    <a:pt x="3122" y="0"/>
                    <a:pt x="2448" y="208"/>
                    <a:pt x="2319" y="467"/>
                  </a:cubicBezTo>
                  <a:lnTo>
                    <a:pt x="266" y="4132"/>
                  </a:lnTo>
                  <a:lnTo>
                    <a:pt x="0" y="4132"/>
                  </a:lnTo>
                  <a:lnTo>
                    <a:pt x="0" y="5084"/>
                  </a:lnTo>
                  <a:cubicBezTo>
                    <a:pt x="39" y="5395"/>
                    <a:pt x="557" y="5634"/>
                    <a:pt x="1315" y="5634"/>
                  </a:cubicBezTo>
                  <a:lnTo>
                    <a:pt x="22173" y="5628"/>
                  </a:lnTo>
                  <a:cubicBezTo>
                    <a:pt x="22931" y="5628"/>
                    <a:pt x="23449" y="5395"/>
                    <a:pt x="23488" y="5077"/>
                  </a:cubicBezTo>
                  <a:lnTo>
                    <a:pt x="23494" y="5077"/>
                  </a:lnTo>
                  <a:lnTo>
                    <a:pt x="23494" y="4100"/>
                  </a:lnTo>
                  <a:lnTo>
                    <a:pt x="23229" y="4100"/>
                  </a:lnTo>
                  <a:lnTo>
                    <a:pt x="21176" y="460"/>
                  </a:lnTo>
                  <a:cubicBezTo>
                    <a:pt x="21040" y="201"/>
                    <a:pt x="20367" y="0"/>
                    <a:pt x="19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823977">
              <a:off x="-1121231" y="692940"/>
              <a:ext cx="3734687" cy="2435785"/>
            </a:xfrm>
            <a:custGeom>
              <a:rect b="b" l="l" r="r" t="t"/>
              <a:pathLst>
                <a:path extrusionOk="0" h="11987" w="18379">
                  <a:moveTo>
                    <a:pt x="1211" y="0"/>
                  </a:moveTo>
                  <a:cubicBezTo>
                    <a:pt x="544" y="0"/>
                    <a:pt x="0" y="544"/>
                    <a:pt x="0" y="1218"/>
                  </a:cubicBezTo>
                  <a:lnTo>
                    <a:pt x="0" y="10770"/>
                  </a:lnTo>
                  <a:cubicBezTo>
                    <a:pt x="0" y="11443"/>
                    <a:pt x="544" y="11987"/>
                    <a:pt x="1211" y="11987"/>
                  </a:cubicBezTo>
                  <a:lnTo>
                    <a:pt x="17161" y="11987"/>
                  </a:lnTo>
                  <a:cubicBezTo>
                    <a:pt x="17835" y="11987"/>
                    <a:pt x="18379" y="11443"/>
                    <a:pt x="18379" y="10770"/>
                  </a:cubicBezTo>
                  <a:lnTo>
                    <a:pt x="18379" y="1218"/>
                  </a:lnTo>
                  <a:cubicBezTo>
                    <a:pt x="18379" y="544"/>
                    <a:pt x="17835" y="0"/>
                    <a:pt x="17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rot="-823977">
              <a:off x="-1250633" y="3076183"/>
              <a:ext cx="4842759" cy="1145044"/>
            </a:xfrm>
            <a:custGeom>
              <a:rect b="b" l="l" r="r" t="t"/>
              <a:pathLst>
                <a:path extrusionOk="0" h="5635" w="23832">
                  <a:moveTo>
                    <a:pt x="19843" y="0"/>
                  </a:moveTo>
                  <a:lnTo>
                    <a:pt x="3990" y="7"/>
                  </a:lnTo>
                  <a:cubicBezTo>
                    <a:pt x="3291" y="7"/>
                    <a:pt x="2617" y="214"/>
                    <a:pt x="2488" y="473"/>
                  </a:cubicBezTo>
                  <a:lnTo>
                    <a:pt x="215" y="4883"/>
                  </a:lnTo>
                  <a:cubicBezTo>
                    <a:pt x="1" y="5291"/>
                    <a:pt x="571" y="5634"/>
                    <a:pt x="1484" y="5634"/>
                  </a:cubicBezTo>
                  <a:lnTo>
                    <a:pt x="22342" y="5628"/>
                  </a:lnTo>
                  <a:cubicBezTo>
                    <a:pt x="23262" y="5628"/>
                    <a:pt x="23832" y="5285"/>
                    <a:pt x="23618" y="4877"/>
                  </a:cubicBezTo>
                  <a:lnTo>
                    <a:pt x="21345" y="467"/>
                  </a:lnTo>
                  <a:cubicBezTo>
                    <a:pt x="21209" y="208"/>
                    <a:pt x="20536" y="0"/>
                    <a:pt x="19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rot="-823977">
              <a:off x="-824258" y="1003056"/>
              <a:ext cx="3134626" cy="1823943"/>
            </a:xfrm>
            <a:custGeom>
              <a:rect b="b" l="l" r="r" t="t"/>
              <a:pathLst>
                <a:path extrusionOk="0" h="8976" w="15426">
                  <a:moveTo>
                    <a:pt x="0" y="0"/>
                  </a:moveTo>
                  <a:lnTo>
                    <a:pt x="0" y="8976"/>
                  </a:lnTo>
                  <a:lnTo>
                    <a:pt x="15426" y="8976"/>
                  </a:lnTo>
                  <a:lnTo>
                    <a:pt x="154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-823977">
              <a:off x="436434" y="824594"/>
              <a:ext cx="114607" cy="113387"/>
            </a:xfrm>
            <a:custGeom>
              <a:rect b="b" l="l" r="r" t="t"/>
              <a:pathLst>
                <a:path extrusionOk="0" h="558" w="564">
                  <a:moveTo>
                    <a:pt x="285" y="1"/>
                  </a:moveTo>
                  <a:cubicBezTo>
                    <a:pt x="130" y="1"/>
                    <a:pt x="0" y="124"/>
                    <a:pt x="0" y="279"/>
                  </a:cubicBezTo>
                  <a:cubicBezTo>
                    <a:pt x="0" y="435"/>
                    <a:pt x="130" y="558"/>
                    <a:pt x="285" y="558"/>
                  </a:cubicBezTo>
                  <a:cubicBezTo>
                    <a:pt x="441" y="558"/>
                    <a:pt x="564" y="435"/>
                    <a:pt x="564" y="279"/>
                  </a:cubicBezTo>
                  <a:cubicBezTo>
                    <a:pt x="564" y="124"/>
                    <a:pt x="441" y="1"/>
                    <a:pt x="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rot="-823977">
              <a:off x="-710711" y="3196699"/>
              <a:ext cx="3684699" cy="583190"/>
            </a:xfrm>
            <a:custGeom>
              <a:rect b="b" l="l" r="r" t="t"/>
              <a:pathLst>
                <a:path extrusionOk="0" h="2870" w="18133">
                  <a:moveTo>
                    <a:pt x="1794" y="0"/>
                  </a:moveTo>
                  <a:cubicBezTo>
                    <a:pt x="1457" y="0"/>
                    <a:pt x="1140" y="97"/>
                    <a:pt x="1088" y="227"/>
                  </a:cubicBezTo>
                  <a:lnTo>
                    <a:pt x="72" y="2578"/>
                  </a:lnTo>
                  <a:cubicBezTo>
                    <a:pt x="0" y="2740"/>
                    <a:pt x="253" y="2869"/>
                    <a:pt x="641" y="2869"/>
                  </a:cubicBezTo>
                  <a:lnTo>
                    <a:pt x="17485" y="2869"/>
                  </a:lnTo>
                  <a:cubicBezTo>
                    <a:pt x="17873" y="2869"/>
                    <a:pt x="18132" y="2740"/>
                    <a:pt x="18061" y="2578"/>
                  </a:cubicBezTo>
                  <a:lnTo>
                    <a:pt x="17045" y="227"/>
                  </a:lnTo>
                  <a:cubicBezTo>
                    <a:pt x="16993" y="97"/>
                    <a:pt x="16675" y="0"/>
                    <a:pt x="16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823977">
              <a:off x="-359423" y="3532844"/>
              <a:ext cx="209503" cy="588474"/>
            </a:xfrm>
            <a:custGeom>
              <a:rect b="b" l="l" r="r" t="t"/>
              <a:pathLst>
                <a:path extrusionOk="0" fill="none" h="2896" w="1031">
                  <a:moveTo>
                    <a:pt x="1030" y="0"/>
                  </a:moveTo>
                  <a:lnTo>
                    <a:pt x="1" y="2895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rot="-823977">
              <a:off x="13416" y="3448180"/>
              <a:ext cx="156670" cy="588474"/>
            </a:xfrm>
            <a:custGeom>
              <a:rect b="b" l="l" r="r" t="t"/>
              <a:pathLst>
                <a:path extrusionOk="0" fill="none" h="2896" w="771">
                  <a:moveTo>
                    <a:pt x="771" y="0"/>
                  </a:moveTo>
                  <a:lnTo>
                    <a:pt x="0" y="2895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823977">
              <a:off x="392193" y="3362775"/>
              <a:ext cx="83110" cy="464723"/>
            </a:xfrm>
            <a:custGeom>
              <a:rect b="b" l="l" r="r" t="t"/>
              <a:pathLst>
                <a:path extrusionOk="0" fill="none" h="2287" w="409">
                  <a:moveTo>
                    <a:pt x="408" y="0"/>
                  </a:moveTo>
                  <a:lnTo>
                    <a:pt x="0" y="2286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rot="-823977">
              <a:off x="754416" y="3279389"/>
              <a:ext cx="41047" cy="464723"/>
            </a:xfrm>
            <a:custGeom>
              <a:rect b="b" l="l" r="r" t="t"/>
              <a:pathLst>
                <a:path extrusionOk="0" fill="none" h="2287" w="202">
                  <a:moveTo>
                    <a:pt x="202" y="0"/>
                  </a:moveTo>
                  <a:lnTo>
                    <a:pt x="1" y="2286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823977">
              <a:off x="1116819" y="3195810"/>
              <a:ext cx="203" cy="464723"/>
            </a:xfrm>
            <a:custGeom>
              <a:rect b="b" l="l" r="r" t="t"/>
              <a:pathLst>
                <a:path extrusionOk="0" fill="none" h="2287" w="1">
                  <a:moveTo>
                    <a:pt x="0" y="0"/>
                  </a:moveTo>
                  <a:lnTo>
                    <a:pt x="0" y="2286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 rot="-823977">
              <a:off x="1451519" y="3109401"/>
              <a:ext cx="52833" cy="588474"/>
            </a:xfrm>
            <a:custGeom>
              <a:rect b="b" l="l" r="r" t="t"/>
              <a:pathLst>
                <a:path extrusionOk="0" fill="none" h="2896" w="260">
                  <a:moveTo>
                    <a:pt x="1" y="0"/>
                  </a:moveTo>
                  <a:lnTo>
                    <a:pt x="260" y="2895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rot="-823977">
              <a:off x="1771726" y="3024713"/>
              <a:ext cx="105463" cy="588474"/>
            </a:xfrm>
            <a:custGeom>
              <a:rect b="b" l="l" r="r" t="t"/>
              <a:pathLst>
                <a:path extrusionOk="0" fill="none" h="2896" w="519">
                  <a:moveTo>
                    <a:pt x="0" y="0"/>
                  </a:moveTo>
                  <a:lnTo>
                    <a:pt x="518" y="2895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rot="-823977">
              <a:off x="2093155" y="2940049"/>
              <a:ext cx="155451" cy="588474"/>
            </a:xfrm>
            <a:custGeom>
              <a:rect b="b" l="l" r="r" t="t"/>
              <a:pathLst>
                <a:path extrusionOk="0" fill="none" h="2896" w="765">
                  <a:moveTo>
                    <a:pt x="0" y="0"/>
                  </a:moveTo>
                  <a:lnTo>
                    <a:pt x="764" y="2895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 rot="-823977">
              <a:off x="2413164" y="2855409"/>
              <a:ext cx="208081" cy="588474"/>
            </a:xfrm>
            <a:custGeom>
              <a:rect b="b" l="l" r="r" t="t"/>
              <a:pathLst>
                <a:path extrusionOk="0" fill="none" h="2896" w="1024">
                  <a:moveTo>
                    <a:pt x="1" y="0"/>
                  </a:moveTo>
                  <a:lnTo>
                    <a:pt x="1024" y="2895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 rot="-823977">
              <a:off x="-573313" y="3297185"/>
              <a:ext cx="3315071" cy="203"/>
            </a:xfrm>
            <a:custGeom>
              <a:rect b="b" l="l" r="r" t="t"/>
              <a:pathLst>
                <a:path extrusionOk="0" fill="none" h="1" w="16314">
                  <a:moveTo>
                    <a:pt x="1631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 rot="-823977">
              <a:off x="-596116" y="3408518"/>
              <a:ext cx="3415047" cy="0"/>
            </a:xfrm>
            <a:custGeom>
              <a:rect b="b" l="l" r="r" t="t"/>
              <a:pathLst>
                <a:path extrusionOk="0" fill="none" h="0" w="16806">
                  <a:moveTo>
                    <a:pt x="16805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 rot="-823977">
              <a:off x="-619697" y="3527201"/>
              <a:ext cx="3521526" cy="203"/>
            </a:xfrm>
            <a:custGeom>
              <a:rect b="b" l="l" r="r" t="t"/>
              <a:pathLst>
                <a:path extrusionOk="0" fill="none" h="1" w="17330">
                  <a:moveTo>
                    <a:pt x="17330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 rot="-823977">
              <a:off x="-645246" y="3653875"/>
              <a:ext cx="3633288" cy="203"/>
            </a:xfrm>
            <a:custGeom>
              <a:rect b="b" l="l" r="r" t="t"/>
              <a:pathLst>
                <a:path extrusionOk="0" fill="none" h="1" w="17880">
                  <a:moveTo>
                    <a:pt x="1788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4200">
              <a:solidFill>
                <a:srgbClr val="E1E1E1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 rot="-823977">
              <a:off x="617125" y="3848154"/>
              <a:ext cx="1270025" cy="272494"/>
            </a:xfrm>
            <a:custGeom>
              <a:rect b="b" l="l" r="r" t="t"/>
              <a:pathLst>
                <a:path extrusionOk="0" h="1341" w="6250">
                  <a:moveTo>
                    <a:pt x="208" y="0"/>
                  </a:moveTo>
                  <a:lnTo>
                    <a:pt x="1" y="1341"/>
                  </a:lnTo>
                  <a:lnTo>
                    <a:pt x="6250" y="1341"/>
                  </a:lnTo>
                  <a:lnTo>
                    <a:pt x="6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 rot="-823977">
              <a:off x="286120" y="1697954"/>
              <a:ext cx="947337" cy="538689"/>
            </a:xfrm>
            <a:custGeom>
              <a:rect b="b" l="l" r="r" t="t"/>
              <a:pathLst>
                <a:path extrusionOk="0" h="2651" w="4662">
                  <a:moveTo>
                    <a:pt x="771" y="0"/>
                  </a:moveTo>
                  <a:cubicBezTo>
                    <a:pt x="771" y="764"/>
                    <a:pt x="298" y="1023"/>
                    <a:pt x="136" y="1619"/>
                  </a:cubicBezTo>
                  <a:cubicBezTo>
                    <a:pt x="1" y="2117"/>
                    <a:pt x="227" y="2651"/>
                    <a:pt x="992" y="2651"/>
                  </a:cubicBezTo>
                  <a:cubicBezTo>
                    <a:pt x="1143" y="2651"/>
                    <a:pt x="1315" y="2630"/>
                    <a:pt x="1509" y="2584"/>
                  </a:cubicBezTo>
                  <a:cubicBezTo>
                    <a:pt x="1742" y="2532"/>
                    <a:pt x="2027" y="2481"/>
                    <a:pt x="2331" y="2474"/>
                  </a:cubicBezTo>
                  <a:cubicBezTo>
                    <a:pt x="2642" y="2481"/>
                    <a:pt x="2927" y="2532"/>
                    <a:pt x="3160" y="2584"/>
                  </a:cubicBezTo>
                  <a:cubicBezTo>
                    <a:pt x="3354" y="2630"/>
                    <a:pt x="3526" y="2651"/>
                    <a:pt x="3677" y="2651"/>
                  </a:cubicBezTo>
                  <a:cubicBezTo>
                    <a:pt x="4440" y="2651"/>
                    <a:pt x="4662" y="2117"/>
                    <a:pt x="4527" y="1619"/>
                  </a:cubicBezTo>
                  <a:cubicBezTo>
                    <a:pt x="4365" y="1023"/>
                    <a:pt x="3899" y="764"/>
                    <a:pt x="3899" y="0"/>
                  </a:cubicBezTo>
                  <a:lnTo>
                    <a:pt x="2331" y="123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 rot="-823977">
              <a:off x="292240" y="2156444"/>
              <a:ext cx="1187118" cy="652889"/>
            </a:xfrm>
            <a:custGeom>
              <a:rect b="b" l="l" r="r" t="t"/>
              <a:pathLst>
                <a:path extrusionOk="0" h="3213" w="5842">
                  <a:moveTo>
                    <a:pt x="2921" y="1"/>
                  </a:moveTo>
                  <a:lnTo>
                    <a:pt x="2293" y="59"/>
                  </a:lnTo>
                  <a:cubicBezTo>
                    <a:pt x="2293" y="59"/>
                    <a:pt x="1315" y="266"/>
                    <a:pt x="810" y="965"/>
                  </a:cubicBezTo>
                  <a:cubicBezTo>
                    <a:pt x="299" y="1665"/>
                    <a:pt x="1" y="3213"/>
                    <a:pt x="1" y="3213"/>
                  </a:cubicBezTo>
                  <a:lnTo>
                    <a:pt x="5842" y="3213"/>
                  </a:lnTo>
                  <a:cubicBezTo>
                    <a:pt x="5842" y="3213"/>
                    <a:pt x="5538" y="1665"/>
                    <a:pt x="5033" y="965"/>
                  </a:cubicBezTo>
                  <a:cubicBezTo>
                    <a:pt x="4521" y="266"/>
                    <a:pt x="3543" y="59"/>
                    <a:pt x="3543" y="59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 rot="-823977">
              <a:off x="618394" y="2163903"/>
              <a:ext cx="410675" cy="129237"/>
            </a:xfrm>
            <a:custGeom>
              <a:rect b="b" l="l" r="r" t="t"/>
              <a:pathLst>
                <a:path extrusionOk="0" h="636" w="2021">
                  <a:moveTo>
                    <a:pt x="1010" y="635"/>
                  </a:moveTo>
                  <a:cubicBezTo>
                    <a:pt x="1503" y="635"/>
                    <a:pt x="1917" y="441"/>
                    <a:pt x="2021" y="182"/>
                  </a:cubicBezTo>
                  <a:cubicBezTo>
                    <a:pt x="1794" y="98"/>
                    <a:pt x="1632" y="59"/>
                    <a:pt x="1632" y="59"/>
                  </a:cubicBezTo>
                  <a:lnTo>
                    <a:pt x="1010" y="1"/>
                  </a:lnTo>
                  <a:lnTo>
                    <a:pt x="382" y="59"/>
                  </a:lnTo>
                  <a:cubicBezTo>
                    <a:pt x="382" y="59"/>
                    <a:pt x="220" y="98"/>
                    <a:pt x="0" y="182"/>
                  </a:cubicBezTo>
                  <a:cubicBezTo>
                    <a:pt x="104" y="441"/>
                    <a:pt x="518" y="635"/>
                    <a:pt x="1010" y="6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 rot="-823977">
              <a:off x="655377" y="1907510"/>
              <a:ext cx="256850" cy="309274"/>
            </a:xfrm>
            <a:custGeom>
              <a:rect b="b" l="l" r="r" t="t"/>
              <a:pathLst>
                <a:path extrusionOk="0" h="1522" w="1264">
                  <a:moveTo>
                    <a:pt x="632" y="0"/>
                  </a:moveTo>
                  <a:cubicBezTo>
                    <a:pt x="421" y="0"/>
                    <a:pt x="211" y="29"/>
                    <a:pt x="0" y="88"/>
                  </a:cubicBezTo>
                  <a:cubicBezTo>
                    <a:pt x="110" y="534"/>
                    <a:pt x="110" y="981"/>
                    <a:pt x="0" y="1435"/>
                  </a:cubicBezTo>
                  <a:cubicBezTo>
                    <a:pt x="211" y="1493"/>
                    <a:pt x="421" y="1522"/>
                    <a:pt x="632" y="1522"/>
                  </a:cubicBezTo>
                  <a:cubicBezTo>
                    <a:pt x="842" y="1522"/>
                    <a:pt x="1053" y="1493"/>
                    <a:pt x="1263" y="1435"/>
                  </a:cubicBezTo>
                  <a:cubicBezTo>
                    <a:pt x="1153" y="981"/>
                    <a:pt x="1153" y="534"/>
                    <a:pt x="1263" y="88"/>
                  </a:cubicBezTo>
                  <a:cubicBezTo>
                    <a:pt x="1053" y="29"/>
                    <a:pt x="842" y="0"/>
                    <a:pt x="632" y="0"/>
                  </a:cubicBezTo>
                  <a:close/>
                </a:path>
              </a:pathLst>
            </a:custGeom>
            <a:solidFill>
              <a:srgbClr val="EFC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 rot="-823977">
              <a:off x="655377" y="1901414"/>
              <a:ext cx="256850" cy="321466"/>
            </a:xfrm>
            <a:custGeom>
              <a:rect b="b" l="l" r="r" t="t"/>
              <a:pathLst>
                <a:path extrusionOk="0" h="1582" w="1264">
                  <a:moveTo>
                    <a:pt x="1263" y="1465"/>
                  </a:moveTo>
                  <a:cubicBezTo>
                    <a:pt x="842" y="1581"/>
                    <a:pt x="421" y="1581"/>
                    <a:pt x="0" y="1465"/>
                  </a:cubicBezTo>
                  <a:cubicBezTo>
                    <a:pt x="110" y="1011"/>
                    <a:pt x="110" y="564"/>
                    <a:pt x="0" y="118"/>
                  </a:cubicBezTo>
                  <a:cubicBezTo>
                    <a:pt x="421" y="1"/>
                    <a:pt x="842" y="1"/>
                    <a:pt x="1263" y="118"/>
                  </a:cubicBezTo>
                  <a:cubicBezTo>
                    <a:pt x="1153" y="564"/>
                    <a:pt x="1153" y="1011"/>
                    <a:pt x="1263" y="14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 rot="-823977">
              <a:off x="444457" y="1300096"/>
              <a:ext cx="504149" cy="810777"/>
            </a:xfrm>
            <a:custGeom>
              <a:rect b="b" l="l" r="r" t="t"/>
              <a:pathLst>
                <a:path extrusionOk="0" h="3990" w="2481">
                  <a:moveTo>
                    <a:pt x="1237" y="1"/>
                  </a:moveTo>
                  <a:cubicBezTo>
                    <a:pt x="428" y="1"/>
                    <a:pt x="1" y="622"/>
                    <a:pt x="33" y="1503"/>
                  </a:cubicBezTo>
                  <a:cubicBezTo>
                    <a:pt x="46" y="1905"/>
                    <a:pt x="52" y="2021"/>
                    <a:pt x="78" y="2714"/>
                  </a:cubicBezTo>
                  <a:cubicBezTo>
                    <a:pt x="111" y="3543"/>
                    <a:pt x="933" y="3990"/>
                    <a:pt x="1237" y="3990"/>
                  </a:cubicBezTo>
                  <a:cubicBezTo>
                    <a:pt x="1548" y="3990"/>
                    <a:pt x="2371" y="3543"/>
                    <a:pt x="2403" y="2714"/>
                  </a:cubicBezTo>
                  <a:cubicBezTo>
                    <a:pt x="2429" y="2021"/>
                    <a:pt x="2429" y="1905"/>
                    <a:pt x="2448" y="1503"/>
                  </a:cubicBezTo>
                  <a:cubicBezTo>
                    <a:pt x="2481" y="622"/>
                    <a:pt x="2047" y="1"/>
                    <a:pt x="1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 rot="-823977">
              <a:off x="537818" y="1639641"/>
              <a:ext cx="202798" cy="288344"/>
            </a:xfrm>
            <a:custGeom>
              <a:rect b="b" l="l" r="r" t="t"/>
              <a:pathLst>
                <a:path extrusionOk="0" fill="none" h="1419" w="998">
                  <a:moveTo>
                    <a:pt x="0" y="389"/>
                  </a:moveTo>
                  <a:cubicBezTo>
                    <a:pt x="84" y="150"/>
                    <a:pt x="473" y="1"/>
                    <a:pt x="680" y="389"/>
                  </a:cubicBezTo>
                  <a:cubicBezTo>
                    <a:pt x="835" y="674"/>
                    <a:pt x="784" y="1108"/>
                    <a:pt x="745" y="1309"/>
                  </a:cubicBezTo>
                  <a:cubicBezTo>
                    <a:pt x="738" y="1367"/>
                    <a:pt x="784" y="1419"/>
                    <a:pt x="842" y="1419"/>
                  </a:cubicBezTo>
                  <a:lnTo>
                    <a:pt x="997" y="1419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rot="-823977">
              <a:off x="719580" y="1599840"/>
              <a:ext cx="139804" cy="79249"/>
            </a:xfrm>
            <a:custGeom>
              <a:rect b="b" l="l" r="r" t="t"/>
              <a:pathLst>
                <a:path extrusionOk="0" fill="none" h="390" w="688">
                  <a:moveTo>
                    <a:pt x="687" y="389"/>
                  </a:moveTo>
                  <a:cubicBezTo>
                    <a:pt x="596" y="150"/>
                    <a:pt x="208" y="1"/>
                    <a:pt x="1" y="38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rot="-823977">
              <a:off x="329123" y="1228434"/>
              <a:ext cx="635825" cy="549052"/>
            </a:xfrm>
            <a:custGeom>
              <a:rect b="b" l="l" r="r" t="t"/>
              <a:pathLst>
                <a:path extrusionOk="0" h="2702" w="3129">
                  <a:moveTo>
                    <a:pt x="1561" y="1"/>
                  </a:moveTo>
                  <a:cubicBezTo>
                    <a:pt x="564" y="1"/>
                    <a:pt x="1" y="694"/>
                    <a:pt x="1" y="1723"/>
                  </a:cubicBezTo>
                  <a:lnTo>
                    <a:pt x="1" y="2578"/>
                  </a:lnTo>
                  <a:cubicBezTo>
                    <a:pt x="312" y="2507"/>
                    <a:pt x="1017" y="2235"/>
                    <a:pt x="1529" y="1179"/>
                  </a:cubicBezTo>
                  <a:cubicBezTo>
                    <a:pt x="1529" y="1179"/>
                    <a:pt x="2092" y="2539"/>
                    <a:pt x="3129" y="2701"/>
                  </a:cubicBezTo>
                  <a:lnTo>
                    <a:pt x="3129" y="1723"/>
                  </a:lnTo>
                  <a:cubicBezTo>
                    <a:pt x="3129" y="694"/>
                    <a:pt x="2565" y="1"/>
                    <a:pt x="1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 rot="-823977">
              <a:off x="553862" y="2580817"/>
              <a:ext cx="764860" cy="222506"/>
            </a:xfrm>
            <a:custGeom>
              <a:rect b="b" l="l" r="r" t="t"/>
              <a:pathLst>
                <a:path extrusionOk="0" h="1095" w="3764">
                  <a:moveTo>
                    <a:pt x="1885" y="1095"/>
                  </a:moveTo>
                  <a:lnTo>
                    <a:pt x="3763" y="1095"/>
                  </a:lnTo>
                  <a:lnTo>
                    <a:pt x="3576" y="402"/>
                  </a:lnTo>
                  <a:cubicBezTo>
                    <a:pt x="3517" y="194"/>
                    <a:pt x="3278" y="117"/>
                    <a:pt x="3109" y="246"/>
                  </a:cubicBezTo>
                  <a:cubicBezTo>
                    <a:pt x="2857" y="434"/>
                    <a:pt x="2481" y="551"/>
                    <a:pt x="2060" y="97"/>
                  </a:cubicBezTo>
                  <a:cubicBezTo>
                    <a:pt x="1963" y="0"/>
                    <a:pt x="1801" y="0"/>
                    <a:pt x="1711" y="97"/>
                  </a:cubicBezTo>
                  <a:cubicBezTo>
                    <a:pt x="1283" y="551"/>
                    <a:pt x="908" y="434"/>
                    <a:pt x="661" y="246"/>
                  </a:cubicBezTo>
                  <a:cubicBezTo>
                    <a:pt x="493" y="117"/>
                    <a:pt x="247" y="194"/>
                    <a:pt x="195" y="402"/>
                  </a:cubicBezTo>
                  <a:lnTo>
                    <a:pt x="1" y="10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 rot="-823977">
              <a:off x="539866" y="2464595"/>
              <a:ext cx="93677" cy="421238"/>
            </a:xfrm>
            <a:custGeom>
              <a:rect b="b" l="l" r="r" t="t"/>
              <a:pathLst>
                <a:path extrusionOk="0" fill="none" h="2073" w="461">
                  <a:moveTo>
                    <a:pt x="40" y="0"/>
                  </a:moveTo>
                  <a:cubicBezTo>
                    <a:pt x="40" y="0"/>
                    <a:pt x="461" y="564"/>
                    <a:pt x="1" y="2073"/>
                  </a:cubicBezTo>
                </a:path>
              </a:pathLst>
            </a:custGeom>
            <a:noFill/>
            <a:ln cap="flat" cmpd="sng" w="2425">
              <a:solidFill>
                <a:schemeClr val="dk2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 rot="-823977">
              <a:off x="1193236" y="2304938"/>
              <a:ext cx="93474" cy="421238"/>
            </a:xfrm>
            <a:custGeom>
              <a:rect b="b" l="l" r="r" t="t"/>
              <a:pathLst>
                <a:path extrusionOk="0" fill="none" h="2073" w="460">
                  <a:moveTo>
                    <a:pt x="421" y="0"/>
                  </a:moveTo>
                  <a:cubicBezTo>
                    <a:pt x="421" y="0"/>
                    <a:pt x="0" y="564"/>
                    <a:pt x="460" y="2073"/>
                  </a:cubicBezTo>
                </a:path>
              </a:pathLst>
            </a:custGeom>
            <a:noFill/>
            <a:ln cap="flat" cmpd="sng" w="2425">
              <a:solidFill>
                <a:schemeClr val="dk2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 rot="-823977">
              <a:off x="574203" y="1724828"/>
              <a:ext cx="47550" cy="47549"/>
            </a:xfrm>
            <a:custGeom>
              <a:rect b="b" l="l" r="r" t="t"/>
              <a:pathLst>
                <a:path extrusionOk="0" h="234" w="234">
                  <a:moveTo>
                    <a:pt x="117" y="0"/>
                  </a:moveTo>
                  <a:cubicBezTo>
                    <a:pt x="53" y="0"/>
                    <a:pt x="1" y="52"/>
                    <a:pt x="1" y="117"/>
                  </a:cubicBezTo>
                  <a:cubicBezTo>
                    <a:pt x="1" y="182"/>
                    <a:pt x="53" y="234"/>
                    <a:pt x="117" y="234"/>
                  </a:cubicBezTo>
                  <a:cubicBezTo>
                    <a:pt x="182" y="234"/>
                    <a:pt x="234" y="182"/>
                    <a:pt x="234" y="117"/>
                  </a:cubicBezTo>
                  <a:cubicBezTo>
                    <a:pt x="234" y="52"/>
                    <a:pt x="182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rot="-823977">
              <a:off x="780100" y="1674657"/>
              <a:ext cx="46331" cy="47549"/>
            </a:xfrm>
            <a:custGeom>
              <a:rect b="b" l="l" r="r" t="t"/>
              <a:pathLst>
                <a:path extrusionOk="0" h="234" w="228">
                  <a:moveTo>
                    <a:pt x="117" y="0"/>
                  </a:moveTo>
                  <a:cubicBezTo>
                    <a:pt x="52" y="0"/>
                    <a:pt x="0" y="52"/>
                    <a:pt x="0" y="117"/>
                  </a:cubicBezTo>
                  <a:cubicBezTo>
                    <a:pt x="0" y="182"/>
                    <a:pt x="52" y="234"/>
                    <a:pt x="117" y="234"/>
                  </a:cubicBezTo>
                  <a:cubicBezTo>
                    <a:pt x="175" y="234"/>
                    <a:pt x="227" y="182"/>
                    <a:pt x="227" y="117"/>
                  </a:cubicBezTo>
                  <a:cubicBezTo>
                    <a:pt x="227" y="52"/>
                    <a:pt x="175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 rot="-823977">
              <a:off x="683362" y="1945078"/>
              <a:ext cx="155451" cy="54255"/>
            </a:xfrm>
            <a:custGeom>
              <a:rect b="b" l="l" r="r" t="t"/>
              <a:pathLst>
                <a:path extrusionOk="0" fill="none" h="267" w="765">
                  <a:moveTo>
                    <a:pt x="0" y="1"/>
                  </a:moveTo>
                  <a:cubicBezTo>
                    <a:pt x="0" y="1"/>
                    <a:pt x="311" y="266"/>
                    <a:pt x="764" y="20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 rot="-823977">
              <a:off x="748262" y="2006996"/>
              <a:ext cx="34545" cy="203"/>
            </a:xfrm>
            <a:custGeom>
              <a:rect b="b" l="l" r="r" t="t"/>
              <a:pathLst>
                <a:path extrusionOk="0" fill="none" h="1" w="170">
                  <a:moveTo>
                    <a:pt x="1" y="0"/>
                  </a:moveTo>
                  <a:lnTo>
                    <a:pt x="1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 rot="-823977">
              <a:off x="822207" y="1916518"/>
              <a:ext cx="19914" cy="33122"/>
            </a:xfrm>
            <a:custGeom>
              <a:rect b="b" l="l" r="r" t="t"/>
              <a:pathLst>
                <a:path extrusionOk="0" fill="none" h="163" w="98">
                  <a:moveTo>
                    <a:pt x="0" y="1"/>
                  </a:moveTo>
                  <a:lnTo>
                    <a:pt x="97" y="16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 rot="-823977">
              <a:off x="553200" y="1839269"/>
              <a:ext cx="114607" cy="114606"/>
            </a:xfrm>
            <a:custGeom>
              <a:rect b="b" l="l" r="r" t="t"/>
              <a:pathLst>
                <a:path extrusionOk="0" h="564" w="564">
                  <a:moveTo>
                    <a:pt x="279" y="0"/>
                  </a:moveTo>
                  <a:cubicBezTo>
                    <a:pt x="123" y="0"/>
                    <a:pt x="0" y="130"/>
                    <a:pt x="0" y="285"/>
                  </a:cubicBezTo>
                  <a:cubicBezTo>
                    <a:pt x="0" y="441"/>
                    <a:pt x="123" y="564"/>
                    <a:pt x="279" y="564"/>
                  </a:cubicBezTo>
                  <a:cubicBezTo>
                    <a:pt x="441" y="564"/>
                    <a:pt x="564" y="441"/>
                    <a:pt x="564" y="285"/>
                  </a:cubicBezTo>
                  <a:cubicBezTo>
                    <a:pt x="564" y="130"/>
                    <a:pt x="434" y="0"/>
                    <a:pt x="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 rot="-823977">
              <a:off x="803691" y="1778050"/>
              <a:ext cx="114607" cy="114606"/>
            </a:xfrm>
            <a:custGeom>
              <a:rect b="b" l="l" r="r" t="t"/>
              <a:pathLst>
                <a:path extrusionOk="0" h="564" w="564">
                  <a:moveTo>
                    <a:pt x="279" y="0"/>
                  </a:moveTo>
                  <a:cubicBezTo>
                    <a:pt x="124" y="0"/>
                    <a:pt x="1" y="130"/>
                    <a:pt x="1" y="285"/>
                  </a:cubicBezTo>
                  <a:cubicBezTo>
                    <a:pt x="1" y="441"/>
                    <a:pt x="124" y="564"/>
                    <a:pt x="279" y="564"/>
                  </a:cubicBezTo>
                  <a:cubicBezTo>
                    <a:pt x="441" y="564"/>
                    <a:pt x="564" y="441"/>
                    <a:pt x="564" y="285"/>
                  </a:cubicBezTo>
                  <a:cubicBezTo>
                    <a:pt x="564" y="130"/>
                    <a:pt x="441" y="0"/>
                    <a:pt x="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 rot="-823977">
              <a:off x="1455550" y="1038009"/>
              <a:ext cx="1281811" cy="990611"/>
            </a:xfrm>
            <a:custGeom>
              <a:rect b="b" l="l" r="r" t="t"/>
              <a:pathLst>
                <a:path extrusionOk="0" h="4875" w="6308">
                  <a:moveTo>
                    <a:pt x="3569" y="1"/>
                  </a:moveTo>
                  <a:cubicBezTo>
                    <a:pt x="3428" y="1"/>
                    <a:pt x="3284" y="13"/>
                    <a:pt x="3141" y="39"/>
                  </a:cubicBezTo>
                  <a:cubicBezTo>
                    <a:pt x="2001" y="252"/>
                    <a:pt x="1198" y="1217"/>
                    <a:pt x="1147" y="2312"/>
                  </a:cubicBezTo>
                  <a:cubicBezTo>
                    <a:pt x="1140" y="2396"/>
                    <a:pt x="1095" y="2467"/>
                    <a:pt x="1030" y="2512"/>
                  </a:cubicBezTo>
                  <a:lnTo>
                    <a:pt x="46" y="3147"/>
                  </a:lnTo>
                  <a:cubicBezTo>
                    <a:pt x="0" y="3179"/>
                    <a:pt x="13" y="3257"/>
                    <a:pt x="72" y="3264"/>
                  </a:cubicBezTo>
                  <a:lnTo>
                    <a:pt x="1231" y="3432"/>
                  </a:lnTo>
                  <a:cubicBezTo>
                    <a:pt x="1309" y="3445"/>
                    <a:pt x="1380" y="3490"/>
                    <a:pt x="1412" y="3562"/>
                  </a:cubicBezTo>
                  <a:cubicBezTo>
                    <a:pt x="1831" y="4362"/>
                    <a:pt x="2668" y="4874"/>
                    <a:pt x="3578" y="4874"/>
                  </a:cubicBezTo>
                  <a:cubicBezTo>
                    <a:pt x="3750" y="4874"/>
                    <a:pt x="3925" y="4856"/>
                    <a:pt x="4100" y="4818"/>
                  </a:cubicBezTo>
                  <a:cubicBezTo>
                    <a:pt x="5466" y="4520"/>
                    <a:pt x="6308" y="3134"/>
                    <a:pt x="5919" y="1768"/>
                  </a:cubicBezTo>
                  <a:cubicBezTo>
                    <a:pt x="5622" y="710"/>
                    <a:pt x="4638" y="1"/>
                    <a:pt x="35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 rot="-823977">
              <a:off x="1868873" y="1537422"/>
              <a:ext cx="83110" cy="82907"/>
            </a:xfrm>
            <a:custGeom>
              <a:rect b="b" l="l" r="r" t="t"/>
              <a:pathLst>
                <a:path extrusionOk="0" h="408" w="409">
                  <a:moveTo>
                    <a:pt x="202" y="0"/>
                  </a:moveTo>
                  <a:cubicBezTo>
                    <a:pt x="92" y="0"/>
                    <a:pt x="1" y="91"/>
                    <a:pt x="1" y="207"/>
                  </a:cubicBezTo>
                  <a:cubicBezTo>
                    <a:pt x="1" y="317"/>
                    <a:pt x="92" y="408"/>
                    <a:pt x="202" y="408"/>
                  </a:cubicBezTo>
                  <a:cubicBezTo>
                    <a:pt x="318" y="408"/>
                    <a:pt x="409" y="317"/>
                    <a:pt x="409" y="207"/>
                  </a:cubicBezTo>
                  <a:cubicBezTo>
                    <a:pt x="409" y="91"/>
                    <a:pt x="318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 rot="-823977">
              <a:off x="2042775" y="1494921"/>
              <a:ext cx="83110" cy="82907"/>
            </a:xfrm>
            <a:custGeom>
              <a:rect b="b" l="l" r="r" t="t"/>
              <a:pathLst>
                <a:path extrusionOk="0" h="408" w="409">
                  <a:moveTo>
                    <a:pt x="201" y="0"/>
                  </a:moveTo>
                  <a:cubicBezTo>
                    <a:pt x="91" y="0"/>
                    <a:pt x="1" y="91"/>
                    <a:pt x="1" y="207"/>
                  </a:cubicBezTo>
                  <a:cubicBezTo>
                    <a:pt x="1" y="317"/>
                    <a:pt x="91" y="408"/>
                    <a:pt x="201" y="408"/>
                  </a:cubicBezTo>
                  <a:cubicBezTo>
                    <a:pt x="318" y="408"/>
                    <a:pt x="409" y="317"/>
                    <a:pt x="409" y="207"/>
                  </a:cubicBezTo>
                  <a:cubicBezTo>
                    <a:pt x="409" y="91"/>
                    <a:pt x="318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 rot="-823977">
              <a:off x="2216677" y="1452420"/>
              <a:ext cx="83110" cy="82907"/>
            </a:xfrm>
            <a:custGeom>
              <a:rect b="b" l="l" r="r" t="t"/>
              <a:pathLst>
                <a:path extrusionOk="0" h="408" w="409">
                  <a:moveTo>
                    <a:pt x="201" y="0"/>
                  </a:moveTo>
                  <a:cubicBezTo>
                    <a:pt x="91" y="0"/>
                    <a:pt x="0" y="91"/>
                    <a:pt x="0" y="207"/>
                  </a:cubicBezTo>
                  <a:cubicBezTo>
                    <a:pt x="0" y="317"/>
                    <a:pt x="91" y="408"/>
                    <a:pt x="201" y="408"/>
                  </a:cubicBezTo>
                  <a:cubicBezTo>
                    <a:pt x="318" y="408"/>
                    <a:pt x="408" y="317"/>
                    <a:pt x="408" y="207"/>
                  </a:cubicBezTo>
                  <a:cubicBezTo>
                    <a:pt x="408" y="91"/>
                    <a:pt x="318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 rot="-823977">
              <a:off x="2390600" y="1410088"/>
              <a:ext cx="81688" cy="82907"/>
            </a:xfrm>
            <a:custGeom>
              <a:rect b="b" l="l" r="r" t="t"/>
              <a:pathLst>
                <a:path extrusionOk="0" h="408" w="402">
                  <a:moveTo>
                    <a:pt x="201" y="0"/>
                  </a:moveTo>
                  <a:cubicBezTo>
                    <a:pt x="91" y="0"/>
                    <a:pt x="0" y="91"/>
                    <a:pt x="0" y="207"/>
                  </a:cubicBezTo>
                  <a:cubicBezTo>
                    <a:pt x="0" y="317"/>
                    <a:pt x="91" y="408"/>
                    <a:pt x="201" y="408"/>
                  </a:cubicBezTo>
                  <a:cubicBezTo>
                    <a:pt x="311" y="408"/>
                    <a:pt x="402" y="317"/>
                    <a:pt x="402" y="207"/>
                  </a:cubicBezTo>
                  <a:cubicBezTo>
                    <a:pt x="402" y="91"/>
                    <a:pt x="311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-823977">
              <a:off x="-1302503" y="1669434"/>
              <a:ext cx="1283234" cy="991017"/>
            </a:xfrm>
            <a:custGeom>
              <a:rect b="b" l="l" r="r" t="t"/>
              <a:pathLst>
                <a:path extrusionOk="0" h="4877" w="6315">
                  <a:moveTo>
                    <a:pt x="2738" y="1"/>
                  </a:moveTo>
                  <a:cubicBezTo>
                    <a:pt x="1672" y="1"/>
                    <a:pt x="691" y="714"/>
                    <a:pt x="389" y="1764"/>
                  </a:cubicBezTo>
                  <a:cubicBezTo>
                    <a:pt x="0" y="3130"/>
                    <a:pt x="849" y="4522"/>
                    <a:pt x="2215" y="4820"/>
                  </a:cubicBezTo>
                  <a:cubicBezTo>
                    <a:pt x="2390" y="4858"/>
                    <a:pt x="2565" y="4876"/>
                    <a:pt x="2737" y="4876"/>
                  </a:cubicBezTo>
                  <a:cubicBezTo>
                    <a:pt x="3647" y="4876"/>
                    <a:pt x="4482" y="4364"/>
                    <a:pt x="4896" y="3564"/>
                  </a:cubicBezTo>
                  <a:cubicBezTo>
                    <a:pt x="4935" y="3493"/>
                    <a:pt x="5006" y="3447"/>
                    <a:pt x="5084" y="3434"/>
                  </a:cubicBezTo>
                  <a:lnTo>
                    <a:pt x="6237" y="3266"/>
                  </a:lnTo>
                  <a:cubicBezTo>
                    <a:pt x="6295" y="3253"/>
                    <a:pt x="6314" y="3182"/>
                    <a:pt x="6263" y="3149"/>
                  </a:cubicBezTo>
                  <a:lnTo>
                    <a:pt x="5285" y="2515"/>
                  </a:lnTo>
                  <a:cubicBezTo>
                    <a:pt x="5213" y="2469"/>
                    <a:pt x="5168" y="2398"/>
                    <a:pt x="5168" y="2314"/>
                  </a:cubicBezTo>
                  <a:cubicBezTo>
                    <a:pt x="5110" y="1220"/>
                    <a:pt x="4313" y="255"/>
                    <a:pt x="3174" y="41"/>
                  </a:cubicBezTo>
                  <a:cubicBezTo>
                    <a:pt x="3028" y="14"/>
                    <a:pt x="2882" y="1"/>
                    <a:pt x="2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-823977">
              <a:off x="-1019545" y="2098931"/>
              <a:ext cx="346260" cy="287125"/>
            </a:xfrm>
            <a:custGeom>
              <a:rect b="b" l="l" r="r" t="t"/>
              <a:pathLst>
                <a:path extrusionOk="0" h="1413" w="1704">
                  <a:moveTo>
                    <a:pt x="117" y="1"/>
                  </a:moveTo>
                  <a:cubicBezTo>
                    <a:pt x="52" y="1"/>
                    <a:pt x="0" y="59"/>
                    <a:pt x="0" y="124"/>
                  </a:cubicBezTo>
                  <a:lnTo>
                    <a:pt x="0" y="1296"/>
                  </a:lnTo>
                  <a:cubicBezTo>
                    <a:pt x="0" y="1360"/>
                    <a:pt x="52" y="1412"/>
                    <a:pt x="117" y="1412"/>
                  </a:cubicBezTo>
                  <a:lnTo>
                    <a:pt x="1587" y="1412"/>
                  </a:lnTo>
                  <a:cubicBezTo>
                    <a:pt x="1651" y="1412"/>
                    <a:pt x="1703" y="1360"/>
                    <a:pt x="1703" y="1296"/>
                  </a:cubicBezTo>
                  <a:lnTo>
                    <a:pt x="1703" y="124"/>
                  </a:lnTo>
                  <a:cubicBezTo>
                    <a:pt x="1703" y="59"/>
                    <a:pt x="1651" y="1"/>
                    <a:pt x="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-823977">
              <a:off x="-657843" y="2047779"/>
              <a:ext cx="171301" cy="256644"/>
            </a:xfrm>
            <a:custGeom>
              <a:rect b="b" l="l" r="r" t="t"/>
              <a:pathLst>
                <a:path extrusionOk="0" h="1263" w="843">
                  <a:moveTo>
                    <a:pt x="773" y="0"/>
                  </a:moveTo>
                  <a:cubicBezTo>
                    <a:pt x="759" y="0"/>
                    <a:pt x="745" y="4"/>
                    <a:pt x="732" y="13"/>
                  </a:cubicBezTo>
                  <a:lnTo>
                    <a:pt x="33" y="577"/>
                  </a:lnTo>
                  <a:cubicBezTo>
                    <a:pt x="1" y="603"/>
                    <a:pt x="1" y="654"/>
                    <a:pt x="33" y="680"/>
                  </a:cubicBezTo>
                  <a:lnTo>
                    <a:pt x="732" y="1250"/>
                  </a:lnTo>
                  <a:cubicBezTo>
                    <a:pt x="745" y="1259"/>
                    <a:pt x="759" y="1263"/>
                    <a:pt x="772" y="1263"/>
                  </a:cubicBezTo>
                  <a:cubicBezTo>
                    <a:pt x="808" y="1263"/>
                    <a:pt x="843" y="1234"/>
                    <a:pt x="843" y="1192"/>
                  </a:cubicBezTo>
                  <a:lnTo>
                    <a:pt x="843" y="65"/>
                  </a:lnTo>
                  <a:cubicBezTo>
                    <a:pt x="843" y="28"/>
                    <a:pt x="809" y="0"/>
                    <a:pt x="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 rot="-823977">
              <a:off x="-1026902" y="2069540"/>
              <a:ext cx="346260" cy="285702"/>
            </a:xfrm>
            <a:custGeom>
              <a:rect b="b" l="l" r="r" t="t"/>
              <a:pathLst>
                <a:path extrusionOk="0" h="1406" w="1704">
                  <a:moveTo>
                    <a:pt x="117" y="1"/>
                  </a:moveTo>
                  <a:cubicBezTo>
                    <a:pt x="52" y="1"/>
                    <a:pt x="0" y="52"/>
                    <a:pt x="0" y="117"/>
                  </a:cubicBezTo>
                  <a:lnTo>
                    <a:pt x="0" y="1289"/>
                  </a:lnTo>
                  <a:cubicBezTo>
                    <a:pt x="0" y="1354"/>
                    <a:pt x="52" y="1406"/>
                    <a:pt x="117" y="1406"/>
                  </a:cubicBezTo>
                  <a:lnTo>
                    <a:pt x="1587" y="1406"/>
                  </a:lnTo>
                  <a:cubicBezTo>
                    <a:pt x="1651" y="1406"/>
                    <a:pt x="1703" y="1354"/>
                    <a:pt x="1703" y="1289"/>
                  </a:cubicBezTo>
                  <a:lnTo>
                    <a:pt x="1703" y="117"/>
                  </a:lnTo>
                  <a:cubicBezTo>
                    <a:pt x="1703" y="52"/>
                    <a:pt x="1651" y="1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 rot="-823977">
              <a:off x="-665345" y="2016982"/>
              <a:ext cx="171301" cy="256848"/>
            </a:xfrm>
            <a:custGeom>
              <a:rect b="b" l="l" r="r" t="t"/>
              <a:pathLst>
                <a:path extrusionOk="0" h="1264" w="843">
                  <a:moveTo>
                    <a:pt x="773" y="1"/>
                  </a:moveTo>
                  <a:cubicBezTo>
                    <a:pt x="759" y="1"/>
                    <a:pt x="745" y="5"/>
                    <a:pt x="732" y="14"/>
                  </a:cubicBezTo>
                  <a:lnTo>
                    <a:pt x="33" y="584"/>
                  </a:lnTo>
                  <a:cubicBezTo>
                    <a:pt x="1" y="610"/>
                    <a:pt x="1" y="661"/>
                    <a:pt x="33" y="687"/>
                  </a:cubicBezTo>
                  <a:lnTo>
                    <a:pt x="732" y="1251"/>
                  </a:lnTo>
                  <a:cubicBezTo>
                    <a:pt x="745" y="1260"/>
                    <a:pt x="759" y="1264"/>
                    <a:pt x="773" y="1264"/>
                  </a:cubicBezTo>
                  <a:cubicBezTo>
                    <a:pt x="809" y="1264"/>
                    <a:pt x="843" y="1236"/>
                    <a:pt x="843" y="1199"/>
                  </a:cubicBezTo>
                  <a:lnTo>
                    <a:pt x="843" y="66"/>
                  </a:lnTo>
                  <a:cubicBezTo>
                    <a:pt x="843" y="28"/>
                    <a:pt x="809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 rot="-823977">
              <a:off x="3037781" y="2309302"/>
              <a:ext cx="1442342" cy="944890"/>
            </a:xfrm>
            <a:custGeom>
              <a:rect b="b" l="l" r="r" t="t"/>
              <a:pathLst>
                <a:path extrusionOk="0" h="4650" w="7098">
                  <a:moveTo>
                    <a:pt x="0" y="0"/>
                  </a:moveTo>
                  <a:lnTo>
                    <a:pt x="0" y="4650"/>
                  </a:lnTo>
                  <a:lnTo>
                    <a:pt x="7098" y="4650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rgbClr val="5A8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 rot="-823977">
              <a:off x="3037781" y="2309302"/>
              <a:ext cx="1442342" cy="944890"/>
            </a:xfrm>
            <a:custGeom>
              <a:rect b="b" l="l" r="r" t="t"/>
              <a:pathLst>
                <a:path extrusionOk="0" h="4650" w="7098">
                  <a:moveTo>
                    <a:pt x="0" y="0"/>
                  </a:moveTo>
                  <a:lnTo>
                    <a:pt x="7098" y="0"/>
                  </a:lnTo>
                  <a:lnTo>
                    <a:pt x="7098" y="4650"/>
                  </a:lnTo>
                  <a:lnTo>
                    <a:pt x="0" y="46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 rot="-823977">
              <a:off x="3108531" y="1724703"/>
              <a:ext cx="1131847" cy="1422619"/>
            </a:xfrm>
            <a:custGeom>
              <a:rect b="b" l="l" r="r" t="t"/>
              <a:pathLst>
                <a:path extrusionOk="0" h="7001" w="5570">
                  <a:moveTo>
                    <a:pt x="0" y="0"/>
                  </a:moveTo>
                  <a:lnTo>
                    <a:pt x="0" y="7001"/>
                  </a:lnTo>
                  <a:lnTo>
                    <a:pt x="5569" y="7001"/>
                  </a:lnTo>
                  <a:lnTo>
                    <a:pt x="5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 rot="-823977">
              <a:off x="3149601" y="2194894"/>
              <a:ext cx="931894" cy="203"/>
            </a:xfrm>
            <a:custGeom>
              <a:rect b="b" l="l" r="r" t="t"/>
              <a:pathLst>
                <a:path extrusionOk="0" fill="none" h="1" w="4586">
                  <a:moveTo>
                    <a:pt x="0" y="1"/>
                  </a:moveTo>
                  <a:lnTo>
                    <a:pt x="4585" y="1"/>
                  </a:lnTo>
                </a:path>
              </a:pathLst>
            </a:custGeom>
            <a:noFill/>
            <a:ln cap="flat" cmpd="sng" w="9525">
              <a:solidFill>
                <a:srgbClr val="CCC5AA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 rot="-823977">
              <a:off x="3181151" y="2323989"/>
              <a:ext cx="931894" cy="203"/>
            </a:xfrm>
            <a:custGeom>
              <a:rect b="b" l="l" r="r" t="t"/>
              <a:pathLst>
                <a:path extrusionOk="0" fill="none" h="1" w="4586">
                  <a:moveTo>
                    <a:pt x="0" y="1"/>
                  </a:moveTo>
                  <a:lnTo>
                    <a:pt x="4585" y="1"/>
                  </a:lnTo>
                </a:path>
              </a:pathLst>
            </a:custGeom>
            <a:noFill/>
            <a:ln cap="flat" cmpd="sng" w="9525">
              <a:solidFill>
                <a:srgbClr val="CCC5AA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 rot="-823977">
              <a:off x="3212412" y="2451899"/>
              <a:ext cx="931894" cy="203"/>
            </a:xfrm>
            <a:custGeom>
              <a:rect b="b" l="l" r="r" t="t"/>
              <a:pathLst>
                <a:path extrusionOk="0" fill="none" h="1" w="4586">
                  <a:moveTo>
                    <a:pt x="0" y="0"/>
                  </a:moveTo>
                  <a:lnTo>
                    <a:pt x="4585" y="0"/>
                  </a:lnTo>
                </a:path>
              </a:pathLst>
            </a:custGeom>
            <a:noFill/>
            <a:ln cap="flat" cmpd="sng" w="9525">
              <a:solidFill>
                <a:srgbClr val="CCC5AA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823977">
              <a:off x="3243963" y="2580994"/>
              <a:ext cx="931894" cy="203"/>
            </a:xfrm>
            <a:custGeom>
              <a:rect b="b" l="l" r="r" t="t"/>
              <a:pathLst>
                <a:path extrusionOk="0" fill="none" h="1" w="4586">
                  <a:moveTo>
                    <a:pt x="0" y="0"/>
                  </a:moveTo>
                  <a:lnTo>
                    <a:pt x="4585" y="0"/>
                  </a:lnTo>
                </a:path>
              </a:pathLst>
            </a:custGeom>
            <a:noFill/>
            <a:ln cap="flat" cmpd="sng" w="9525">
              <a:solidFill>
                <a:srgbClr val="CCC5AA"/>
              </a:solidFill>
              <a:prstDash val="solid"/>
              <a:miter lim="64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 rot="-823977">
              <a:off x="3163876" y="1919749"/>
              <a:ext cx="247706" cy="251564"/>
            </a:xfrm>
            <a:custGeom>
              <a:rect b="b" l="l" r="r" t="t"/>
              <a:pathLst>
                <a:path extrusionOk="0" h="1238" w="1219">
                  <a:moveTo>
                    <a:pt x="610" y="415"/>
                  </a:moveTo>
                  <a:cubicBezTo>
                    <a:pt x="668" y="415"/>
                    <a:pt x="713" y="428"/>
                    <a:pt x="746" y="467"/>
                  </a:cubicBezTo>
                  <a:cubicBezTo>
                    <a:pt x="778" y="506"/>
                    <a:pt x="791" y="558"/>
                    <a:pt x="791" y="622"/>
                  </a:cubicBezTo>
                  <a:cubicBezTo>
                    <a:pt x="791" y="687"/>
                    <a:pt x="778" y="739"/>
                    <a:pt x="746" y="778"/>
                  </a:cubicBezTo>
                  <a:cubicBezTo>
                    <a:pt x="713" y="817"/>
                    <a:pt x="668" y="830"/>
                    <a:pt x="610" y="830"/>
                  </a:cubicBezTo>
                  <a:cubicBezTo>
                    <a:pt x="558" y="830"/>
                    <a:pt x="512" y="817"/>
                    <a:pt x="480" y="778"/>
                  </a:cubicBezTo>
                  <a:cubicBezTo>
                    <a:pt x="448" y="739"/>
                    <a:pt x="428" y="687"/>
                    <a:pt x="428" y="622"/>
                  </a:cubicBezTo>
                  <a:cubicBezTo>
                    <a:pt x="428" y="558"/>
                    <a:pt x="448" y="506"/>
                    <a:pt x="480" y="467"/>
                  </a:cubicBezTo>
                  <a:cubicBezTo>
                    <a:pt x="512" y="428"/>
                    <a:pt x="558" y="415"/>
                    <a:pt x="610" y="415"/>
                  </a:cubicBezTo>
                  <a:close/>
                  <a:moveTo>
                    <a:pt x="629" y="1"/>
                  </a:moveTo>
                  <a:cubicBezTo>
                    <a:pt x="545" y="1"/>
                    <a:pt x="461" y="14"/>
                    <a:pt x="383" y="46"/>
                  </a:cubicBezTo>
                  <a:cubicBezTo>
                    <a:pt x="305" y="78"/>
                    <a:pt x="234" y="124"/>
                    <a:pt x="176" y="182"/>
                  </a:cubicBezTo>
                  <a:cubicBezTo>
                    <a:pt x="117" y="234"/>
                    <a:pt x="79" y="305"/>
                    <a:pt x="46" y="376"/>
                  </a:cubicBezTo>
                  <a:cubicBezTo>
                    <a:pt x="14" y="454"/>
                    <a:pt x="1" y="532"/>
                    <a:pt x="1" y="616"/>
                  </a:cubicBezTo>
                  <a:cubicBezTo>
                    <a:pt x="1" y="707"/>
                    <a:pt x="14" y="784"/>
                    <a:pt x="46" y="862"/>
                  </a:cubicBezTo>
                  <a:cubicBezTo>
                    <a:pt x="72" y="940"/>
                    <a:pt x="117" y="1004"/>
                    <a:pt x="176" y="1063"/>
                  </a:cubicBezTo>
                  <a:cubicBezTo>
                    <a:pt x="234" y="1115"/>
                    <a:pt x="305" y="1160"/>
                    <a:pt x="376" y="1192"/>
                  </a:cubicBezTo>
                  <a:cubicBezTo>
                    <a:pt x="454" y="1218"/>
                    <a:pt x="532" y="1238"/>
                    <a:pt x="616" y="1238"/>
                  </a:cubicBezTo>
                  <a:cubicBezTo>
                    <a:pt x="687" y="1238"/>
                    <a:pt x="758" y="1225"/>
                    <a:pt x="823" y="1199"/>
                  </a:cubicBezTo>
                  <a:cubicBezTo>
                    <a:pt x="894" y="1179"/>
                    <a:pt x="953" y="1140"/>
                    <a:pt x="1011" y="1102"/>
                  </a:cubicBezTo>
                  <a:lnTo>
                    <a:pt x="953" y="1024"/>
                  </a:lnTo>
                  <a:cubicBezTo>
                    <a:pt x="901" y="1056"/>
                    <a:pt x="849" y="1089"/>
                    <a:pt x="791" y="1108"/>
                  </a:cubicBezTo>
                  <a:cubicBezTo>
                    <a:pt x="739" y="1127"/>
                    <a:pt x="681" y="1140"/>
                    <a:pt x="616" y="1140"/>
                  </a:cubicBezTo>
                  <a:cubicBezTo>
                    <a:pt x="545" y="1140"/>
                    <a:pt x="480" y="1127"/>
                    <a:pt x="415" y="1102"/>
                  </a:cubicBezTo>
                  <a:cubicBezTo>
                    <a:pt x="351" y="1076"/>
                    <a:pt x="299" y="1037"/>
                    <a:pt x="247" y="991"/>
                  </a:cubicBezTo>
                  <a:cubicBezTo>
                    <a:pt x="202" y="940"/>
                    <a:pt x="163" y="888"/>
                    <a:pt x="137" y="823"/>
                  </a:cubicBezTo>
                  <a:cubicBezTo>
                    <a:pt x="111" y="758"/>
                    <a:pt x="98" y="694"/>
                    <a:pt x="98" y="616"/>
                  </a:cubicBezTo>
                  <a:cubicBezTo>
                    <a:pt x="98" y="532"/>
                    <a:pt x="117" y="448"/>
                    <a:pt x="156" y="370"/>
                  </a:cubicBezTo>
                  <a:cubicBezTo>
                    <a:pt x="195" y="299"/>
                    <a:pt x="253" y="234"/>
                    <a:pt x="325" y="188"/>
                  </a:cubicBezTo>
                  <a:cubicBezTo>
                    <a:pt x="370" y="156"/>
                    <a:pt x="415" y="137"/>
                    <a:pt x="467" y="124"/>
                  </a:cubicBezTo>
                  <a:cubicBezTo>
                    <a:pt x="519" y="104"/>
                    <a:pt x="577" y="98"/>
                    <a:pt x="629" y="98"/>
                  </a:cubicBezTo>
                  <a:cubicBezTo>
                    <a:pt x="713" y="98"/>
                    <a:pt x="784" y="117"/>
                    <a:pt x="856" y="150"/>
                  </a:cubicBezTo>
                  <a:cubicBezTo>
                    <a:pt x="920" y="176"/>
                    <a:pt x="979" y="221"/>
                    <a:pt x="1030" y="286"/>
                  </a:cubicBezTo>
                  <a:cubicBezTo>
                    <a:pt x="1056" y="318"/>
                    <a:pt x="1082" y="363"/>
                    <a:pt x="1095" y="402"/>
                  </a:cubicBezTo>
                  <a:cubicBezTo>
                    <a:pt x="1108" y="448"/>
                    <a:pt x="1115" y="493"/>
                    <a:pt x="1115" y="545"/>
                  </a:cubicBezTo>
                  <a:cubicBezTo>
                    <a:pt x="1115" y="622"/>
                    <a:pt x="1095" y="687"/>
                    <a:pt x="1056" y="739"/>
                  </a:cubicBezTo>
                  <a:cubicBezTo>
                    <a:pt x="1024" y="791"/>
                    <a:pt x="972" y="823"/>
                    <a:pt x="901" y="830"/>
                  </a:cubicBezTo>
                  <a:lnTo>
                    <a:pt x="901" y="324"/>
                  </a:lnTo>
                  <a:lnTo>
                    <a:pt x="804" y="324"/>
                  </a:lnTo>
                  <a:lnTo>
                    <a:pt x="804" y="415"/>
                  </a:lnTo>
                  <a:cubicBezTo>
                    <a:pt x="778" y="383"/>
                    <a:pt x="746" y="357"/>
                    <a:pt x="707" y="337"/>
                  </a:cubicBezTo>
                  <a:cubicBezTo>
                    <a:pt x="674" y="318"/>
                    <a:pt x="635" y="312"/>
                    <a:pt x="584" y="312"/>
                  </a:cubicBezTo>
                  <a:cubicBezTo>
                    <a:pt x="506" y="312"/>
                    <a:pt x="441" y="344"/>
                    <a:pt x="396" y="396"/>
                  </a:cubicBezTo>
                  <a:cubicBezTo>
                    <a:pt x="344" y="454"/>
                    <a:pt x="318" y="532"/>
                    <a:pt x="318" y="622"/>
                  </a:cubicBezTo>
                  <a:cubicBezTo>
                    <a:pt x="318" y="713"/>
                    <a:pt x="344" y="791"/>
                    <a:pt x="389" y="843"/>
                  </a:cubicBezTo>
                  <a:cubicBezTo>
                    <a:pt x="441" y="901"/>
                    <a:pt x="506" y="933"/>
                    <a:pt x="584" y="933"/>
                  </a:cubicBezTo>
                  <a:cubicBezTo>
                    <a:pt x="635" y="933"/>
                    <a:pt x="674" y="920"/>
                    <a:pt x="707" y="907"/>
                  </a:cubicBezTo>
                  <a:cubicBezTo>
                    <a:pt x="746" y="888"/>
                    <a:pt x="778" y="862"/>
                    <a:pt x="804" y="830"/>
                  </a:cubicBezTo>
                  <a:lnTo>
                    <a:pt x="804" y="933"/>
                  </a:lnTo>
                  <a:cubicBezTo>
                    <a:pt x="933" y="933"/>
                    <a:pt x="1030" y="894"/>
                    <a:pt x="1108" y="823"/>
                  </a:cubicBezTo>
                  <a:cubicBezTo>
                    <a:pt x="1179" y="752"/>
                    <a:pt x="1218" y="661"/>
                    <a:pt x="1218" y="538"/>
                  </a:cubicBezTo>
                  <a:cubicBezTo>
                    <a:pt x="1218" y="480"/>
                    <a:pt x="1205" y="428"/>
                    <a:pt x="1186" y="376"/>
                  </a:cubicBezTo>
                  <a:cubicBezTo>
                    <a:pt x="1173" y="324"/>
                    <a:pt x="1141" y="273"/>
                    <a:pt x="1108" y="227"/>
                  </a:cubicBezTo>
                  <a:cubicBezTo>
                    <a:pt x="1050" y="156"/>
                    <a:pt x="985" y="98"/>
                    <a:pt x="901" y="59"/>
                  </a:cubicBezTo>
                  <a:cubicBezTo>
                    <a:pt x="817" y="20"/>
                    <a:pt x="726" y="1"/>
                    <a:pt x="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 rot="-823977">
              <a:off x="3046771" y="2382534"/>
              <a:ext cx="825212" cy="946313"/>
            </a:xfrm>
            <a:custGeom>
              <a:rect b="b" l="l" r="r" t="t"/>
              <a:pathLst>
                <a:path extrusionOk="0" h="4657" w="4061">
                  <a:moveTo>
                    <a:pt x="0" y="0"/>
                  </a:moveTo>
                  <a:lnTo>
                    <a:pt x="0" y="4656"/>
                  </a:lnTo>
                  <a:lnTo>
                    <a:pt x="4060" y="2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 rot="-823977">
              <a:off x="3646250" y="2236024"/>
              <a:ext cx="825212" cy="946313"/>
            </a:xfrm>
            <a:custGeom>
              <a:rect b="b" l="l" r="r" t="t"/>
              <a:pathLst>
                <a:path extrusionOk="0" h="4657" w="4061">
                  <a:moveTo>
                    <a:pt x="4061" y="0"/>
                  </a:moveTo>
                  <a:lnTo>
                    <a:pt x="0" y="2526"/>
                  </a:lnTo>
                  <a:lnTo>
                    <a:pt x="4061" y="4656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 rot="-823977">
              <a:off x="3078449" y="2645581"/>
              <a:ext cx="1442342" cy="605136"/>
            </a:xfrm>
            <a:custGeom>
              <a:rect b="b" l="l" r="r" t="t"/>
              <a:pathLst>
                <a:path extrusionOk="0" h="2978" w="7098">
                  <a:moveTo>
                    <a:pt x="3549" y="0"/>
                  </a:moveTo>
                  <a:cubicBezTo>
                    <a:pt x="3280" y="0"/>
                    <a:pt x="3011" y="99"/>
                    <a:pt x="2804" y="296"/>
                  </a:cubicBezTo>
                  <a:lnTo>
                    <a:pt x="0" y="2977"/>
                  </a:lnTo>
                  <a:lnTo>
                    <a:pt x="7098" y="2977"/>
                  </a:lnTo>
                  <a:lnTo>
                    <a:pt x="4294" y="296"/>
                  </a:lnTo>
                  <a:cubicBezTo>
                    <a:pt x="4086" y="99"/>
                    <a:pt x="3818" y="0"/>
                    <a:pt x="3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 rot="-823977">
              <a:off x="2832168" y="1303483"/>
              <a:ext cx="470011" cy="283467"/>
            </a:xfrm>
            <a:custGeom>
              <a:rect b="b" l="l" r="r" t="t"/>
              <a:pathLst>
                <a:path extrusionOk="0" h="1395" w="2313">
                  <a:moveTo>
                    <a:pt x="1039" y="1"/>
                  </a:moveTo>
                  <a:cubicBezTo>
                    <a:pt x="1036" y="1"/>
                    <a:pt x="1033" y="1"/>
                    <a:pt x="1030" y="1"/>
                  </a:cubicBezTo>
                  <a:lnTo>
                    <a:pt x="72" y="144"/>
                  </a:lnTo>
                  <a:cubicBezTo>
                    <a:pt x="27" y="150"/>
                    <a:pt x="1" y="208"/>
                    <a:pt x="33" y="247"/>
                  </a:cubicBezTo>
                  <a:lnTo>
                    <a:pt x="622" y="1011"/>
                  </a:lnTo>
                  <a:cubicBezTo>
                    <a:pt x="634" y="1029"/>
                    <a:pt x="653" y="1037"/>
                    <a:pt x="672" y="1037"/>
                  </a:cubicBezTo>
                  <a:cubicBezTo>
                    <a:pt x="695" y="1037"/>
                    <a:pt x="719" y="1024"/>
                    <a:pt x="726" y="998"/>
                  </a:cubicBezTo>
                  <a:lnTo>
                    <a:pt x="791" y="837"/>
                  </a:lnTo>
                  <a:cubicBezTo>
                    <a:pt x="800" y="815"/>
                    <a:pt x="820" y="802"/>
                    <a:pt x="845" y="802"/>
                  </a:cubicBezTo>
                  <a:cubicBezTo>
                    <a:pt x="856" y="802"/>
                    <a:pt x="869" y="804"/>
                    <a:pt x="881" y="811"/>
                  </a:cubicBezTo>
                  <a:lnTo>
                    <a:pt x="1963" y="1387"/>
                  </a:lnTo>
                  <a:cubicBezTo>
                    <a:pt x="1972" y="1392"/>
                    <a:pt x="1981" y="1395"/>
                    <a:pt x="1991" y="1395"/>
                  </a:cubicBezTo>
                  <a:cubicBezTo>
                    <a:pt x="2015" y="1395"/>
                    <a:pt x="2039" y="1378"/>
                    <a:pt x="2053" y="1355"/>
                  </a:cubicBezTo>
                  <a:lnTo>
                    <a:pt x="2300" y="739"/>
                  </a:lnTo>
                  <a:cubicBezTo>
                    <a:pt x="2313" y="707"/>
                    <a:pt x="2293" y="668"/>
                    <a:pt x="2254" y="655"/>
                  </a:cubicBezTo>
                  <a:lnTo>
                    <a:pt x="1076" y="325"/>
                  </a:lnTo>
                  <a:cubicBezTo>
                    <a:pt x="1037" y="319"/>
                    <a:pt x="1017" y="280"/>
                    <a:pt x="1030" y="241"/>
                  </a:cubicBezTo>
                  <a:lnTo>
                    <a:pt x="1095" y="85"/>
                  </a:lnTo>
                  <a:cubicBezTo>
                    <a:pt x="1113" y="43"/>
                    <a:pt x="1080" y="1"/>
                    <a:pt x="1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94700" y="4710125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DCB52"/>
                </a:solidFill>
              </a:rPr>
              <a:t>User Signup</a:t>
            </a:r>
            <a:endParaRPr sz="5700">
              <a:solidFill>
                <a:srgbClr val="FDCB52"/>
              </a:solidFill>
            </a:endParaRPr>
          </a:p>
        </p:txBody>
      </p:sp>
      <p:sp>
        <p:nvSpPr>
          <p:cNvPr id="1289" name="Google Shape;1289;p22"/>
          <p:cNvSpPr/>
          <p:nvPr/>
        </p:nvSpPr>
        <p:spPr>
          <a:xfrm>
            <a:off x="2696867" y="3022111"/>
            <a:ext cx="1076884" cy="236"/>
          </a:xfrm>
          <a:custGeom>
            <a:rect b="b" l="l" r="r" t="t"/>
            <a:pathLst>
              <a:path extrusionOk="0" fill="none" h="1" w="4558">
                <a:moveTo>
                  <a:pt x="0" y="1"/>
                </a:moveTo>
                <a:lnTo>
                  <a:pt x="4558" y="1"/>
                </a:lnTo>
              </a:path>
            </a:pathLst>
          </a:custGeom>
          <a:noFill/>
          <a:ln cap="rnd" cmpd="sng" w="9525">
            <a:solidFill>
              <a:srgbClr val="000000"/>
            </a:solidFill>
            <a:prstDash val="dot"/>
            <a:miter lim="214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22"/>
          <p:cNvSpPr/>
          <p:nvPr/>
        </p:nvSpPr>
        <p:spPr>
          <a:xfrm>
            <a:off x="2696867" y="1754563"/>
            <a:ext cx="1076884" cy="906539"/>
          </a:xfrm>
          <a:custGeom>
            <a:rect b="b" l="l" r="r" t="t"/>
            <a:pathLst>
              <a:path extrusionOk="0" fill="none" h="3837" w="4558">
                <a:moveTo>
                  <a:pt x="0" y="0"/>
                </a:moveTo>
                <a:lnTo>
                  <a:pt x="936" y="0"/>
                </a:lnTo>
                <a:cubicBezTo>
                  <a:pt x="1373" y="0"/>
                  <a:pt x="1729" y="356"/>
                  <a:pt x="1729" y="793"/>
                </a:cubicBezTo>
                <a:lnTo>
                  <a:pt x="1729" y="3044"/>
                </a:lnTo>
                <a:cubicBezTo>
                  <a:pt x="1729" y="3481"/>
                  <a:pt x="2082" y="3836"/>
                  <a:pt x="2519" y="3836"/>
                </a:cubicBezTo>
                <a:lnTo>
                  <a:pt x="4558" y="3836"/>
                </a:lnTo>
              </a:path>
            </a:pathLst>
          </a:custGeom>
          <a:noFill/>
          <a:ln cap="rnd" cmpd="sng" w="9525">
            <a:solidFill>
              <a:srgbClr val="000000"/>
            </a:solidFill>
            <a:prstDash val="dot"/>
            <a:miter lim="214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22"/>
          <p:cNvSpPr/>
          <p:nvPr/>
        </p:nvSpPr>
        <p:spPr>
          <a:xfrm>
            <a:off x="2696867" y="3383356"/>
            <a:ext cx="1076884" cy="906539"/>
          </a:xfrm>
          <a:custGeom>
            <a:rect b="b" l="l" r="r" t="t"/>
            <a:pathLst>
              <a:path extrusionOk="0" fill="none" h="3837" w="4558">
                <a:moveTo>
                  <a:pt x="0" y="3836"/>
                </a:moveTo>
                <a:lnTo>
                  <a:pt x="936" y="3836"/>
                </a:lnTo>
                <a:cubicBezTo>
                  <a:pt x="1373" y="3836"/>
                  <a:pt x="1729" y="3481"/>
                  <a:pt x="1729" y="3044"/>
                </a:cubicBezTo>
                <a:lnTo>
                  <a:pt x="1729" y="793"/>
                </a:lnTo>
                <a:cubicBezTo>
                  <a:pt x="1729" y="356"/>
                  <a:pt x="2082" y="1"/>
                  <a:pt x="2519" y="1"/>
                </a:cubicBezTo>
                <a:lnTo>
                  <a:pt x="4558" y="1"/>
                </a:lnTo>
              </a:path>
            </a:pathLst>
          </a:custGeom>
          <a:noFill/>
          <a:ln cap="rnd" cmpd="sng" w="9525">
            <a:solidFill>
              <a:srgbClr val="000000"/>
            </a:solidFill>
            <a:prstDash val="dot"/>
            <a:miter lim="214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22"/>
          <p:cNvSpPr/>
          <p:nvPr/>
        </p:nvSpPr>
        <p:spPr>
          <a:xfrm>
            <a:off x="5527531" y="3030924"/>
            <a:ext cx="1076412" cy="236"/>
          </a:xfrm>
          <a:custGeom>
            <a:rect b="b" l="l" r="r" t="t"/>
            <a:pathLst>
              <a:path extrusionOk="0" fill="none" h="1" w="4556">
                <a:moveTo>
                  <a:pt x="4556" y="1"/>
                </a:moveTo>
                <a:lnTo>
                  <a:pt x="0" y="1"/>
                </a:lnTo>
              </a:path>
            </a:pathLst>
          </a:custGeom>
          <a:noFill/>
          <a:ln cap="rnd" cmpd="sng" w="9525">
            <a:solidFill>
              <a:srgbClr val="000000"/>
            </a:solidFill>
            <a:prstDash val="dot"/>
            <a:miter lim="214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22"/>
          <p:cNvSpPr/>
          <p:nvPr/>
        </p:nvSpPr>
        <p:spPr>
          <a:xfrm>
            <a:off x="5527531" y="1754563"/>
            <a:ext cx="1076412" cy="906539"/>
          </a:xfrm>
          <a:custGeom>
            <a:rect b="b" l="l" r="r" t="t"/>
            <a:pathLst>
              <a:path extrusionOk="0" fill="none" h="3837" w="4556">
                <a:moveTo>
                  <a:pt x="4556" y="0"/>
                </a:moveTo>
                <a:lnTo>
                  <a:pt x="3620" y="0"/>
                </a:lnTo>
                <a:cubicBezTo>
                  <a:pt x="3183" y="0"/>
                  <a:pt x="2829" y="356"/>
                  <a:pt x="2829" y="793"/>
                </a:cubicBezTo>
                <a:lnTo>
                  <a:pt x="2829" y="3044"/>
                </a:lnTo>
                <a:cubicBezTo>
                  <a:pt x="2829" y="3481"/>
                  <a:pt x="2474" y="3836"/>
                  <a:pt x="2037" y="3836"/>
                </a:cubicBezTo>
                <a:lnTo>
                  <a:pt x="0" y="3836"/>
                </a:lnTo>
              </a:path>
            </a:pathLst>
          </a:custGeom>
          <a:noFill/>
          <a:ln cap="rnd" cmpd="sng" w="9525">
            <a:solidFill>
              <a:srgbClr val="000000"/>
            </a:solidFill>
            <a:prstDash val="dot"/>
            <a:miter lim="214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94" name="Google Shape;1294;p22"/>
          <p:cNvSpPr/>
          <p:nvPr/>
        </p:nvSpPr>
        <p:spPr>
          <a:xfrm>
            <a:off x="5527531" y="3383356"/>
            <a:ext cx="1076412" cy="906539"/>
          </a:xfrm>
          <a:custGeom>
            <a:rect b="b" l="l" r="r" t="t"/>
            <a:pathLst>
              <a:path extrusionOk="0" fill="none" h="3837" w="4556">
                <a:moveTo>
                  <a:pt x="4556" y="3836"/>
                </a:moveTo>
                <a:lnTo>
                  <a:pt x="3620" y="3836"/>
                </a:lnTo>
                <a:cubicBezTo>
                  <a:pt x="3183" y="3836"/>
                  <a:pt x="2829" y="3481"/>
                  <a:pt x="2829" y="3044"/>
                </a:cubicBezTo>
                <a:lnTo>
                  <a:pt x="2829" y="793"/>
                </a:lnTo>
                <a:cubicBezTo>
                  <a:pt x="2829" y="356"/>
                  <a:pt x="2474" y="1"/>
                  <a:pt x="2037" y="1"/>
                </a:cubicBezTo>
                <a:lnTo>
                  <a:pt x="0" y="1"/>
                </a:lnTo>
              </a:path>
            </a:pathLst>
          </a:custGeom>
          <a:noFill/>
          <a:ln cap="rnd" cmpd="sng" w="9525">
            <a:solidFill>
              <a:srgbClr val="000000"/>
            </a:solidFill>
            <a:prstDash val="dot"/>
            <a:miter lim="214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5" name="Google Shape;1295;p22"/>
          <p:cNvGrpSpPr/>
          <p:nvPr/>
        </p:nvGrpSpPr>
        <p:grpSpPr>
          <a:xfrm>
            <a:off x="1999319" y="1428139"/>
            <a:ext cx="731518" cy="661848"/>
            <a:chOff x="1919374" y="1475926"/>
            <a:chExt cx="731518" cy="661848"/>
          </a:xfrm>
        </p:grpSpPr>
        <p:sp>
          <p:nvSpPr>
            <p:cNvPr id="1296" name="Google Shape;1296;p22"/>
            <p:cNvSpPr/>
            <p:nvPr/>
          </p:nvSpPr>
          <p:spPr>
            <a:xfrm>
              <a:off x="1919374" y="1475926"/>
              <a:ext cx="731518" cy="661848"/>
            </a:xfrm>
            <a:custGeom>
              <a:rect b="b" l="l" r="r" t="t"/>
              <a:pathLst>
                <a:path extrusionOk="0" h="3695" w="4057">
                  <a:moveTo>
                    <a:pt x="2028" y="1"/>
                  </a:moveTo>
                  <a:cubicBezTo>
                    <a:pt x="1556" y="1"/>
                    <a:pt x="1083" y="181"/>
                    <a:pt x="722" y="542"/>
                  </a:cubicBezTo>
                  <a:cubicBezTo>
                    <a:pt x="0" y="1264"/>
                    <a:pt x="0" y="2433"/>
                    <a:pt x="722" y="3153"/>
                  </a:cubicBezTo>
                  <a:cubicBezTo>
                    <a:pt x="1083" y="3514"/>
                    <a:pt x="1556" y="3694"/>
                    <a:pt x="2028" y="3694"/>
                  </a:cubicBezTo>
                  <a:cubicBezTo>
                    <a:pt x="2501" y="3694"/>
                    <a:pt x="2974" y="3514"/>
                    <a:pt x="3335" y="3153"/>
                  </a:cubicBezTo>
                  <a:cubicBezTo>
                    <a:pt x="4057" y="2433"/>
                    <a:pt x="4057" y="1264"/>
                    <a:pt x="3335" y="542"/>
                  </a:cubicBezTo>
                  <a:cubicBezTo>
                    <a:pt x="2974" y="181"/>
                    <a:pt x="2501" y="1"/>
                    <a:pt x="2028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2285405" y="1806583"/>
              <a:ext cx="180" cy="17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 cap="rnd" cmpd="sng" w="20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2233295" y="1613670"/>
              <a:ext cx="104039" cy="83649"/>
            </a:xfrm>
            <a:custGeom>
              <a:rect b="b" l="l" r="r" t="t"/>
              <a:pathLst>
                <a:path extrusionOk="0" h="467" w="577">
                  <a:moveTo>
                    <a:pt x="290" y="0"/>
                  </a:moveTo>
                  <a:cubicBezTo>
                    <a:pt x="129" y="0"/>
                    <a:pt x="0" y="129"/>
                    <a:pt x="0" y="287"/>
                  </a:cubicBezTo>
                  <a:lnTo>
                    <a:pt x="0" y="467"/>
                  </a:lnTo>
                  <a:lnTo>
                    <a:pt x="577" y="467"/>
                  </a:lnTo>
                  <a:lnTo>
                    <a:pt x="577" y="287"/>
                  </a:lnTo>
                  <a:cubicBezTo>
                    <a:pt x="577" y="129"/>
                    <a:pt x="448" y="0"/>
                    <a:pt x="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2233295" y="1613670"/>
              <a:ext cx="104039" cy="83649"/>
            </a:xfrm>
            <a:custGeom>
              <a:rect b="b" l="l" r="r" t="t"/>
              <a:pathLst>
                <a:path extrusionOk="0" fill="none" h="467" w="577">
                  <a:moveTo>
                    <a:pt x="0" y="467"/>
                  </a:moveTo>
                  <a:lnTo>
                    <a:pt x="0" y="287"/>
                  </a:lnTo>
                  <a:cubicBezTo>
                    <a:pt x="0" y="129"/>
                    <a:pt x="129" y="0"/>
                    <a:pt x="290" y="0"/>
                  </a:cubicBezTo>
                  <a:lnTo>
                    <a:pt x="290" y="0"/>
                  </a:lnTo>
                  <a:cubicBezTo>
                    <a:pt x="448" y="0"/>
                    <a:pt x="577" y="129"/>
                    <a:pt x="577" y="287"/>
                  </a:cubicBezTo>
                  <a:lnTo>
                    <a:pt x="577" y="467"/>
                  </a:lnTo>
                </a:path>
              </a:pathLst>
            </a:custGeom>
            <a:noFill/>
            <a:ln cap="rnd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2187316" y="1703051"/>
              <a:ext cx="195997" cy="143117"/>
            </a:xfrm>
            <a:custGeom>
              <a:rect b="b" l="l" r="r" t="t"/>
              <a:pathLst>
                <a:path extrusionOk="0" h="799" w="1087">
                  <a:moveTo>
                    <a:pt x="39" y="0"/>
                  </a:moveTo>
                  <a:cubicBezTo>
                    <a:pt x="18" y="0"/>
                    <a:pt x="1" y="17"/>
                    <a:pt x="1" y="41"/>
                  </a:cubicBezTo>
                  <a:lnTo>
                    <a:pt x="1" y="758"/>
                  </a:lnTo>
                  <a:cubicBezTo>
                    <a:pt x="1" y="782"/>
                    <a:pt x="18" y="799"/>
                    <a:pt x="39" y="799"/>
                  </a:cubicBezTo>
                  <a:lnTo>
                    <a:pt x="1048" y="799"/>
                  </a:lnTo>
                  <a:cubicBezTo>
                    <a:pt x="1069" y="799"/>
                    <a:pt x="1086" y="782"/>
                    <a:pt x="1086" y="758"/>
                  </a:cubicBezTo>
                  <a:lnTo>
                    <a:pt x="1086" y="41"/>
                  </a:lnTo>
                  <a:cubicBezTo>
                    <a:pt x="1086" y="17"/>
                    <a:pt x="1069" y="0"/>
                    <a:pt x="1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2179923" y="1695707"/>
              <a:ext cx="210782" cy="157805"/>
            </a:xfrm>
            <a:custGeom>
              <a:rect b="b" l="l" r="r" t="t"/>
              <a:pathLst>
                <a:path extrusionOk="0" h="881" w="1169">
                  <a:moveTo>
                    <a:pt x="1089" y="82"/>
                  </a:moveTo>
                  <a:lnTo>
                    <a:pt x="1089" y="799"/>
                  </a:lnTo>
                  <a:lnTo>
                    <a:pt x="80" y="799"/>
                  </a:lnTo>
                  <a:lnTo>
                    <a:pt x="80" y="82"/>
                  </a:lnTo>
                  <a:close/>
                  <a:moveTo>
                    <a:pt x="80" y="0"/>
                  </a:moveTo>
                  <a:cubicBezTo>
                    <a:pt x="37" y="0"/>
                    <a:pt x="1" y="37"/>
                    <a:pt x="1" y="82"/>
                  </a:cubicBezTo>
                  <a:lnTo>
                    <a:pt x="1" y="799"/>
                  </a:lnTo>
                  <a:cubicBezTo>
                    <a:pt x="1" y="844"/>
                    <a:pt x="37" y="881"/>
                    <a:pt x="80" y="881"/>
                  </a:cubicBezTo>
                  <a:lnTo>
                    <a:pt x="1089" y="881"/>
                  </a:lnTo>
                  <a:cubicBezTo>
                    <a:pt x="1132" y="881"/>
                    <a:pt x="1168" y="844"/>
                    <a:pt x="1168" y="799"/>
                  </a:cubicBezTo>
                  <a:lnTo>
                    <a:pt x="1168" y="82"/>
                  </a:lnTo>
                  <a:cubicBezTo>
                    <a:pt x="1168" y="37"/>
                    <a:pt x="1132" y="0"/>
                    <a:pt x="108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2268456" y="1760907"/>
              <a:ext cx="34079" cy="33854"/>
            </a:xfrm>
            <a:custGeom>
              <a:rect b="b" l="l" r="r" t="t"/>
              <a:pathLst>
                <a:path extrusionOk="0" h="189" w="189">
                  <a:moveTo>
                    <a:pt x="95" y="0"/>
                  </a:moveTo>
                  <a:cubicBezTo>
                    <a:pt x="41" y="0"/>
                    <a:pt x="0" y="41"/>
                    <a:pt x="0" y="95"/>
                  </a:cubicBezTo>
                  <a:cubicBezTo>
                    <a:pt x="0" y="146"/>
                    <a:pt x="41" y="189"/>
                    <a:pt x="95" y="189"/>
                  </a:cubicBezTo>
                  <a:cubicBezTo>
                    <a:pt x="146" y="189"/>
                    <a:pt x="189" y="146"/>
                    <a:pt x="189" y="95"/>
                  </a:cubicBezTo>
                  <a:cubicBezTo>
                    <a:pt x="189" y="41"/>
                    <a:pt x="146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2261063" y="1753563"/>
              <a:ext cx="48503" cy="48542"/>
            </a:xfrm>
            <a:custGeom>
              <a:rect b="b" l="l" r="r" t="t"/>
              <a:pathLst>
                <a:path extrusionOk="0" h="271" w="269">
                  <a:moveTo>
                    <a:pt x="136" y="82"/>
                  </a:moveTo>
                  <a:cubicBezTo>
                    <a:pt x="163" y="82"/>
                    <a:pt x="189" y="106"/>
                    <a:pt x="189" y="136"/>
                  </a:cubicBezTo>
                  <a:cubicBezTo>
                    <a:pt x="189" y="166"/>
                    <a:pt x="166" y="189"/>
                    <a:pt x="136" y="189"/>
                  </a:cubicBezTo>
                  <a:cubicBezTo>
                    <a:pt x="106" y="189"/>
                    <a:pt x="80" y="166"/>
                    <a:pt x="80" y="136"/>
                  </a:cubicBezTo>
                  <a:cubicBezTo>
                    <a:pt x="80" y="106"/>
                    <a:pt x="106" y="82"/>
                    <a:pt x="136" y="82"/>
                  </a:cubicBezTo>
                  <a:close/>
                  <a:moveTo>
                    <a:pt x="136" y="1"/>
                  </a:moveTo>
                  <a:cubicBezTo>
                    <a:pt x="61" y="1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cubicBezTo>
                    <a:pt x="208" y="271"/>
                    <a:pt x="268" y="209"/>
                    <a:pt x="268" y="136"/>
                  </a:cubicBezTo>
                  <a:cubicBezTo>
                    <a:pt x="268" y="61"/>
                    <a:pt x="208" y="1"/>
                    <a:pt x="13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2086522" y="1918175"/>
              <a:ext cx="34259" cy="34033"/>
            </a:xfrm>
            <a:custGeom>
              <a:rect b="b" l="l" r="r" t="t"/>
              <a:pathLst>
                <a:path extrusionOk="0" h="190" w="190">
                  <a:moveTo>
                    <a:pt x="95" y="1"/>
                  </a:moveTo>
                  <a:cubicBezTo>
                    <a:pt x="43" y="1"/>
                    <a:pt x="1" y="41"/>
                    <a:pt x="1" y="95"/>
                  </a:cubicBezTo>
                  <a:cubicBezTo>
                    <a:pt x="1" y="146"/>
                    <a:pt x="43" y="189"/>
                    <a:pt x="95" y="189"/>
                  </a:cubicBezTo>
                  <a:cubicBezTo>
                    <a:pt x="148" y="189"/>
                    <a:pt x="189" y="146"/>
                    <a:pt x="189" y="95"/>
                  </a:cubicBezTo>
                  <a:cubicBezTo>
                    <a:pt x="189" y="41"/>
                    <a:pt x="14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2079670" y="1910831"/>
              <a:ext cx="48323" cy="48183"/>
            </a:xfrm>
            <a:custGeom>
              <a:rect b="b" l="l" r="r" t="t"/>
              <a:pathLst>
                <a:path extrusionOk="0" h="269" w="268">
                  <a:moveTo>
                    <a:pt x="133" y="80"/>
                  </a:moveTo>
                  <a:cubicBezTo>
                    <a:pt x="163" y="80"/>
                    <a:pt x="189" y="106"/>
                    <a:pt x="189" y="136"/>
                  </a:cubicBezTo>
                  <a:cubicBezTo>
                    <a:pt x="189" y="166"/>
                    <a:pt x="163" y="189"/>
                    <a:pt x="133" y="189"/>
                  </a:cubicBezTo>
                  <a:cubicBezTo>
                    <a:pt x="103" y="189"/>
                    <a:pt x="79" y="166"/>
                    <a:pt x="79" y="136"/>
                  </a:cubicBezTo>
                  <a:cubicBezTo>
                    <a:pt x="79" y="106"/>
                    <a:pt x="103" y="80"/>
                    <a:pt x="133" y="80"/>
                  </a:cubicBezTo>
                  <a:close/>
                  <a:moveTo>
                    <a:pt x="133" y="1"/>
                  </a:moveTo>
                  <a:cubicBezTo>
                    <a:pt x="60" y="1"/>
                    <a:pt x="0" y="61"/>
                    <a:pt x="0" y="136"/>
                  </a:cubicBezTo>
                  <a:cubicBezTo>
                    <a:pt x="0" y="209"/>
                    <a:pt x="60" y="269"/>
                    <a:pt x="133" y="269"/>
                  </a:cubicBezTo>
                  <a:cubicBezTo>
                    <a:pt x="208" y="269"/>
                    <a:pt x="268" y="209"/>
                    <a:pt x="268" y="136"/>
                  </a:cubicBezTo>
                  <a:cubicBezTo>
                    <a:pt x="268" y="61"/>
                    <a:pt x="208" y="1"/>
                    <a:pt x="13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2177219" y="1918175"/>
              <a:ext cx="34259" cy="34033"/>
            </a:xfrm>
            <a:custGeom>
              <a:rect b="b" l="l" r="r" t="t"/>
              <a:pathLst>
                <a:path extrusionOk="0" h="190" w="190">
                  <a:moveTo>
                    <a:pt x="95" y="1"/>
                  </a:moveTo>
                  <a:cubicBezTo>
                    <a:pt x="44" y="1"/>
                    <a:pt x="1" y="41"/>
                    <a:pt x="1" y="95"/>
                  </a:cubicBezTo>
                  <a:cubicBezTo>
                    <a:pt x="1" y="146"/>
                    <a:pt x="44" y="189"/>
                    <a:pt x="95" y="189"/>
                  </a:cubicBezTo>
                  <a:cubicBezTo>
                    <a:pt x="149" y="189"/>
                    <a:pt x="189" y="146"/>
                    <a:pt x="189" y="95"/>
                  </a:cubicBezTo>
                  <a:cubicBezTo>
                    <a:pt x="189" y="41"/>
                    <a:pt x="149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2170367" y="1910831"/>
              <a:ext cx="48503" cy="48183"/>
            </a:xfrm>
            <a:custGeom>
              <a:rect b="b" l="l" r="r" t="t"/>
              <a:pathLst>
                <a:path extrusionOk="0" h="269" w="269">
                  <a:moveTo>
                    <a:pt x="133" y="80"/>
                  </a:moveTo>
                  <a:cubicBezTo>
                    <a:pt x="163" y="80"/>
                    <a:pt x="189" y="106"/>
                    <a:pt x="189" y="136"/>
                  </a:cubicBezTo>
                  <a:cubicBezTo>
                    <a:pt x="189" y="166"/>
                    <a:pt x="163" y="189"/>
                    <a:pt x="133" y="189"/>
                  </a:cubicBezTo>
                  <a:cubicBezTo>
                    <a:pt x="103" y="189"/>
                    <a:pt x="80" y="166"/>
                    <a:pt x="80" y="136"/>
                  </a:cubicBezTo>
                  <a:cubicBezTo>
                    <a:pt x="80" y="106"/>
                    <a:pt x="103" y="80"/>
                    <a:pt x="133" y="80"/>
                  </a:cubicBezTo>
                  <a:close/>
                  <a:moveTo>
                    <a:pt x="133" y="1"/>
                  </a:moveTo>
                  <a:cubicBezTo>
                    <a:pt x="60" y="1"/>
                    <a:pt x="0" y="61"/>
                    <a:pt x="0" y="136"/>
                  </a:cubicBezTo>
                  <a:cubicBezTo>
                    <a:pt x="0" y="209"/>
                    <a:pt x="60" y="269"/>
                    <a:pt x="133" y="269"/>
                  </a:cubicBezTo>
                  <a:cubicBezTo>
                    <a:pt x="208" y="269"/>
                    <a:pt x="268" y="209"/>
                    <a:pt x="268" y="136"/>
                  </a:cubicBezTo>
                  <a:cubicBezTo>
                    <a:pt x="268" y="61"/>
                    <a:pt x="208" y="1"/>
                    <a:pt x="13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2268456" y="1918175"/>
              <a:ext cx="34079" cy="34033"/>
            </a:xfrm>
            <a:custGeom>
              <a:rect b="b" l="l" r="r" t="t"/>
              <a:pathLst>
                <a:path extrusionOk="0" h="190" w="189">
                  <a:moveTo>
                    <a:pt x="95" y="1"/>
                  </a:moveTo>
                  <a:cubicBezTo>
                    <a:pt x="41" y="1"/>
                    <a:pt x="0" y="41"/>
                    <a:pt x="0" y="95"/>
                  </a:cubicBezTo>
                  <a:cubicBezTo>
                    <a:pt x="0" y="146"/>
                    <a:pt x="41" y="189"/>
                    <a:pt x="95" y="189"/>
                  </a:cubicBezTo>
                  <a:cubicBezTo>
                    <a:pt x="146" y="189"/>
                    <a:pt x="189" y="146"/>
                    <a:pt x="189" y="95"/>
                  </a:cubicBezTo>
                  <a:cubicBezTo>
                    <a:pt x="189" y="41"/>
                    <a:pt x="146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2261063" y="1910831"/>
              <a:ext cx="48503" cy="48183"/>
            </a:xfrm>
            <a:custGeom>
              <a:rect b="b" l="l" r="r" t="t"/>
              <a:pathLst>
                <a:path extrusionOk="0" h="269" w="269">
                  <a:moveTo>
                    <a:pt x="136" y="80"/>
                  </a:moveTo>
                  <a:cubicBezTo>
                    <a:pt x="163" y="80"/>
                    <a:pt x="189" y="106"/>
                    <a:pt x="189" y="136"/>
                  </a:cubicBezTo>
                  <a:cubicBezTo>
                    <a:pt x="189" y="166"/>
                    <a:pt x="166" y="189"/>
                    <a:pt x="136" y="189"/>
                  </a:cubicBezTo>
                  <a:cubicBezTo>
                    <a:pt x="106" y="189"/>
                    <a:pt x="80" y="166"/>
                    <a:pt x="80" y="136"/>
                  </a:cubicBezTo>
                  <a:cubicBezTo>
                    <a:pt x="80" y="106"/>
                    <a:pt x="106" y="80"/>
                    <a:pt x="136" y="80"/>
                  </a:cubicBezTo>
                  <a:close/>
                  <a:moveTo>
                    <a:pt x="136" y="1"/>
                  </a:moveTo>
                  <a:cubicBezTo>
                    <a:pt x="61" y="1"/>
                    <a:pt x="1" y="61"/>
                    <a:pt x="1" y="136"/>
                  </a:cubicBezTo>
                  <a:cubicBezTo>
                    <a:pt x="1" y="209"/>
                    <a:pt x="61" y="269"/>
                    <a:pt x="136" y="269"/>
                  </a:cubicBezTo>
                  <a:cubicBezTo>
                    <a:pt x="208" y="269"/>
                    <a:pt x="268" y="209"/>
                    <a:pt x="268" y="136"/>
                  </a:cubicBezTo>
                  <a:cubicBezTo>
                    <a:pt x="268" y="61"/>
                    <a:pt x="208" y="1"/>
                    <a:pt x="13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2359152" y="1918175"/>
              <a:ext cx="34259" cy="34033"/>
            </a:xfrm>
            <a:custGeom>
              <a:rect b="b" l="l" r="r" t="t"/>
              <a:pathLst>
                <a:path extrusionOk="0" h="190" w="190">
                  <a:moveTo>
                    <a:pt x="95" y="1"/>
                  </a:moveTo>
                  <a:cubicBezTo>
                    <a:pt x="41" y="1"/>
                    <a:pt x="1" y="41"/>
                    <a:pt x="1" y="95"/>
                  </a:cubicBezTo>
                  <a:cubicBezTo>
                    <a:pt x="1" y="146"/>
                    <a:pt x="41" y="189"/>
                    <a:pt x="95" y="189"/>
                  </a:cubicBezTo>
                  <a:cubicBezTo>
                    <a:pt x="146" y="189"/>
                    <a:pt x="189" y="146"/>
                    <a:pt x="189" y="95"/>
                  </a:cubicBezTo>
                  <a:cubicBezTo>
                    <a:pt x="189" y="41"/>
                    <a:pt x="146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2351759" y="1910831"/>
              <a:ext cx="48503" cy="48183"/>
            </a:xfrm>
            <a:custGeom>
              <a:rect b="b" l="l" r="r" t="t"/>
              <a:pathLst>
                <a:path extrusionOk="0" h="269" w="269">
                  <a:moveTo>
                    <a:pt x="136" y="80"/>
                  </a:moveTo>
                  <a:cubicBezTo>
                    <a:pt x="166" y="80"/>
                    <a:pt x="189" y="106"/>
                    <a:pt x="189" y="136"/>
                  </a:cubicBezTo>
                  <a:cubicBezTo>
                    <a:pt x="189" y="166"/>
                    <a:pt x="166" y="189"/>
                    <a:pt x="136" y="189"/>
                  </a:cubicBezTo>
                  <a:cubicBezTo>
                    <a:pt x="106" y="189"/>
                    <a:pt x="80" y="166"/>
                    <a:pt x="80" y="136"/>
                  </a:cubicBezTo>
                  <a:cubicBezTo>
                    <a:pt x="80" y="106"/>
                    <a:pt x="106" y="80"/>
                    <a:pt x="136" y="80"/>
                  </a:cubicBezTo>
                  <a:close/>
                  <a:moveTo>
                    <a:pt x="136" y="1"/>
                  </a:moveTo>
                  <a:cubicBezTo>
                    <a:pt x="61" y="1"/>
                    <a:pt x="1" y="61"/>
                    <a:pt x="1" y="136"/>
                  </a:cubicBezTo>
                  <a:cubicBezTo>
                    <a:pt x="1" y="209"/>
                    <a:pt x="61" y="269"/>
                    <a:pt x="136" y="269"/>
                  </a:cubicBezTo>
                  <a:cubicBezTo>
                    <a:pt x="209" y="269"/>
                    <a:pt x="269" y="209"/>
                    <a:pt x="269" y="136"/>
                  </a:cubicBezTo>
                  <a:cubicBezTo>
                    <a:pt x="269" y="61"/>
                    <a:pt x="209" y="1"/>
                    <a:pt x="13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2449849" y="1918175"/>
              <a:ext cx="34259" cy="34033"/>
            </a:xfrm>
            <a:custGeom>
              <a:rect b="b" l="l" r="r" t="t"/>
              <a:pathLst>
                <a:path extrusionOk="0" h="190" w="190">
                  <a:moveTo>
                    <a:pt x="95" y="1"/>
                  </a:moveTo>
                  <a:cubicBezTo>
                    <a:pt x="44" y="1"/>
                    <a:pt x="1" y="41"/>
                    <a:pt x="1" y="95"/>
                  </a:cubicBezTo>
                  <a:cubicBezTo>
                    <a:pt x="1" y="146"/>
                    <a:pt x="44" y="189"/>
                    <a:pt x="95" y="189"/>
                  </a:cubicBezTo>
                  <a:cubicBezTo>
                    <a:pt x="147" y="189"/>
                    <a:pt x="189" y="146"/>
                    <a:pt x="189" y="95"/>
                  </a:cubicBezTo>
                  <a:cubicBezTo>
                    <a:pt x="189" y="41"/>
                    <a:pt x="147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2442636" y="1910831"/>
              <a:ext cx="48864" cy="48183"/>
            </a:xfrm>
            <a:custGeom>
              <a:rect b="b" l="l" r="r" t="t"/>
              <a:pathLst>
                <a:path extrusionOk="0" h="269" w="271">
                  <a:moveTo>
                    <a:pt x="135" y="80"/>
                  </a:moveTo>
                  <a:cubicBezTo>
                    <a:pt x="165" y="80"/>
                    <a:pt x="189" y="106"/>
                    <a:pt x="189" y="136"/>
                  </a:cubicBezTo>
                  <a:cubicBezTo>
                    <a:pt x="189" y="166"/>
                    <a:pt x="165" y="189"/>
                    <a:pt x="135" y="189"/>
                  </a:cubicBezTo>
                  <a:cubicBezTo>
                    <a:pt x="105" y="189"/>
                    <a:pt x="82" y="166"/>
                    <a:pt x="82" y="136"/>
                  </a:cubicBezTo>
                  <a:cubicBezTo>
                    <a:pt x="82" y="106"/>
                    <a:pt x="105" y="80"/>
                    <a:pt x="135" y="80"/>
                  </a:cubicBezTo>
                  <a:close/>
                  <a:moveTo>
                    <a:pt x="135" y="1"/>
                  </a:moveTo>
                  <a:cubicBezTo>
                    <a:pt x="60" y="1"/>
                    <a:pt x="0" y="61"/>
                    <a:pt x="0" y="136"/>
                  </a:cubicBezTo>
                  <a:cubicBezTo>
                    <a:pt x="0" y="209"/>
                    <a:pt x="60" y="269"/>
                    <a:pt x="135" y="269"/>
                  </a:cubicBezTo>
                  <a:cubicBezTo>
                    <a:pt x="208" y="269"/>
                    <a:pt x="270" y="209"/>
                    <a:pt x="270" y="136"/>
                  </a:cubicBezTo>
                  <a:cubicBezTo>
                    <a:pt x="268" y="61"/>
                    <a:pt x="208" y="1"/>
                    <a:pt x="1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4" name="Google Shape;1314;p22"/>
          <p:cNvGrpSpPr/>
          <p:nvPr/>
        </p:nvGrpSpPr>
        <p:grpSpPr>
          <a:xfrm>
            <a:off x="6420605" y="1421710"/>
            <a:ext cx="731520" cy="674707"/>
            <a:chOff x="6340899" y="1475926"/>
            <a:chExt cx="731520" cy="674707"/>
          </a:xfrm>
        </p:grpSpPr>
        <p:sp>
          <p:nvSpPr>
            <p:cNvPr id="1315" name="Google Shape;1315;p22"/>
            <p:cNvSpPr/>
            <p:nvPr/>
          </p:nvSpPr>
          <p:spPr>
            <a:xfrm>
              <a:off x="6340899" y="1475926"/>
              <a:ext cx="731520" cy="674707"/>
            </a:xfrm>
            <a:custGeom>
              <a:rect b="b" l="l" r="r" t="t"/>
              <a:pathLst>
                <a:path extrusionOk="0" h="3695" w="3991">
                  <a:moveTo>
                    <a:pt x="1993" y="0"/>
                  </a:moveTo>
                  <a:cubicBezTo>
                    <a:pt x="1113" y="0"/>
                    <a:pt x="333" y="632"/>
                    <a:pt x="176" y="1529"/>
                  </a:cubicBezTo>
                  <a:cubicBezTo>
                    <a:pt x="0" y="2534"/>
                    <a:pt x="673" y="3491"/>
                    <a:pt x="1677" y="3667"/>
                  </a:cubicBezTo>
                  <a:cubicBezTo>
                    <a:pt x="1785" y="3686"/>
                    <a:pt x="1892" y="3695"/>
                    <a:pt x="1998" y="3695"/>
                  </a:cubicBezTo>
                  <a:cubicBezTo>
                    <a:pt x="2878" y="3695"/>
                    <a:pt x="3658" y="3064"/>
                    <a:pt x="3815" y="2168"/>
                  </a:cubicBezTo>
                  <a:cubicBezTo>
                    <a:pt x="3990" y="1161"/>
                    <a:pt x="3320" y="206"/>
                    <a:pt x="2313" y="28"/>
                  </a:cubicBezTo>
                  <a:cubicBezTo>
                    <a:pt x="2206" y="9"/>
                    <a:pt x="2099" y="0"/>
                    <a:pt x="1993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2"/>
            <p:cNvSpPr/>
            <p:nvPr/>
          </p:nvSpPr>
          <p:spPr>
            <a:xfrm>
              <a:off x="6633250" y="1694132"/>
              <a:ext cx="147001" cy="264587"/>
            </a:xfrm>
            <a:custGeom>
              <a:rect b="b" l="l" r="r" t="t"/>
              <a:pathLst>
                <a:path extrusionOk="0" h="1449" w="802">
                  <a:moveTo>
                    <a:pt x="149" y="0"/>
                  </a:moveTo>
                  <a:cubicBezTo>
                    <a:pt x="67" y="0"/>
                    <a:pt x="1" y="67"/>
                    <a:pt x="1" y="148"/>
                  </a:cubicBezTo>
                  <a:lnTo>
                    <a:pt x="1" y="1300"/>
                  </a:lnTo>
                  <a:cubicBezTo>
                    <a:pt x="1" y="1382"/>
                    <a:pt x="67" y="1448"/>
                    <a:pt x="149" y="1448"/>
                  </a:cubicBezTo>
                  <a:lnTo>
                    <a:pt x="654" y="1448"/>
                  </a:lnTo>
                  <a:cubicBezTo>
                    <a:pt x="735" y="1448"/>
                    <a:pt x="802" y="1382"/>
                    <a:pt x="802" y="1300"/>
                  </a:cubicBezTo>
                  <a:lnTo>
                    <a:pt x="802" y="148"/>
                  </a:lnTo>
                  <a:cubicBezTo>
                    <a:pt x="802" y="67"/>
                    <a:pt x="735" y="0"/>
                    <a:pt x="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2"/>
            <p:cNvSpPr/>
            <p:nvPr/>
          </p:nvSpPr>
          <p:spPr>
            <a:xfrm>
              <a:off x="6626285" y="1686645"/>
              <a:ext cx="161481" cy="279013"/>
            </a:xfrm>
            <a:custGeom>
              <a:rect b="b" l="l" r="r" t="t"/>
              <a:pathLst>
                <a:path extrusionOk="0" h="1528" w="881">
                  <a:moveTo>
                    <a:pt x="692" y="82"/>
                  </a:moveTo>
                  <a:cubicBezTo>
                    <a:pt x="752" y="82"/>
                    <a:pt x="799" y="129"/>
                    <a:pt x="799" y="189"/>
                  </a:cubicBezTo>
                  <a:lnTo>
                    <a:pt x="799" y="1341"/>
                  </a:lnTo>
                  <a:cubicBezTo>
                    <a:pt x="799" y="1401"/>
                    <a:pt x="752" y="1448"/>
                    <a:pt x="692" y="1448"/>
                  </a:cubicBezTo>
                  <a:lnTo>
                    <a:pt x="187" y="1448"/>
                  </a:lnTo>
                  <a:cubicBezTo>
                    <a:pt x="129" y="1448"/>
                    <a:pt x="80" y="1401"/>
                    <a:pt x="80" y="1341"/>
                  </a:cubicBezTo>
                  <a:lnTo>
                    <a:pt x="80" y="189"/>
                  </a:lnTo>
                  <a:cubicBezTo>
                    <a:pt x="80" y="129"/>
                    <a:pt x="129" y="82"/>
                    <a:pt x="187" y="82"/>
                  </a:cubicBezTo>
                  <a:close/>
                  <a:moveTo>
                    <a:pt x="187" y="1"/>
                  </a:moveTo>
                  <a:cubicBezTo>
                    <a:pt x="84" y="1"/>
                    <a:pt x="0" y="86"/>
                    <a:pt x="0" y="189"/>
                  </a:cubicBezTo>
                  <a:lnTo>
                    <a:pt x="0" y="1341"/>
                  </a:lnTo>
                  <a:cubicBezTo>
                    <a:pt x="0" y="1444"/>
                    <a:pt x="84" y="1528"/>
                    <a:pt x="187" y="1528"/>
                  </a:cubicBezTo>
                  <a:lnTo>
                    <a:pt x="692" y="1528"/>
                  </a:lnTo>
                  <a:cubicBezTo>
                    <a:pt x="795" y="1528"/>
                    <a:pt x="881" y="1444"/>
                    <a:pt x="881" y="1341"/>
                  </a:cubicBezTo>
                  <a:lnTo>
                    <a:pt x="881" y="189"/>
                  </a:lnTo>
                  <a:cubicBezTo>
                    <a:pt x="881" y="86"/>
                    <a:pt x="795" y="1"/>
                    <a:pt x="69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2"/>
            <p:cNvSpPr/>
            <p:nvPr/>
          </p:nvSpPr>
          <p:spPr>
            <a:xfrm>
              <a:off x="6634167" y="1730834"/>
              <a:ext cx="145351" cy="183"/>
            </a:xfrm>
            <a:custGeom>
              <a:rect b="b" l="l" r="r" t="t"/>
              <a:pathLst>
                <a:path extrusionOk="0" h="1" w="793">
                  <a:moveTo>
                    <a:pt x="0" y="1"/>
                  </a:moveTo>
                  <a:lnTo>
                    <a:pt x="79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2"/>
            <p:cNvSpPr/>
            <p:nvPr/>
          </p:nvSpPr>
          <p:spPr>
            <a:xfrm>
              <a:off x="6634167" y="1730834"/>
              <a:ext cx="145351" cy="183"/>
            </a:xfrm>
            <a:custGeom>
              <a:rect b="b" l="l" r="r" t="t"/>
              <a:pathLst>
                <a:path extrusionOk="0" fill="none" h="1" w="793">
                  <a:moveTo>
                    <a:pt x="0" y="1"/>
                  </a:moveTo>
                  <a:lnTo>
                    <a:pt x="793" y="1"/>
                  </a:lnTo>
                </a:path>
              </a:pathLst>
            </a:custGeom>
            <a:noFill/>
            <a:ln cap="rnd" cmpd="sng" w="20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2"/>
            <p:cNvSpPr/>
            <p:nvPr/>
          </p:nvSpPr>
          <p:spPr>
            <a:xfrm>
              <a:off x="6634167" y="1908320"/>
              <a:ext cx="145351" cy="183"/>
            </a:xfrm>
            <a:custGeom>
              <a:rect b="b" l="l" r="r" t="t"/>
              <a:pathLst>
                <a:path extrusionOk="0" h="1" w="793">
                  <a:moveTo>
                    <a:pt x="0" y="1"/>
                  </a:moveTo>
                  <a:lnTo>
                    <a:pt x="79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2"/>
            <p:cNvSpPr/>
            <p:nvPr/>
          </p:nvSpPr>
          <p:spPr>
            <a:xfrm>
              <a:off x="6634167" y="1908320"/>
              <a:ext cx="145351" cy="183"/>
            </a:xfrm>
            <a:custGeom>
              <a:rect b="b" l="l" r="r" t="t"/>
              <a:pathLst>
                <a:path extrusionOk="0" fill="none" h="1" w="793">
                  <a:moveTo>
                    <a:pt x="0" y="1"/>
                  </a:moveTo>
                  <a:lnTo>
                    <a:pt x="793" y="1"/>
                  </a:lnTo>
                </a:path>
              </a:pathLst>
            </a:custGeom>
            <a:noFill/>
            <a:ln cap="rnd" cmpd="sng" w="20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2"/>
            <p:cNvSpPr/>
            <p:nvPr/>
          </p:nvSpPr>
          <p:spPr>
            <a:xfrm>
              <a:off x="6696853" y="1924754"/>
              <a:ext cx="19796" cy="19721"/>
            </a:xfrm>
            <a:custGeom>
              <a:rect b="b" l="l" r="r" t="t"/>
              <a:pathLst>
                <a:path extrusionOk="0" h="108" w="108">
                  <a:moveTo>
                    <a:pt x="54" y="1"/>
                  </a:moveTo>
                  <a:cubicBezTo>
                    <a:pt x="24" y="1"/>
                    <a:pt x="1" y="24"/>
                    <a:pt x="1" y="54"/>
                  </a:cubicBezTo>
                  <a:cubicBezTo>
                    <a:pt x="1" y="84"/>
                    <a:pt x="24" y="108"/>
                    <a:pt x="54" y="108"/>
                  </a:cubicBezTo>
                  <a:cubicBezTo>
                    <a:pt x="84" y="108"/>
                    <a:pt x="108" y="84"/>
                    <a:pt x="108" y="54"/>
                  </a:cubicBezTo>
                  <a:cubicBezTo>
                    <a:pt x="108" y="24"/>
                    <a:pt x="84" y="1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700">
              <a:solidFill>
                <a:srgbClr val="595959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3" name="Google Shape;1323;p22"/>
          <p:cNvGrpSpPr/>
          <p:nvPr/>
        </p:nvGrpSpPr>
        <p:grpSpPr>
          <a:xfrm>
            <a:off x="6420605" y="2693689"/>
            <a:ext cx="731520" cy="674705"/>
            <a:chOff x="6420605" y="2693689"/>
            <a:chExt cx="731520" cy="674705"/>
          </a:xfrm>
        </p:grpSpPr>
        <p:sp>
          <p:nvSpPr>
            <p:cNvPr id="1324" name="Google Shape;1324;p22"/>
            <p:cNvSpPr/>
            <p:nvPr/>
          </p:nvSpPr>
          <p:spPr>
            <a:xfrm>
              <a:off x="6420605" y="2693689"/>
              <a:ext cx="731520" cy="674705"/>
            </a:xfrm>
            <a:custGeom>
              <a:rect b="b" l="l" r="r" t="t"/>
              <a:pathLst>
                <a:path extrusionOk="0" h="3696" w="3991">
                  <a:moveTo>
                    <a:pt x="1990" y="0"/>
                  </a:moveTo>
                  <a:cubicBezTo>
                    <a:pt x="1111" y="0"/>
                    <a:pt x="333" y="632"/>
                    <a:pt x="176" y="1528"/>
                  </a:cubicBezTo>
                  <a:cubicBezTo>
                    <a:pt x="0" y="2532"/>
                    <a:pt x="673" y="3490"/>
                    <a:pt x="1677" y="3668"/>
                  </a:cubicBezTo>
                  <a:cubicBezTo>
                    <a:pt x="1785" y="3686"/>
                    <a:pt x="1892" y="3695"/>
                    <a:pt x="1997" y="3695"/>
                  </a:cubicBezTo>
                  <a:cubicBezTo>
                    <a:pt x="2878" y="3695"/>
                    <a:pt x="3658" y="3063"/>
                    <a:pt x="3815" y="2166"/>
                  </a:cubicBezTo>
                  <a:cubicBezTo>
                    <a:pt x="3990" y="1162"/>
                    <a:pt x="3320" y="204"/>
                    <a:pt x="2313" y="29"/>
                  </a:cubicBezTo>
                  <a:cubicBezTo>
                    <a:pt x="2205" y="10"/>
                    <a:pt x="2097" y="0"/>
                    <a:pt x="1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2"/>
            <p:cNvSpPr/>
            <p:nvPr/>
          </p:nvSpPr>
          <p:spPr>
            <a:xfrm>
              <a:off x="6660352" y="2918225"/>
              <a:ext cx="265591" cy="192043"/>
            </a:xfrm>
            <a:custGeom>
              <a:rect b="b" l="l" r="r" t="t"/>
              <a:pathLst>
                <a:path extrusionOk="0" h="1052" w="1449">
                  <a:moveTo>
                    <a:pt x="725" y="0"/>
                  </a:moveTo>
                  <a:cubicBezTo>
                    <a:pt x="408" y="0"/>
                    <a:pt x="341" y="208"/>
                    <a:pt x="329" y="294"/>
                  </a:cubicBezTo>
                  <a:cubicBezTo>
                    <a:pt x="200" y="319"/>
                    <a:pt x="1" y="416"/>
                    <a:pt x="1" y="651"/>
                  </a:cubicBezTo>
                  <a:cubicBezTo>
                    <a:pt x="1" y="968"/>
                    <a:pt x="309" y="1052"/>
                    <a:pt x="472" y="1052"/>
                  </a:cubicBezTo>
                  <a:lnTo>
                    <a:pt x="975" y="1052"/>
                  </a:lnTo>
                  <a:cubicBezTo>
                    <a:pt x="1138" y="1052"/>
                    <a:pt x="1449" y="983"/>
                    <a:pt x="1449" y="724"/>
                  </a:cubicBezTo>
                  <a:cubicBezTo>
                    <a:pt x="1449" y="459"/>
                    <a:pt x="1230" y="431"/>
                    <a:pt x="1155" y="431"/>
                  </a:cubicBezTo>
                  <a:cubicBezTo>
                    <a:pt x="1130" y="264"/>
                    <a:pt x="1014" y="0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2"/>
            <p:cNvSpPr/>
            <p:nvPr/>
          </p:nvSpPr>
          <p:spPr>
            <a:xfrm>
              <a:off x="6653020" y="2910741"/>
              <a:ext cx="280071" cy="207012"/>
            </a:xfrm>
            <a:custGeom>
              <a:rect b="b" l="l" r="r" t="t"/>
              <a:pathLst>
                <a:path extrusionOk="0" h="1134" w="1528">
                  <a:moveTo>
                    <a:pt x="765" y="82"/>
                  </a:moveTo>
                  <a:cubicBezTo>
                    <a:pt x="1125" y="82"/>
                    <a:pt x="1159" y="512"/>
                    <a:pt x="1159" y="512"/>
                  </a:cubicBezTo>
                  <a:lnTo>
                    <a:pt x="1189" y="512"/>
                  </a:lnTo>
                  <a:cubicBezTo>
                    <a:pt x="1264" y="512"/>
                    <a:pt x="1448" y="534"/>
                    <a:pt x="1448" y="765"/>
                  </a:cubicBezTo>
                  <a:cubicBezTo>
                    <a:pt x="1448" y="1052"/>
                    <a:pt x="1015" y="1052"/>
                    <a:pt x="1015" y="1052"/>
                  </a:cubicBezTo>
                  <a:lnTo>
                    <a:pt x="512" y="1052"/>
                  </a:lnTo>
                  <a:cubicBezTo>
                    <a:pt x="512" y="1052"/>
                    <a:pt x="82" y="1052"/>
                    <a:pt x="82" y="692"/>
                  </a:cubicBezTo>
                  <a:cubicBezTo>
                    <a:pt x="82" y="405"/>
                    <a:pt x="405" y="369"/>
                    <a:pt x="405" y="369"/>
                  </a:cubicBezTo>
                  <a:cubicBezTo>
                    <a:pt x="405" y="369"/>
                    <a:pt x="405" y="82"/>
                    <a:pt x="765" y="82"/>
                  </a:cubicBezTo>
                  <a:close/>
                  <a:moveTo>
                    <a:pt x="765" y="1"/>
                  </a:moveTo>
                  <a:cubicBezTo>
                    <a:pt x="448" y="1"/>
                    <a:pt x="358" y="196"/>
                    <a:pt x="334" y="300"/>
                  </a:cubicBezTo>
                  <a:cubicBezTo>
                    <a:pt x="193" y="337"/>
                    <a:pt x="0" y="448"/>
                    <a:pt x="0" y="692"/>
                  </a:cubicBezTo>
                  <a:cubicBezTo>
                    <a:pt x="0" y="1041"/>
                    <a:pt x="336" y="1134"/>
                    <a:pt x="512" y="1134"/>
                  </a:cubicBezTo>
                  <a:lnTo>
                    <a:pt x="1015" y="1134"/>
                  </a:lnTo>
                  <a:cubicBezTo>
                    <a:pt x="1193" y="1134"/>
                    <a:pt x="1527" y="1056"/>
                    <a:pt x="1527" y="765"/>
                  </a:cubicBezTo>
                  <a:cubicBezTo>
                    <a:pt x="1527" y="613"/>
                    <a:pt x="1448" y="450"/>
                    <a:pt x="1227" y="433"/>
                  </a:cubicBezTo>
                  <a:cubicBezTo>
                    <a:pt x="1191" y="253"/>
                    <a:pt x="1062" y="1"/>
                    <a:pt x="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2"/>
            <p:cNvSpPr/>
            <p:nvPr/>
          </p:nvSpPr>
          <p:spPr>
            <a:xfrm>
              <a:off x="6751081" y="3080877"/>
              <a:ext cx="77533" cy="63892"/>
            </a:xfrm>
            <a:custGeom>
              <a:rect b="b" l="l" r="r" t="t"/>
              <a:pathLst>
                <a:path extrusionOk="0" h="350" w="423">
                  <a:moveTo>
                    <a:pt x="1" y="0"/>
                  </a:moveTo>
                  <a:lnTo>
                    <a:pt x="1" y="349"/>
                  </a:lnTo>
                  <a:lnTo>
                    <a:pt x="423" y="349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2"/>
            <p:cNvSpPr/>
            <p:nvPr/>
          </p:nvSpPr>
          <p:spPr>
            <a:xfrm>
              <a:off x="6748332" y="3078138"/>
              <a:ext cx="82665" cy="69369"/>
            </a:xfrm>
            <a:custGeom>
              <a:rect b="b" l="l" r="r" t="t"/>
              <a:pathLst>
                <a:path extrusionOk="0" h="380" w="451">
                  <a:moveTo>
                    <a:pt x="425" y="28"/>
                  </a:moveTo>
                  <a:lnTo>
                    <a:pt x="425" y="352"/>
                  </a:lnTo>
                  <a:lnTo>
                    <a:pt x="28" y="352"/>
                  </a:lnTo>
                  <a:lnTo>
                    <a:pt x="28" y="28"/>
                  </a:lnTo>
                  <a:close/>
                  <a:moveTo>
                    <a:pt x="1" y="0"/>
                  </a:moveTo>
                  <a:lnTo>
                    <a:pt x="1" y="28"/>
                  </a:lnTo>
                  <a:lnTo>
                    <a:pt x="1" y="352"/>
                  </a:lnTo>
                  <a:lnTo>
                    <a:pt x="1" y="379"/>
                  </a:lnTo>
                  <a:lnTo>
                    <a:pt x="450" y="379"/>
                  </a:lnTo>
                  <a:lnTo>
                    <a:pt x="450" y="352"/>
                  </a:lnTo>
                  <a:lnTo>
                    <a:pt x="450" y="28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2"/>
            <p:cNvSpPr/>
            <p:nvPr/>
          </p:nvSpPr>
          <p:spPr>
            <a:xfrm>
              <a:off x="6746866" y="2986133"/>
              <a:ext cx="42890" cy="162835"/>
            </a:xfrm>
            <a:custGeom>
              <a:rect b="b" l="l" r="r" t="t"/>
              <a:pathLst>
                <a:path extrusionOk="0" h="892" w="234">
                  <a:moveTo>
                    <a:pt x="234" y="1"/>
                  </a:moveTo>
                  <a:lnTo>
                    <a:pt x="0" y="241"/>
                  </a:lnTo>
                  <a:lnTo>
                    <a:pt x="234" y="892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2"/>
            <p:cNvSpPr/>
            <p:nvPr/>
          </p:nvSpPr>
          <p:spPr>
            <a:xfrm>
              <a:off x="6746866" y="2986133"/>
              <a:ext cx="42890" cy="162835"/>
            </a:xfrm>
            <a:custGeom>
              <a:rect b="b" l="l" r="r" t="t"/>
              <a:pathLst>
                <a:path extrusionOk="0" fill="none" h="892" w="234">
                  <a:moveTo>
                    <a:pt x="0" y="241"/>
                  </a:moveTo>
                  <a:lnTo>
                    <a:pt x="234" y="1"/>
                  </a:lnTo>
                  <a:lnTo>
                    <a:pt x="234" y="892"/>
                  </a:lnTo>
                </a:path>
              </a:pathLst>
            </a:custGeom>
            <a:noFill/>
            <a:ln cap="rnd" cmpd="sng" w="20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2"/>
            <p:cNvSpPr/>
            <p:nvPr/>
          </p:nvSpPr>
          <p:spPr>
            <a:xfrm>
              <a:off x="6794705" y="2986133"/>
              <a:ext cx="39774" cy="42899"/>
            </a:xfrm>
            <a:custGeom>
              <a:rect b="b" l="l" r="r" t="t"/>
              <a:pathLst>
                <a:path extrusionOk="0" h="235" w="217">
                  <a:moveTo>
                    <a:pt x="217" y="234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2"/>
            <p:cNvSpPr/>
            <p:nvPr/>
          </p:nvSpPr>
          <p:spPr>
            <a:xfrm>
              <a:off x="6794705" y="2986133"/>
              <a:ext cx="39774" cy="42899"/>
            </a:xfrm>
            <a:custGeom>
              <a:rect b="b" l="l" r="r" t="t"/>
              <a:pathLst>
                <a:path extrusionOk="0" fill="none" h="235" w="217">
                  <a:moveTo>
                    <a:pt x="217" y="234"/>
                  </a:moveTo>
                  <a:lnTo>
                    <a:pt x="0" y="1"/>
                  </a:lnTo>
                </a:path>
              </a:pathLst>
            </a:custGeom>
            <a:noFill/>
            <a:ln cap="rnd" cmpd="sng" w="20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3" name="Google Shape;1333;p22"/>
          <p:cNvGrpSpPr/>
          <p:nvPr/>
        </p:nvGrpSpPr>
        <p:grpSpPr>
          <a:xfrm>
            <a:off x="1999317" y="3964620"/>
            <a:ext cx="731522" cy="661848"/>
            <a:chOff x="1919847" y="3892557"/>
            <a:chExt cx="731522" cy="661848"/>
          </a:xfrm>
        </p:grpSpPr>
        <p:sp>
          <p:nvSpPr>
            <p:cNvPr id="1334" name="Google Shape;1334;p22"/>
            <p:cNvSpPr/>
            <p:nvPr/>
          </p:nvSpPr>
          <p:spPr>
            <a:xfrm>
              <a:off x="1919847" y="3892557"/>
              <a:ext cx="731522" cy="661848"/>
            </a:xfrm>
            <a:custGeom>
              <a:rect b="b" l="l" r="r" t="t"/>
              <a:pathLst>
                <a:path extrusionOk="0" h="3695" w="4055">
                  <a:moveTo>
                    <a:pt x="2026" y="1"/>
                  </a:moveTo>
                  <a:cubicBezTo>
                    <a:pt x="1554" y="1"/>
                    <a:pt x="1081" y="180"/>
                    <a:pt x="720" y="540"/>
                  </a:cubicBezTo>
                  <a:cubicBezTo>
                    <a:pt x="0" y="1262"/>
                    <a:pt x="0" y="2431"/>
                    <a:pt x="720" y="3153"/>
                  </a:cubicBezTo>
                  <a:cubicBezTo>
                    <a:pt x="1081" y="3514"/>
                    <a:pt x="1554" y="3695"/>
                    <a:pt x="2026" y="3695"/>
                  </a:cubicBezTo>
                  <a:cubicBezTo>
                    <a:pt x="2499" y="3695"/>
                    <a:pt x="2972" y="3514"/>
                    <a:pt x="3333" y="3153"/>
                  </a:cubicBezTo>
                  <a:cubicBezTo>
                    <a:pt x="4055" y="2431"/>
                    <a:pt x="4055" y="1262"/>
                    <a:pt x="3333" y="540"/>
                  </a:cubicBezTo>
                  <a:cubicBezTo>
                    <a:pt x="2972" y="180"/>
                    <a:pt x="2499" y="1"/>
                    <a:pt x="2026" y="1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2"/>
            <p:cNvSpPr/>
            <p:nvPr/>
          </p:nvSpPr>
          <p:spPr>
            <a:xfrm>
              <a:off x="2174391" y="4083678"/>
              <a:ext cx="222433" cy="279606"/>
            </a:xfrm>
            <a:custGeom>
              <a:rect b="b" l="l" r="r" t="t"/>
              <a:pathLst>
                <a:path extrusionOk="0" h="1561" w="1233">
                  <a:moveTo>
                    <a:pt x="615" y="1"/>
                  </a:moveTo>
                  <a:cubicBezTo>
                    <a:pt x="605" y="1"/>
                    <a:pt x="594" y="7"/>
                    <a:pt x="585" y="16"/>
                  </a:cubicBezTo>
                  <a:cubicBezTo>
                    <a:pt x="397" y="230"/>
                    <a:pt x="202" y="262"/>
                    <a:pt x="101" y="262"/>
                  </a:cubicBezTo>
                  <a:cubicBezTo>
                    <a:pt x="69" y="262"/>
                    <a:pt x="48" y="258"/>
                    <a:pt x="48" y="258"/>
                  </a:cubicBezTo>
                  <a:lnTo>
                    <a:pt x="41" y="258"/>
                  </a:lnTo>
                  <a:cubicBezTo>
                    <a:pt x="33" y="258"/>
                    <a:pt x="22" y="260"/>
                    <a:pt x="16" y="267"/>
                  </a:cubicBezTo>
                  <a:cubicBezTo>
                    <a:pt x="7" y="273"/>
                    <a:pt x="1" y="286"/>
                    <a:pt x="1" y="297"/>
                  </a:cubicBezTo>
                  <a:lnTo>
                    <a:pt x="1" y="776"/>
                  </a:lnTo>
                  <a:cubicBezTo>
                    <a:pt x="1" y="1050"/>
                    <a:pt x="149" y="1303"/>
                    <a:pt x="388" y="1438"/>
                  </a:cubicBezTo>
                  <a:lnTo>
                    <a:pt x="596" y="1556"/>
                  </a:lnTo>
                  <a:cubicBezTo>
                    <a:pt x="603" y="1558"/>
                    <a:pt x="609" y="1560"/>
                    <a:pt x="618" y="1560"/>
                  </a:cubicBezTo>
                  <a:cubicBezTo>
                    <a:pt x="624" y="1560"/>
                    <a:pt x="630" y="1558"/>
                    <a:pt x="637" y="1556"/>
                  </a:cubicBezTo>
                  <a:lnTo>
                    <a:pt x="845" y="1438"/>
                  </a:lnTo>
                  <a:cubicBezTo>
                    <a:pt x="1084" y="1303"/>
                    <a:pt x="1232" y="1050"/>
                    <a:pt x="1232" y="776"/>
                  </a:cubicBezTo>
                  <a:lnTo>
                    <a:pt x="1232" y="297"/>
                  </a:lnTo>
                  <a:cubicBezTo>
                    <a:pt x="1232" y="286"/>
                    <a:pt x="1228" y="275"/>
                    <a:pt x="1217" y="267"/>
                  </a:cubicBezTo>
                  <a:cubicBezTo>
                    <a:pt x="1211" y="260"/>
                    <a:pt x="1202" y="258"/>
                    <a:pt x="1192" y="258"/>
                  </a:cubicBezTo>
                  <a:lnTo>
                    <a:pt x="1185" y="258"/>
                  </a:lnTo>
                  <a:cubicBezTo>
                    <a:pt x="1185" y="258"/>
                    <a:pt x="1168" y="260"/>
                    <a:pt x="1140" y="260"/>
                  </a:cubicBezTo>
                  <a:cubicBezTo>
                    <a:pt x="1055" y="260"/>
                    <a:pt x="838" y="237"/>
                    <a:pt x="648" y="16"/>
                  </a:cubicBezTo>
                  <a:cubicBezTo>
                    <a:pt x="639" y="7"/>
                    <a:pt x="628" y="1"/>
                    <a:pt x="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2"/>
            <p:cNvSpPr/>
            <p:nvPr/>
          </p:nvSpPr>
          <p:spPr>
            <a:xfrm>
              <a:off x="2167175" y="4076692"/>
              <a:ext cx="236865" cy="293578"/>
            </a:xfrm>
            <a:custGeom>
              <a:rect b="b" l="l" r="r" t="t"/>
              <a:pathLst>
                <a:path extrusionOk="0" h="1639" w="1313">
                  <a:moveTo>
                    <a:pt x="658" y="80"/>
                  </a:moveTo>
                  <a:cubicBezTo>
                    <a:pt x="855" y="311"/>
                    <a:pt x="1082" y="339"/>
                    <a:pt x="1180" y="339"/>
                  </a:cubicBezTo>
                  <a:cubicBezTo>
                    <a:pt x="1212" y="339"/>
                    <a:pt x="1232" y="335"/>
                    <a:pt x="1232" y="335"/>
                  </a:cubicBezTo>
                  <a:lnTo>
                    <a:pt x="1232" y="814"/>
                  </a:lnTo>
                  <a:cubicBezTo>
                    <a:pt x="1232" y="1073"/>
                    <a:pt x="1092" y="1313"/>
                    <a:pt x="865" y="1442"/>
                  </a:cubicBezTo>
                  <a:lnTo>
                    <a:pt x="655" y="1557"/>
                  </a:lnTo>
                  <a:lnTo>
                    <a:pt x="448" y="1442"/>
                  </a:lnTo>
                  <a:cubicBezTo>
                    <a:pt x="221" y="1313"/>
                    <a:pt x="81" y="1073"/>
                    <a:pt x="81" y="814"/>
                  </a:cubicBezTo>
                  <a:lnTo>
                    <a:pt x="81" y="335"/>
                  </a:lnTo>
                  <a:cubicBezTo>
                    <a:pt x="81" y="335"/>
                    <a:pt x="103" y="341"/>
                    <a:pt x="141" y="341"/>
                  </a:cubicBezTo>
                  <a:cubicBezTo>
                    <a:pt x="242" y="341"/>
                    <a:pt x="454" y="309"/>
                    <a:pt x="658" y="80"/>
                  </a:cubicBezTo>
                  <a:close/>
                  <a:moveTo>
                    <a:pt x="658" y="0"/>
                  </a:moveTo>
                  <a:cubicBezTo>
                    <a:pt x="634" y="0"/>
                    <a:pt x="613" y="9"/>
                    <a:pt x="595" y="26"/>
                  </a:cubicBezTo>
                  <a:cubicBezTo>
                    <a:pt x="418" y="230"/>
                    <a:pt x="234" y="260"/>
                    <a:pt x="141" y="260"/>
                  </a:cubicBezTo>
                  <a:cubicBezTo>
                    <a:pt x="114" y="260"/>
                    <a:pt x="96" y="257"/>
                    <a:pt x="96" y="257"/>
                  </a:cubicBezTo>
                  <a:cubicBezTo>
                    <a:pt x="90" y="255"/>
                    <a:pt x="86" y="255"/>
                    <a:pt x="81" y="255"/>
                  </a:cubicBezTo>
                  <a:cubicBezTo>
                    <a:pt x="62" y="255"/>
                    <a:pt x="45" y="262"/>
                    <a:pt x="30" y="272"/>
                  </a:cubicBezTo>
                  <a:cubicBezTo>
                    <a:pt x="11" y="287"/>
                    <a:pt x="0" y="311"/>
                    <a:pt x="0" y="335"/>
                  </a:cubicBezTo>
                  <a:lnTo>
                    <a:pt x="0" y="814"/>
                  </a:lnTo>
                  <a:cubicBezTo>
                    <a:pt x="0" y="1101"/>
                    <a:pt x="156" y="1369"/>
                    <a:pt x="409" y="1510"/>
                  </a:cubicBezTo>
                  <a:lnTo>
                    <a:pt x="617" y="1628"/>
                  </a:lnTo>
                  <a:cubicBezTo>
                    <a:pt x="630" y="1635"/>
                    <a:pt x="643" y="1639"/>
                    <a:pt x="658" y="1639"/>
                  </a:cubicBezTo>
                  <a:cubicBezTo>
                    <a:pt x="670" y="1639"/>
                    <a:pt x="683" y="1635"/>
                    <a:pt x="696" y="1628"/>
                  </a:cubicBezTo>
                  <a:lnTo>
                    <a:pt x="904" y="1510"/>
                  </a:lnTo>
                  <a:cubicBezTo>
                    <a:pt x="1157" y="1369"/>
                    <a:pt x="1313" y="1101"/>
                    <a:pt x="1313" y="814"/>
                  </a:cubicBezTo>
                  <a:lnTo>
                    <a:pt x="1313" y="335"/>
                  </a:lnTo>
                  <a:cubicBezTo>
                    <a:pt x="1313" y="311"/>
                    <a:pt x="1302" y="290"/>
                    <a:pt x="1285" y="275"/>
                  </a:cubicBezTo>
                  <a:cubicBezTo>
                    <a:pt x="1270" y="262"/>
                    <a:pt x="1251" y="255"/>
                    <a:pt x="1232" y="255"/>
                  </a:cubicBezTo>
                  <a:lnTo>
                    <a:pt x="1219" y="255"/>
                  </a:lnTo>
                  <a:cubicBezTo>
                    <a:pt x="1219" y="255"/>
                    <a:pt x="1206" y="257"/>
                    <a:pt x="1180" y="257"/>
                  </a:cubicBezTo>
                  <a:cubicBezTo>
                    <a:pt x="1101" y="257"/>
                    <a:pt x="897" y="236"/>
                    <a:pt x="718" y="28"/>
                  </a:cubicBezTo>
                  <a:cubicBezTo>
                    <a:pt x="703" y="9"/>
                    <a:pt x="681" y="0"/>
                    <a:pt x="65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2"/>
            <p:cNvSpPr/>
            <p:nvPr/>
          </p:nvSpPr>
          <p:spPr>
            <a:xfrm>
              <a:off x="2285697" y="4086454"/>
              <a:ext cx="180" cy="274054"/>
            </a:xfrm>
            <a:custGeom>
              <a:rect b="b" l="l" r="r" t="t"/>
              <a:pathLst>
                <a:path extrusionOk="0" h="1530" w="1">
                  <a:moveTo>
                    <a:pt x="1" y="1"/>
                  </a:moveTo>
                  <a:lnTo>
                    <a:pt x="1" y="15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2"/>
            <p:cNvSpPr/>
            <p:nvPr/>
          </p:nvSpPr>
          <p:spPr>
            <a:xfrm>
              <a:off x="2285697" y="4086454"/>
              <a:ext cx="180" cy="274054"/>
            </a:xfrm>
            <a:custGeom>
              <a:rect b="b" l="l" r="r" t="t"/>
              <a:pathLst>
                <a:path extrusionOk="0" fill="none" h="1530" w="1">
                  <a:moveTo>
                    <a:pt x="1" y="1"/>
                  </a:moveTo>
                  <a:lnTo>
                    <a:pt x="1" y="1530"/>
                  </a:lnTo>
                </a:path>
              </a:pathLst>
            </a:custGeom>
            <a:noFill/>
            <a:ln cap="rnd" cmpd="sng" w="20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9" name="Google Shape;1339;p22"/>
          <p:cNvGrpSpPr/>
          <p:nvPr/>
        </p:nvGrpSpPr>
        <p:grpSpPr>
          <a:xfrm>
            <a:off x="6420605" y="3958233"/>
            <a:ext cx="731520" cy="674622"/>
            <a:chOff x="6340899" y="3886170"/>
            <a:chExt cx="731520" cy="674622"/>
          </a:xfrm>
        </p:grpSpPr>
        <p:sp>
          <p:nvSpPr>
            <p:cNvPr id="1340" name="Google Shape;1340;p22"/>
            <p:cNvSpPr/>
            <p:nvPr/>
          </p:nvSpPr>
          <p:spPr>
            <a:xfrm>
              <a:off x="6340899" y="3886170"/>
              <a:ext cx="731520" cy="674622"/>
            </a:xfrm>
            <a:custGeom>
              <a:rect b="b" l="l" r="r" t="t"/>
              <a:pathLst>
                <a:path extrusionOk="0" h="3696" w="3991">
                  <a:moveTo>
                    <a:pt x="1993" y="0"/>
                  </a:moveTo>
                  <a:cubicBezTo>
                    <a:pt x="1112" y="0"/>
                    <a:pt x="333" y="631"/>
                    <a:pt x="176" y="1530"/>
                  </a:cubicBezTo>
                  <a:cubicBezTo>
                    <a:pt x="0" y="2534"/>
                    <a:pt x="673" y="3492"/>
                    <a:pt x="1677" y="3667"/>
                  </a:cubicBezTo>
                  <a:cubicBezTo>
                    <a:pt x="1785" y="3686"/>
                    <a:pt x="1892" y="3695"/>
                    <a:pt x="1997" y="3695"/>
                  </a:cubicBezTo>
                  <a:cubicBezTo>
                    <a:pt x="2878" y="3695"/>
                    <a:pt x="3658" y="3063"/>
                    <a:pt x="3815" y="2166"/>
                  </a:cubicBezTo>
                  <a:cubicBezTo>
                    <a:pt x="3990" y="1161"/>
                    <a:pt x="3320" y="204"/>
                    <a:pt x="2313" y="28"/>
                  </a:cubicBezTo>
                  <a:cubicBezTo>
                    <a:pt x="2206" y="10"/>
                    <a:pt x="2098" y="0"/>
                    <a:pt x="1993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2"/>
            <p:cNvSpPr/>
            <p:nvPr/>
          </p:nvSpPr>
          <p:spPr>
            <a:xfrm>
              <a:off x="6662761" y="4153482"/>
              <a:ext cx="149750" cy="139999"/>
            </a:xfrm>
            <a:custGeom>
              <a:rect b="b" l="l" r="r" t="t"/>
              <a:pathLst>
                <a:path extrusionOk="0" h="767" w="817">
                  <a:moveTo>
                    <a:pt x="230" y="0"/>
                  </a:moveTo>
                  <a:cubicBezTo>
                    <a:pt x="180" y="7"/>
                    <a:pt x="133" y="30"/>
                    <a:pt x="95" y="69"/>
                  </a:cubicBezTo>
                  <a:cubicBezTo>
                    <a:pt x="1" y="163"/>
                    <a:pt x="1" y="315"/>
                    <a:pt x="95" y="409"/>
                  </a:cubicBezTo>
                  <a:lnTo>
                    <a:pt x="380" y="696"/>
                  </a:lnTo>
                  <a:cubicBezTo>
                    <a:pt x="427" y="743"/>
                    <a:pt x="489" y="767"/>
                    <a:pt x="551" y="767"/>
                  </a:cubicBezTo>
                  <a:cubicBezTo>
                    <a:pt x="613" y="767"/>
                    <a:pt x="675" y="743"/>
                    <a:pt x="722" y="696"/>
                  </a:cubicBezTo>
                  <a:cubicBezTo>
                    <a:pt x="817" y="602"/>
                    <a:pt x="817" y="448"/>
                    <a:pt x="722" y="354"/>
                  </a:cubicBezTo>
                  <a:lnTo>
                    <a:pt x="570" y="20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2"/>
            <p:cNvSpPr/>
            <p:nvPr/>
          </p:nvSpPr>
          <p:spPr>
            <a:xfrm>
              <a:off x="6662761" y="4151291"/>
              <a:ext cx="149750" cy="144379"/>
            </a:xfrm>
            <a:custGeom>
              <a:rect b="b" l="l" r="r" t="t"/>
              <a:pathLst>
                <a:path extrusionOk="0" fill="none" h="791" w="817">
                  <a:moveTo>
                    <a:pt x="570" y="202"/>
                  </a:moveTo>
                  <a:lnTo>
                    <a:pt x="722" y="354"/>
                  </a:lnTo>
                  <a:cubicBezTo>
                    <a:pt x="817" y="448"/>
                    <a:pt x="817" y="602"/>
                    <a:pt x="722" y="696"/>
                  </a:cubicBezTo>
                  <a:lnTo>
                    <a:pt x="722" y="696"/>
                  </a:lnTo>
                  <a:cubicBezTo>
                    <a:pt x="628" y="791"/>
                    <a:pt x="474" y="791"/>
                    <a:pt x="380" y="696"/>
                  </a:cubicBezTo>
                  <a:lnTo>
                    <a:pt x="95" y="409"/>
                  </a:lnTo>
                  <a:cubicBezTo>
                    <a:pt x="1" y="315"/>
                    <a:pt x="1" y="163"/>
                    <a:pt x="95" y="69"/>
                  </a:cubicBezTo>
                  <a:lnTo>
                    <a:pt x="95" y="69"/>
                  </a:lnTo>
                  <a:cubicBezTo>
                    <a:pt x="133" y="30"/>
                    <a:pt x="180" y="7"/>
                    <a:pt x="230" y="0"/>
                  </a:cubicBezTo>
                </a:path>
              </a:pathLst>
            </a:custGeom>
            <a:noFill/>
            <a:ln cap="rnd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2"/>
            <p:cNvSpPr/>
            <p:nvPr/>
          </p:nvSpPr>
          <p:spPr>
            <a:xfrm>
              <a:off x="6601175" y="4153482"/>
              <a:ext cx="149750" cy="139999"/>
            </a:xfrm>
            <a:custGeom>
              <a:rect b="b" l="l" r="r" t="t"/>
              <a:pathLst>
                <a:path extrusionOk="0" h="767" w="817">
                  <a:moveTo>
                    <a:pt x="266" y="0"/>
                  </a:moveTo>
                  <a:cubicBezTo>
                    <a:pt x="204" y="0"/>
                    <a:pt x="142" y="24"/>
                    <a:pt x="94" y="71"/>
                  </a:cubicBezTo>
                  <a:cubicBezTo>
                    <a:pt x="0" y="165"/>
                    <a:pt x="0" y="317"/>
                    <a:pt x="94" y="413"/>
                  </a:cubicBezTo>
                  <a:lnTo>
                    <a:pt x="247" y="563"/>
                  </a:lnTo>
                  <a:lnTo>
                    <a:pt x="589" y="767"/>
                  </a:lnTo>
                  <a:cubicBezTo>
                    <a:pt x="638" y="758"/>
                    <a:pt x="686" y="735"/>
                    <a:pt x="722" y="698"/>
                  </a:cubicBezTo>
                  <a:cubicBezTo>
                    <a:pt x="816" y="604"/>
                    <a:pt x="816" y="450"/>
                    <a:pt x="722" y="356"/>
                  </a:cubicBezTo>
                  <a:lnTo>
                    <a:pt x="437" y="71"/>
                  </a:lnTo>
                  <a:cubicBezTo>
                    <a:pt x="390" y="24"/>
                    <a:pt x="328" y="0"/>
                    <a:pt x="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2"/>
            <p:cNvSpPr/>
            <p:nvPr/>
          </p:nvSpPr>
          <p:spPr>
            <a:xfrm>
              <a:off x="6601175" y="4151291"/>
              <a:ext cx="149750" cy="144379"/>
            </a:xfrm>
            <a:custGeom>
              <a:rect b="b" l="l" r="r" t="t"/>
              <a:pathLst>
                <a:path extrusionOk="0" fill="none" h="791" w="817">
                  <a:moveTo>
                    <a:pt x="247" y="587"/>
                  </a:moveTo>
                  <a:lnTo>
                    <a:pt x="94" y="437"/>
                  </a:lnTo>
                  <a:cubicBezTo>
                    <a:pt x="0" y="341"/>
                    <a:pt x="0" y="189"/>
                    <a:pt x="94" y="95"/>
                  </a:cubicBezTo>
                  <a:lnTo>
                    <a:pt x="94" y="95"/>
                  </a:lnTo>
                  <a:cubicBezTo>
                    <a:pt x="189" y="1"/>
                    <a:pt x="343" y="1"/>
                    <a:pt x="437" y="95"/>
                  </a:cubicBezTo>
                  <a:lnTo>
                    <a:pt x="722" y="380"/>
                  </a:lnTo>
                  <a:cubicBezTo>
                    <a:pt x="816" y="474"/>
                    <a:pt x="816" y="628"/>
                    <a:pt x="722" y="722"/>
                  </a:cubicBezTo>
                  <a:lnTo>
                    <a:pt x="722" y="722"/>
                  </a:lnTo>
                  <a:cubicBezTo>
                    <a:pt x="686" y="759"/>
                    <a:pt x="638" y="782"/>
                    <a:pt x="589" y="791"/>
                  </a:cubicBezTo>
                </a:path>
              </a:pathLst>
            </a:custGeom>
            <a:noFill/>
            <a:ln cap="rnd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5" name="Google Shape;1345;p22"/>
          <p:cNvGrpSpPr/>
          <p:nvPr/>
        </p:nvGrpSpPr>
        <p:grpSpPr>
          <a:xfrm>
            <a:off x="1999317" y="2700118"/>
            <a:ext cx="731522" cy="661848"/>
            <a:chOff x="1919847" y="2748630"/>
            <a:chExt cx="731522" cy="661848"/>
          </a:xfrm>
        </p:grpSpPr>
        <p:sp>
          <p:nvSpPr>
            <p:cNvPr id="1346" name="Google Shape;1346;p22"/>
            <p:cNvSpPr/>
            <p:nvPr/>
          </p:nvSpPr>
          <p:spPr>
            <a:xfrm>
              <a:off x="1919847" y="2748630"/>
              <a:ext cx="731522" cy="661848"/>
            </a:xfrm>
            <a:custGeom>
              <a:rect b="b" l="l" r="r" t="t"/>
              <a:pathLst>
                <a:path extrusionOk="0" h="3695" w="4055">
                  <a:moveTo>
                    <a:pt x="2026" y="0"/>
                  </a:moveTo>
                  <a:cubicBezTo>
                    <a:pt x="1554" y="0"/>
                    <a:pt x="1081" y="181"/>
                    <a:pt x="720" y="542"/>
                  </a:cubicBezTo>
                  <a:cubicBezTo>
                    <a:pt x="0" y="1263"/>
                    <a:pt x="0" y="2433"/>
                    <a:pt x="720" y="3155"/>
                  </a:cubicBezTo>
                  <a:cubicBezTo>
                    <a:pt x="1081" y="3514"/>
                    <a:pt x="1554" y="3694"/>
                    <a:pt x="2026" y="3694"/>
                  </a:cubicBezTo>
                  <a:cubicBezTo>
                    <a:pt x="2499" y="3694"/>
                    <a:pt x="2972" y="3514"/>
                    <a:pt x="3333" y="3155"/>
                  </a:cubicBezTo>
                  <a:cubicBezTo>
                    <a:pt x="4055" y="2433"/>
                    <a:pt x="4055" y="1263"/>
                    <a:pt x="3333" y="542"/>
                  </a:cubicBezTo>
                  <a:cubicBezTo>
                    <a:pt x="2972" y="181"/>
                    <a:pt x="2499" y="0"/>
                    <a:pt x="2026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2"/>
            <p:cNvSpPr/>
            <p:nvPr/>
          </p:nvSpPr>
          <p:spPr>
            <a:xfrm>
              <a:off x="2155088" y="3046507"/>
              <a:ext cx="261039" cy="195062"/>
            </a:xfrm>
            <a:custGeom>
              <a:rect b="b" l="l" r="r" t="t"/>
              <a:pathLst>
                <a:path extrusionOk="0" h="1089" w="1447">
                  <a:moveTo>
                    <a:pt x="39" y="1"/>
                  </a:moveTo>
                  <a:cubicBezTo>
                    <a:pt x="18" y="1"/>
                    <a:pt x="1" y="18"/>
                    <a:pt x="1" y="42"/>
                  </a:cubicBezTo>
                  <a:lnTo>
                    <a:pt x="1" y="1048"/>
                  </a:lnTo>
                  <a:cubicBezTo>
                    <a:pt x="1" y="1070"/>
                    <a:pt x="18" y="1089"/>
                    <a:pt x="39" y="1089"/>
                  </a:cubicBezTo>
                  <a:lnTo>
                    <a:pt x="1408" y="1089"/>
                  </a:lnTo>
                  <a:cubicBezTo>
                    <a:pt x="1429" y="1089"/>
                    <a:pt x="1446" y="1070"/>
                    <a:pt x="1446" y="1048"/>
                  </a:cubicBezTo>
                  <a:lnTo>
                    <a:pt x="1446" y="42"/>
                  </a:lnTo>
                  <a:cubicBezTo>
                    <a:pt x="1446" y="18"/>
                    <a:pt x="1429" y="1"/>
                    <a:pt x="140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2"/>
            <p:cNvSpPr/>
            <p:nvPr/>
          </p:nvSpPr>
          <p:spPr>
            <a:xfrm>
              <a:off x="2155810" y="3079645"/>
              <a:ext cx="259596" cy="96725"/>
            </a:xfrm>
            <a:custGeom>
              <a:rect b="b" l="l" r="r" t="t"/>
              <a:pathLst>
                <a:path extrusionOk="0" fill="none" h="540" w="1439">
                  <a:moveTo>
                    <a:pt x="1438" y="0"/>
                  </a:moveTo>
                  <a:lnTo>
                    <a:pt x="716" y="540"/>
                  </a:lnTo>
                  <a:lnTo>
                    <a:pt x="1" y="0"/>
                  </a:lnTo>
                </a:path>
              </a:pathLst>
            </a:custGeom>
            <a:noFill/>
            <a:ln cap="rnd" cmpd="sng" w="20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2155810" y="2949603"/>
              <a:ext cx="259596" cy="96725"/>
            </a:xfrm>
            <a:custGeom>
              <a:rect b="b" l="l" r="r" t="t"/>
              <a:pathLst>
                <a:path extrusionOk="0" h="540" w="1439">
                  <a:moveTo>
                    <a:pt x="716" y="0"/>
                  </a:moveTo>
                  <a:lnTo>
                    <a:pt x="1" y="540"/>
                  </a:lnTo>
                  <a:lnTo>
                    <a:pt x="1438" y="540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2155810" y="2949603"/>
              <a:ext cx="259596" cy="96725"/>
            </a:xfrm>
            <a:custGeom>
              <a:rect b="b" l="l" r="r" t="t"/>
              <a:pathLst>
                <a:path extrusionOk="0" fill="none" h="540" w="1439">
                  <a:moveTo>
                    <a:pt x="1438" y="540"/>
                  </a:moveTo>
                  <a:lnTo>
                    <a:pt x="716" y="0"/>
                  </a:lnTo>
                  <a:lnTo>
                    <a:pt x="1" y="540"/>
                  </a:lnTo>
                </a:path>
              </a:pathLst>
            </a:custGeom>
            <a:noFill/>
            <a:ln cap="rnd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2350280" y="3176191"/>
              <a:ext cx="58810" cy="58214"/>
            </a:xfrm>
            <a:custGeom>
              <a:rect b="b" l="l" r="r" t="t"/>
              <a:pathLst>
                <a:path extrusionOk="0" h="325" w="326">
                  <a:moveTo>
                    <a:pt x="0" y="1"/>
                  </a:moveTo>
                  <a:lnTo>
                    <a:pt x="326" y="3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2350280" y="3176191"/>
              <a:ext cx="58810" cy="58214"/>
            </a:xfrm>
            <a:custGeom>
              <a:rect b="b" l="l" r="r" t="t"/>
              <a:pathLst>
                <a:path extrusionOk="0" fill="none" h="325" w="326">
                  <a:moveTo>
                    <a:pt x="0" y="1"/>
                  </a:moveTo>
                  <a:lnTo>
                    <a:pt x="326" y="324"/>
                  </a:lnTo>
                </a:path>
              </a:pathLst>
            </a:custGeom>
            <a:noFill/>
            <a:ln cap="rnd" cmpd="sng" w="20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2162124" y="3176191"/>
              <a:ext cx="58810" cy="58214"/>
            </a:xfrm>
            <a:custGeom>
              <a:rect b="b" l="l" r="r" t="t"/>
              <a:pathLst>
                <a:path extrusionOk="0" h="325" w="326">
                  <a:moveTo>
                    <a:pt x="326" y="1"/>
                  </a:moveTo>
                  <a:lnTo>
                    <a:pt x="0" y="3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2162124" y="3176191"/>
              <a:ext cx="58810" cy="58214"/>
            </a:xfrm>
            <a:custGeom>
              <a:rect b="b" l="l" r="r" t="t"/>
              <a:pathLst>
                <a:path extrusionOk="0" fill="none" h="325" w="326">
                  <a:moveTo>
                    <a:pt x="326" y="1"/>
                  </a:moveTo>
                  <a:lnTo>
                    <a:pt x="0" y="324"/>
                  </a:lnTo>
                </a:path>
              </a:pathLst>
            </a:custGeom>
            <a:noFill/>
            <a:ln cap="rnd" cmpd="sng" w="20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2183772" y="2893538"/>
              <a:ext cx="203672" cy="204197"/>
            </a:xfrm>
            <a:custGeom>
              <a:rect b="b" l="l" r="r" t="t"/>
              <a:pathLst>
                <a:path extrusionOk="0" h="1140" w="1129">
                  <a:moveTo>
                    <a:pt x="0" y="0"/>
                  </a:moveTo>
                  <a:lnTo>
                    <a:pt x="0" y="1140"/>
                  </a:lnTo>
                  <a:lnTo>
                    <a:pt x="1129" y="1138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2183772" y="2893538"/>
              <a:ext cx="203672" cy="204197"/>
            </a:xfrm>
            <a:custGeom>
              <a:rect b="b" l="l" r="r" t="t"/>
              <a:pathLst>
                <a:path extrusionOk="0" fill="none" h="1140" w="1129">
                  <a:moveTo>
                    <a:pt x="0" y="1140"/>
                  </a:moveTo>
                  <a:lnTo>
                    <a:pt x="0" y="0"/>
                  </a:lnTo>
                  <a:lnTo>
                    <a:pt x="1129" y="0"/>
                  </a:lnTo>
                  <a:lnTo>
                    <a:pt x="1129" y="1138"/>
                  </a:lnTo>
                </a:path>
              </a:pathLst>
            </a:custGeom>
            <a:noFill/>
            <a:ln cap="rnd" cmpd="sng" w="2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2191529" y="2925422"/>
              <a:ext cx="188338" cy="144729"/>
            </a:xfrm>
            <a:custGeom>
              <a:rect b="b" l="l" r="r" t="t"/>
              <a:pathLst>
                <a:path extrusionOk="0" h="808" w="1044">
                  <a:moveTo>
                    <a:pt x="0" y="0"/>
                  </a:moveTo>
                  <a:lnTo>
                    <a:pt x="0" y="808"/>
                  </a:lnTo>
                  <a:lnTo>
                    <a:pt x="1043" y="808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2226165" y="2937244"/>
              <a:ext cx="124296" cy="179"/>
            </a:xfrm>
            <a:custGeom>
              <a:rect b="b" l="l" r="r" t="t"/>
              <a:pathLst>
                <a:path extrusionOk="0" h="1" w="689">
                  <a:moveTo>
                    <a:pt x="1" y="1"/>
                  </a:moveTo>
                  <a:lnTo>
                    <a:pt x="68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2"/>
            <p:cNvSpPr/>
            <p:nvPr/>
          </p:nvSpPr>
          <p:spPr>
            <a:xfrm>
              <a:off x="2226165" y="2937244"/>
              <a:ext cx="124296" cy="179"/>
            </a:xfrm>
            <a:custGeom>
              <a:rect b="b" l="l" r="r" t="t"/>
              <a:pathLst>
                <a:path extrusionOk="0" fill="none" h="1" w="689">
                  <a:moveTo>
                    <a:pt x="1" y="1"/>
                  </a:moveTo>
                  <a:lnTo>
                    <a:pt x="688" y="1"/>
                  </a:lnTo>
                </a:path>
              </a:pathLst>
            </a:custGeom>
            <a:noFill/>
            <a:ln cap="rnd" cmpd="sng" w="20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2226165" y="2980591"/>
              <a:ext cx="124296" cy="179"/>
            </a:xfrm>
            <a:custGeom>
              <a:rect b="b" l="l" r="r" t="t"/>
              <a:pathLst>
                <a:path extrusionOk="0" h="1" w="689">
                  <a:moveTo>
                    <a:pt x="1" y="1"/>
                  </a:moveTo>
                  <a:lnTo>
                    <a:pt x="68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2226165" y="2980591"/>
              <a:ext cx="124296" cy="179"/>
            </a:xfrm>
            <a:custGeom>
              <a:rect b="b" l="l" r="r" t="t"/>
              <a:pathLst>
                <a:path extrusionOk="0" fill="none" h="1" w="689">
                  <a:moveTo>
                    <a:pt x="1" y="1"/>
                  </a:moveTo>
                  <a:lnTo>
                    <a:pt x="688" y="1"/>
                  </a:lnTo>
                </a:path>
              </a:pathLst>
            </a:custGeom>
            <a:noFill/>
            <a:ln cap="rnd" cmpd="sng" w="20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2226165" y="3023938"/>
              <a:ext cx="124296" cy="179"/>
            </a:xfrm>
            <a:custGeom>
              <a:rect b="b" l="l" r="r" t="t"/>
              <a:pathLst>
                <a:path extrusionOk="0" h="1" w="689">
                  <a:moveTo>
                    <a:pt x="1" y="1"/>
                  </a:moveTo>
                  <a:lnTo>
                    <a:pt x="68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2226165" y="3023938"/>
              <a:ext cx="124296" cy="179"/>
            </a:xfrm>
            <a:custGeom>
              <a:rect b="b" l="l" r="r" t="t"/>
              <a:pathLst>
                <a:path extrusionOk="0" fill="none" h="1" w="689">
                  <a:moveTo>
                    <a:pt x="1" y="1"/>
                  </a:moveTo>
                  <a:lnTo>
                    <a:pt x="688" y="1"/>
                  </a:lnTo>
                </a:path>
              </a:pathLst>
            </a:custGeom>
            <a:noFill/>
            <a:ln cap="rnd" cmpd="sng" w="20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2226165" y="3067644"/>
              <a:ext cx="124296" cy="179"/>
            </a:xfrm>
            <a:custGeom>
              <a:rect b="b" l="l" r="r" t="t"/>
              <a:pathLst>
                <a:path extrusionOk="0" h="1" w="689">
                  <a:moveTo>
                    <a:pt x="1" y="1"/>
                  </a:moveTo>
                  <a:lnTo>
                    <a:pt x="68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2226165" y="3067644"/>
              <a:ext cx="124296" cy="179"/>
            </a:xfrm>
            <a:custGeom>
              <a:rect b="b" l="l" r="r" t="t"/>
              <a:pathLst>
                <a:path extrusionOk="0" fill="none" h="1" w="689">
                  <a:moveTo>
                    <a:pt x="1" y="1"/>
                  </a:moveTo>
                  <a:lnTo>
                    <a:pt x="688" y="1"/>
                  </a:lnTo>
                </a:path>
              </a:pathLst>
            </a:custGeom>
            <a:noFill/>
            <a:ln cap="rnd" cmpd="sng" w="20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6" name="Google Shape;1366;p22"/>
          <p:cNvGrpSpPr/>
          <p:nvPr/>
        </p:nvGrpSpPr>
        <p:grpSpPr>
          <a:xfrm>
            <a:off x="222350" y="2544885"/>
            <a:ext cx="1743000" cy="644115"/>
            <a:chOff x="433549" y="1336349"/>
            <a:chExt cx="1743000" cy="644115"/>
          </a:xfrm>
        </p:grpSpPr>
        <p:sp>
          <p:nvSpPr>
            <p:cNvPr id="1367" name="Google Shape;1367;p22"/>
            <p:cNvSpPr txBox="1"/>
            <p:nvPr/>
          </p:nvSpPr>
          <p:spPr>
            <a:xfrm>
              <a:off x="433549" y="1553864"/>
              <a:ext cx="17430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Standard mail format is needed.</a:t>
              </a:r>
              <a:endParaRPr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8" name="Google Shape;1368;p22"/>
            <p:cNvSpPr txBox="1"/>
            <p:nvPr/>
          </p:nvSpPr>
          <p:spPr>
            <a:xfrm>
              <a:off x="433549" y="13363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Email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69" name="Google Shape;1369;p22"/>
          <p:cNvGrpSpPr/>
          <p:nvPr/>
        </p:nvGrpSpPr>
        <p:grpSpPr>
          <a:xfrm>
            <a:off x="222338" y="3809381"/>
            <a:ext cx="1743012" cy="879319"/>
            <a:chOff x="433549" y="3307649"/>
            <a:chExt cx="1743012" cy="879319"/>
          </a:xfrm>
        </p:grpSpPr>
        <p:sp>
          <p:nvSpPr>
            <p:cNvPr id="1370" name="Google Shape;1370;p22"/>
            <p:cNvSpPr txBox="1"/>
            <p:nvPr/>
          </p:nvSpPr>
          <p:spPr>
            <a:xfrm>
              <a:off x="433561" y="3525168"/>
              <a:ext cx="17430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Username should not match with any existing username</a:t>
              </a:r>
              <a:endParaRPr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1" name="Google Shape;1371;p22"/>
            <p:cNvSpPr txBox="1"/>
            <p:nvPr/>
          </p:nvSpPr>
          <p:spPr>
            <a:xfrm>
              <a:off x="433549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Username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72" name="Google Shape;1372;p22"/>
          <p:cNvGrpSpPr/>
          <p:nvPr/>
        </p:nvGrpSpPr>
        <p:grpSpPr>
          <a:xfrm>
            <a:off x="7178600" y="2544885"/>
            <a:ext cx="1743012" cy="644115"/>
            <a:chOff x="6807977" y="1336349"/>
            <a:chExt cx="1743012" cy="644115"/>
          </a:xfrm>
        </p:grpSpPr>
        <p:sp>
          <p:nvSpPr>
            <p:cNvPr id="1373" name="Google Shape;1373;p22"/>
            <p:cNvSpPr txBox="1"/>
            <p:nvPr/>
          </p:nvSpPr>
          <p:spPr>
            <a:xfrm>
              <a:off x="6807977" y="1553864"/>
              <a:ext cx="1743000" cy="4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Name of the user should be provided.</a:t>
              </a:r>
              <a:endParaRPr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4" name="Google Shape;1374;p22"/>
            <p:cNvSpPr txBox="1"/>
            <p:nvPr/>
          </p:nvSpPr>
          <p:spPr>
            <a:xfrm>
              <a:off x="6807989" y="13363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Name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75" name="Google Shape;1375;p22"/>
          <p:cNvGrpSpPr/>
          <p:nvPr/>
        </p:nvGrpSpPr>
        <p:grpSpPr>
          <a:xfrm>
            <a:off x="7178612" y="3809381"/>
            <a:ext cx="1743038" cy="729919"/>
            <a:chOff x="6807989" y="3307649"/>
            <a:chExt cx="1743038" cy="729919"/>
          </a:xfrm>
        </p:grpSpPr>
        <p:sp>
          <p:nvSpPr>
            <p:cNvPr id="1376" name="Google Shape;1376;p22"/>
            <p:cNvSpPr txBox="1"/>
            <p:nvPr/>
          </p:nvSpPr>
          <p:spPr>
            <a:xfrm>
              <a:off x="6808027" y="3525168"/>
              <a:ext cx="17430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Subject(for teacher)</a:t>
              </a:r>
              <a:endParaRPr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Roll no. (for student)</a:t>
              </a:r>
              <a:endParaRPr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7" name="Google Shape;1377;p22"/>
            <p:cNvSpPr txBox="1"/>
            <p:nvPr/>
          </p:nvSpPr>
          <p:spPr>
            <a:xfrm>
              <a:off x="6807989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Subject / Roll no.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78" name="Google Shape;1378;p22"/>
          <p:cNvGrpSpPr/>
          <p:nvPr/>
        </p:nvGrpSpPr>
        <p:grpSpPr>
          <a:xfrm>
            <a:off x="7178612" y="1272900"/>
            <a:ext cx="1743038" cy="693325"/>
            <a:chOff x="6807989" y="3289434"/>
            <a:chExt cx="1743038" cy="693325"/>
          </a:xfrm>
        </p:grpSpPr>
        <p:sp>
          <p:nvSpPr>
            <p:cNvPr id="1379" name="Google Shape;1379;p22"/>
            <p:cNvSpPr txBox="1"/>
            <p:nvPr/>
          </p:nvSpPr>
          <p:spPr>
            <a:xfrm>
              <a:off x="6808027" y="3506958"/>
              <a:ext cx="1743000" cy="4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No specific format needed.</a:t>
              </a:r>
              <a:endParaRPr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0" name="Google Shape;1380;p22"/>
            <p:cNvSpPr txBox="1"/>
            <p:nvPr/>
          </p:nvSpPr>
          <p:spPr>
            <a:xfrm>
              <a:off x="6807989" y="3289434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Mobile no.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81" name="Google Shape;1381;p22"/>
          <p:cNvGrpSpPr/>
          <p:nvPr/>
        </p:nvGrpSpPr>
        <p:grpSpPr>
          <a:xfrm>
            <a:off x="222338" y="1272900"/>
            <a:ext cx="1743012" cy="972326"/>
            <a:chOff x="433549" y="3292497"/>
            <a:chExt cx="1743012" cy="972326"/>
          </a:xfrm>
        </p:grpSpPr>
        <p:sp>
          <p:nvSpPr>
            <p:cNvPr id="1382" name="Google Shape;1382;p22"/>
            <p:cNvSpPr txBox="1"/>
            <p:nvPr/>
          </p:nvSpPr>
          <p:spPr>
            <a:xfrm>
              <a:off x="433549" y="3510023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Capital and small alphabet along with number and characters are needed. </a:t>
              </a:r>
              <a:endParaRPr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3" name="Google Shape;1383;p22"/>
            <p:cNvSpPr txBox="1"/>
            <p:nvPr/>
          </p:nvSpPr>
          <p:spPr>
            <a:xfrm>
              <a:off x="433561" y="3292497"/>
              <a:ext cx="17430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Password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84" name="Google Shape;1384;p22"/>
          <p:cNvGrpSpPr/>
          <p:nvPr/>
        </p:nvGrpSpPr>
        <p:grpSpPr>
          <a:xfrm>
            <a:off x="3331233" y="1801730"/>
            <a:ext cx="2635036" cy="2914075"/>
            <a:chOff x="3331233" y="1801730"/>
            <a:chExt cx="2635036" cy="2914075"/>
          </a:xfrm>
        </p:grpSpPr>
        <p:sp>
          <p:nvSpPr>
            <p:cNvPr id="1385" name="Google Shape;1385;p22"/>
            <p:cNvSpPr/>
            <p:nvPr/>
          </p:nvSpPr>
          <p:spPr>
            <a:xfrm>
              <a:off x="3421013" y="2386092"/>
              <a:ext cx="2455712" cy="1475696"/>
            </a:xfrm>
            <a:custGeom>
              <a:rect b="b" l="l" r="r" t="t"/>
              <a:pathLst>
                <a:path extrusionOk="0" h="6246" w="10394">
                  <a:moveTo>
                    <a:pt x="180" y="0"/>
                  </a:moveTo>
                  <a:cubicBezTo>
                    <a:pt x="79" y="0"/>
                    <a:pt x="0" y="82"/>
                    <a:pt x="0" y="182"/>
                  </a:cubicBezTo>
                  <a:lnTo>
                    <a:pt x="0" y="6066"/>
                  </a:lnTo>
                  <a:cubicBezTo>
                    <a:pt x="0" y="6166"/>
                    <a:pt x="79" y="6246"/>
                    <a:pt x="180" y="6246"/>
                  </a:cubicBezTo>
                  <a:lnTo>
                    <a:pt x="10214" y="6246"/>
                  </a:lnTo>
                  <a:cubicBezTo>
                    <a:pt x="10313" y="6246"/>
                    <a:pt x="10394" y="6166"/>
                    <a:pt x="10394" y="6066"/>
                  </a:cubicBezTo>
                  <a:lnTo>
                    <a:pt x="10394" y="182"/>
                  </a:lnTo>
                  <a:cubicBezTo>
                    <a:pt x="10394" y="82"/>
                    <a:pt x="10313" y="0"/>
                    <a:pt x="1021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2"/>
            <p:cNvSpPr/>
            <p:nvPr/>
          </p:nvSpPr>
          <p:spPr>
            <a:xfrm>
              <a:off x="3331233" y="3861551"/>
              <a:ext cx="2635036" cy="173180"/>
            </a:xfrm>
            <a:custGeom>
              <a:rect b="b" l="l" r="r" t="t"/>
              <a:pathLst>
                <a:path extrusionOk="0" h="733" w="11153">
                  <a:moveTo>
                    <a:pt x="117" y="1"/>
                  </a:moveTo>
                  <a:cubicBezTo>
                    <a:pt x="52" y="1"/>
                    <a:pt x="1" y="52"/>
                    <a:pt x="1" y="116"/>
                  </a:cubicBezTo>
                  <a:cubicBezTo>
                    <a:pt x="1" y="457"/>
                    <a:pt x="277" y="733"/>
                    <a:pt x="620" y="733"/>
                  </a:cubicBezTo>
                  <a:lnTo>
                    <a:pt x="10534" y="733"/>
                  </a:lnTo>
                  <a:cubicBezTo>
                    <a:pt x="10877" y="733"/>
                    <a:pt x="11151" y="457"/>
                    <a:pt x="11153" y="116"/>
                  </a:cubicBezTo>
                  <a:cubicBezTo>
                    <a:pt x="11153" y="52"/>
                    <a:pt x="11102" y="1"/>
                    <a:pt x="110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2"/>
            <p:cNvSpPr/>
            <p:nvPr/>
          </p:nvSpPr>
          <p:spPr>
            <a:xfrm>
              <a:off x="3487166" y="2453900"/>
              <a:ext cx="2323405" cy="1340081"/>
            </a:xfrm>
            <a:custGeom>
              <a:rect b="b" l="l" r="r" t="t"/>
              <a:pathLst>
                <a:path extrusionOk="0" h="5672" w="9834">
                  <a:moveTo>
                    <a:pt x="88" y="0"/>
                  </a:moveTo>
                  <a:cubicBezTo>
                    <a:pt x="39" y="0"/>
                    <a:pt x="1" y="41"/>
                    <a:pt x="1" y="88"/>
                  </a:cubicBezTo>
                  <a:lnTo>
                    <a:pt x="1" y="5584"/>
                  </a:lnTo>
                  <a:cubicBezTo>
                    <a:pt x="1" y="5633"/>
                    <a:pt x="39" y="5672"/>
                    <a:pt x="88" y="5672"/>
                  </a:cubicBezTo>
                  <a:lnTo>
                    <a:pt x="9746" y="5672"/>
                  </a:lnTo>
                  <a:cubicBezTo>
                    <a:pt x="9795" y="5672"/>
                    <a:pt x="9833" y="5633"/>
                    <a:pt x="9833" y="5584"/>
                  </a:cubicBezTo>
                  <a:lnTo>
                    <a:pt x="9833" y="88"/>
                  </a:lnTo>
                  <a:cubicBezTo>
                    <a:pt x="9833" y="41"/>
                    <a:pt x="9795" y="0"/>
                    <a:pt x="9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>
              <a:off x="5029044" y="3537303"/>
              <a:ext cx="428134" cy="801915"/>
            </a:xfrm>
            <a:custGeom>
              <a:rect b="b" l="l" r="r" t="t"/>
              <a:pathLst>
                <a:path extrusionOk="0" h="25052" w="13375">
                  <a:moveTo>
                    <a:pt x="3714" y="0"/>
                  </a:moveTo>
                  <a:cubicBezTo>
                    <a:pt x="3142" y="0"/>
                    <a:pt x="2599" y="85"/>
                    <a:pt x="2189" y="249"/>
                  </a:cubicBezTo>
                  <a:cubicBezTo>
                    <a:pt x="913" y="765"/>
                    <a:pt x="1" y="2559"/>
                    <a:pt x="517" y="3835"/>
                  </a:cubicBezTo>
                  <a:lnTo>
                    <a:pt x="10274" y="25051"/>
                  </a:lnTo>
                  <a:lnTo>
                    <a:pt x="13375" y="24839"/>
                  </a:lnTo>
                  <a:cubicBezTo>
                    <a:pt x="9606" y="10340"/>
                    <a:pt x="9606" y="10370"/>
                    <a:pt x="6840" y="1465"/>
                  </a:cubicBezTo>
                  <a:cubicBezTo>
                    <a:pt x="6542" y="464"/>
                    <a:pt x="5050" y="0"/>
                    <a:pt x="37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>
              <a:off x="5322905" y="4245802"/>
              <a:ext cx="206304" cy="470003"/>
            </a:xfrm>
            <a:custGeom>
              <a:rect b="b" l="l" r="r" t="t"/>
              <a:pathLst>
                <a:path extrusionOk="0" h="14683" w="6445">
                  <a:moveTo>
                    <a:pt x="3161" y="1"/>
                  </a:moveTo>
                  <a:lnTo>
                    <a:pt x="821" y="1004"/>
                  </a:lnTo>
                  <a:cubicBezTo>
                    <a:pt x="821" y="1004"/>
                    <a:pt x="0" y="3891"/>
                    <a:pt x="1368" y="6505"/>
                  </a:cubicBezTo>
                  <a:lnTo>
                    <a:pt x="1094" y="9393"/>
                  </a:lnTo>
                  <a:cubicBezTo>
                    <a:pt x="1034" y="9818"/>
                    <a:pt x="1338" y="10244"/>
                    <a:pt x="1763" y="10335"/>
                  </a:cubicBezTo>
                  <a:cubicBezTo>
                    <a:pt x="1821" y="10346"/>
                    <a:pt x="1880" y="10351"/>
                    <a:pt x="1937" y="10351"/>
                  </a:cubicBezTo>
                  <a:cubicBezTo>
                    <a:pt x="2361" y="10351"/>
                    <a:pt x="2750" y="10068"/>
                    <a:pt x="2857" y="9666"/>
                  </a:cubicBezTo>
                  <a:lnTo>
                    <a:pt x="3313" y="7964"/>
                  </a:lnTo>
                  <a:lnTo>
                    <a:pt x="3496" y="8542"/>
                  </a:lnTo>
                  <a:cubicBezTo>
                    <a:pt x="3739" y="9454"/>
                    <a:pt x="3678" y="10457"/>
                    <a:pt x="3313" y="11338"/>
                  </a:cubicBezTo>
                  <a:lnTo>
                    <a:pt x="2250" y="13891"/>
                  </a:lnTo>
                  <a:cubicBezTo>
                    <a:pt x="2128" y="14195"/>
                    <a:pt x="1794" y="14134"/>
                    <a:pt x="1976" y="14378"/>
                  </a:cubicBezTo>
                  <a:cubicBezTo>
                    <a:pt x="2153" y="14581"/>
                    <a:pt x="2396" y="14682"/>
                    <a:pt x="2638" y="14682"/>
                  </a:cubicBezTo>
                  <a:cubicBezTo>
                    <a:pt x="2938" y="14682"/>
                    <a:pt x="3236" y="14528"/>
                    <a:pt x="3405" y="14226"/>
                  </a:cubicBezTo>
                  <a:lnTo>
                    <a:pt x="5593" y="11429"/>
                  </a:lnTo>
                  <a:cubicBezTo>
                    <a:pt x="6292" y="10213"/>
                    <a:pt x="6444" y="8754"/>
                    <a:pt x="5988" y="7447"/>
                  </a:cubicBezTo>
                  <a:lnTo>
                    <a:pt x="31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>
              <a:off x="4983333" y="2722110"/>
              <a:ext cx="482615" cy="1556742"/>
            </a:xfrm>
            <a:custGeom>
              <a:rect b="b" l="l" r="r" t="t"/>
              <a:pathLst>
                <a:path extrusionOk="0" h="48633" w="15077">
                  <a:moveTo>
                    <a:pt x="547" y="0"/>
                  </a:moveTo>
                  <a:lnTo>
                    <a:pt x="0" y="17599"/>
                  </a:lnTo>
                  <a:lnTo>
                    <a:pt x="1945" y="16535"/>
                  </a:lnTo>
                  <a:lnTo>
                    <a:pt x="3344" y="34864"/>
                  </a:lnTo>
                  <a:lnTo>
                    <a:pt x="9271" y="48633"/>
                  </a:lnTo>
                  <a:lnTo>
                    <a:pt x="15076" y="46232"/>
                  </a:lnTo>
                  <a:lnTo>
                    <a:pt x="9028" y="26596"/>
                  </a:lnTo>
                  <a:lnTo>
                    <a:pt x="8207" y="13101"/>
                  </a:lnTo>
                  <a:cubicBezTo>
                    <a:pt x="6991" y="2766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2"/>
            <p:cNvSpPr/>
            <p:nvPr/>
          </p:nvSpPr>
          <p:spPr>
            <a:xfrm>
              <a:off x="4293464" y="2639394"/>
              <a:ext cx="831908" cy="1170510"/>
            </a:xfrm>
            <a:custGeom>
              <a:rect b="b" l="l" r="r" t="t"/>
              <a:pathLst>
                <a:path extrusionOk="0" h="36567" w="25989">
                  <a:moveTo>
                    <a:pt x="13253" y="0"/>
                  </a:moveTo>
                  <a:lnTo>
                    <a:pt x="11916" y="122"/>
                  </a:lnTo>
                  <a:cubicBezTo>
                    <a:pt x="9180" y="335"/>
                    <a:pt x="6475" y="943"/>
                    <a:pt x="3922" y="1946"/>
                  </a:cubicBezTo>
                  <a:cubicBezTo>
                    <a:pt x="3192" y="2219"/>
                    <a:pt x="2463" y="2523"/>
                    <a:pt x="1824" y="2858"/>
                  </a:cubicBezTo>
                  <a:cubicBezTo>
                    <a:pt x="1" y="3830"/>
                    <a:pt x="548" y="5897"/>
                    <a:pt x="760" y="7994"/>
                  </a:cubicBezTo>
                  <a:lnTo>
                    <a:pt x="1855" y="36566"/>
                  </a:lnTo>
                  <a:lnTo>
                    <a:pt x="24165" y="36019"/>
                  </a:lnTo>
                  <a:cubicBezTo>
                    <a:pt x="25199" y="35989"/>
                    <a:pt x="25989" y="35138"/>
                    <a:pt x="25928" y="34135"/>
                  </a:cubicBezTo>
                  <a:lnTo>
                    <a:pt x="25047" y="11216"/>
                  </a:lnTo>
                  <a:cubicBezTo>
                    <a:pt x="24955" y="7204"/>
                    <a:pt x="24256" y="3283"/>
                    <a:pt x="21551" y="2341"/>
                  </a:cubicBezTo>
                  <a:cubicBezTo>
                    <a:pt x="18542" y="1277"/>
                    <a:pt x="14864" y="92"/>
                    <a:pt x="13253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2"/>
            <p:cNvSpPr/>
            <p:nvPr/>
          </p:nvSpPr>
          <p:spPr>
            <a:xfrm>
              <a:off x="4518213" y="2639394"/>
              <a:ext cx="422308" cy="420355"/>
            </a:xfrm>
            <a:custGeom>
              <a:rect b="b" l="l" r="r" t="t"/>
              <a:pathLst>
                <a:path extrusionOk="0" h="13132" w="13193">
                  <a:moveTo>
                    <a:pt x="6232" y="0"/>
                  </a:moveTo>
                  <a:cubicBezTo>
                    <a:pt x="6232" y="0"/>
                    <a:pt x="2554" y="152"/>
                    <a:pt x="1" y="943"/>
                  </a:cubicBezTo>
                  <a:lnTo>
                    <a:pt x="9272" y="13131"/>
                  </a:lnTo>
                  <a:lnTo>
                    <a:pt x="13193" y="1885"/>
                  </a:lnTo>
                  <a:cubicBezTo>
                    <a:pt x="13193" y="1885"/>
                    <a:pt x="8937" y="213"/>
                    <a:pt x="62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>
              <a:off x="4714760" y="2706521"/>
              <a:ext cx="127496" cy="127496"/>
            </a:xfrm>
            <a:custGeom>
              <a:rect b="b" l="l" r="r" t="t"/>
              <a:pathLst>
                <a:path extrusionOk="0" h="3983" w="3983">
                  <a:moveTo>
                    <a:pt x="1855" y="1"/>
                  </a:moveTo>
                  <a:lnTo>
                    <a:pt x="1" y="2341"/>
                  </a:lnTo>
                  <a:lnTo>
                    <a:pt x="2220" y="3983"/>
                  </a:lnTo>
                  <a:lnTo>
                    <a:pt x="3983" y="2098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2"/>
            <p:cNvSpPr/>
            <p:nvPr/>
          </p:nvSpPr>
          <p:spPr>
            <a:xfrm>
              <a:off x="4735215" y="2801882"/>
              <a:ext cx="107041" cy="257873"/>
            </a:xfrm>
            <a:custGeom>
              <a:rect b="b" l="l" r="r" t="t"/>
              <a:pathLst>
                <a:path extrusionOk="0" h="8056" w="3344">
                  <a:moveTo>
                    <a:pt x="1125" y="0"/>
                  </a:moveTo>
                  <a:lnTo>
                    <a:pt x="0" y="4773"/>
                  </a:lnTo>
                  <a:lnTo>
                    <a:pt x="2493" y="8055"/>
                  </a:lnTo>
                  <a:lnTo>
                    <a:pt x="3344" y="556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>
              <a:off x="4594111" y="2765517"/>
              <a:ext cx="123623" cy="50032"/>
            </a:xfrm>
            <a:custGeom>
              <a:rect b="b" l="l" r="r" t="t"/>
              <a:pathLst>
                <a:path extrusionOk="0" h="1563" w="3862">
                  <a:moveTo>
                    <a:pt x="164" y="0"/>
                  </a:moveTo>
                  <a:cubicBezTo>
                    <a:pt x="111" y="0"/>
                    <a:pt x="54" y="35"/>
                    <a:pt x="31" y="103"/>
                  </a:cubicBezTo>
                  <a:cubicBezTo>
                    <a:pt x="1" y="164"/>
                    <a:pt x="31" y="255"/>
                    <a:pt x="122" y="285"/>
                  </a:cubicBezTo>
                  <a:lnTo>
                    <a:pt x="3132" y="1562"/>
                  </a:lnTo>
                  <a:lnTo>
                    <a:pt x="3162" y="1562"/>
                  </a:lnTo>
                  <a:cubicBezTo>
                    <a:pt x="3223" y="1562"/>
                    <a:pt x="3253" y="1532"/>
                    <a:pt x="3284" y="1501"/>
                  </a:cubicBezTo>
                  <a:lnTo>
                    <a:pt x="3800" y="711"/>
                  </a:lnTo>
                  <a:cubicBezTo>
                    <a:pt x="3861" y="650"/>
                    <a:pt x="3831" y="559"/>
                    <a:pt x="3770" y="529"/>
                  </a:cubicBezTo>
                  <a:cubicBezTo>
                    <a:pt x="3747" y="505"/>
                    <a:pt x="3719" y="495"/>
                    <a:pt x="3690" y="495"/>
                  </a:cubicBezTo>
                  <a:cubicBezTo>
                    <a:pt x="3644" y="495"/>
                    <a:pt x="3595" y="521"/>
                    <a:pt x="3557" y="559"/>
                  </a:cubicBezTo>
                  <a:lnTo>
                    <a:pt x="3132" y="1228"/>
                  </a:lnTo>
                  <a:lnTo>
                    <a:pt x="214" y="12"/>
                  </a:lnTo>
                  <a:cubicBezTo>
                    <a:pt x="198" y="4"/>
                    <a:pt x="181" y="0"/>
                    <a:pt x="1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>
              <a:off x="4837362" y="2751208"/>
              <a:ext cx="82746" cy="47791"/>
            </a:xfrm>
            <a:custGeom>
              <a:rect b="b" l="l" r="r" t="t"/>
              <a:pathLst>
                <a:path extrusionOk="0" h="1493" w="2585">
                  <a:moveTo>
                    <a:pt x="2419" y="0"/>
                  </a:moveTo>
                  <a:cubicBezTo>
                    <a:pt x="2392" y="0"/>
                    <a:pt x="2364" y="10"/>
                    <a:pt x="2341" y="33"/>
                  </a:cubicBezTo>
                  <a:lnTo>
                    <a:pt x="852" y="1158"/>
                  </a:lnTo>
                  <a:lnTo>
                    <a:pt x="244" y="580"/>
                  </a:lnTo>
                  <a:cubicBezTo>
                    <a:pt x="231" y="568"/>
                    <a:pt x="208" y="560"/>
                    <a:pt x="181" y="560"/>
                  </a:cubicBezTo>
                  <a:cubicBezTo>
                    <a:pt x="143" y="560"/>
                    <a:pt x="97" y="575"/>
                    <a:pt x="62" y="611"/>
                  </a:cubicBezTo>
                  <a:cubicBezTo>
                    <a:pt x="1" y="672"/>
                    <a:pt x="1" y="763"/>
                    <a:pt x="62" y="793"/>
                  </a:cubicBezTo>
                  <a:lnTo>
                    <a:pt x="761" y="1462"/>
                  </a:lnTo>
                  <a:cubicBezTo>
                    <a:pt x="791" y="1462"/>
                    <a:pt x="821" y="1492"/>
                    <a:pt x="852" y="1492"/>
                  </a:cubicBezTo>
                  <a:cubicBezTo>
                    <a:pt x="882" y="1492"/>
                    <a:pt x="913" y="1492"/>
                    <a:pt x="943" y="1462"/>
                  </a:cubicBezTo>
                  <a:lnTo>
                    <a:pt x="2493" y="246"/>
                  </a:lnTo>
                  <a:cubicBezTo>
                    <a:pt x="2554" y="216"/>
                    <a:pt x="2584" y="125"/>
                    <a:pt x="2524" y="64"/>
                  </a:cubicBezTo>
                  <a:cubicBezTo>
                    <a:pt x="2505" y="26"/>
                    <a:pt x="2463" y="0"/>
                    <a:pt x="24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2"/>
            <p:cNvSpPr/>
            <p:nvPr/>
          </p:nvSpPr>
          <p:spPr>
            <a:xfrm>
              <a:off x="3687303" y="2717245"/>
              <a:ext cx="783253" cy="863022"/>
            </a:xfrm>
            <a:custGeom>
              <a:rect b="b" l="l" r="r" t="t"/>
              <a:pathLst>
                <a:path extrusionOk="0" h="26961" w="24469">
                  <a:moveTo>
                    <a:pt x="21581" y="0"/>
                  </a:moveTo>
                  <a:cubicBezTo>
                    <a:pt x="21581" y="0"/>
                    <a:pt x="14681" y="1095"/>
                    <a:pt x="0" y="21064"/>
                  </a:cubicBezTo>
                  <a:lnTo>
                    <a:pt x="7569" y="26961"/>
                  </a:lnTo>
                  <a:lnTo>
                    <a:pt x="19696" y="12918"/>
                  </a:lnTo>
                  <a:cubicBezTo>
                    <a:pt x="24469" y="6718"/>
                    <a:pt x="21581" y="0"/>
                    <a:pt x="2158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2"/>
            <p:cNvSpPr/>
            <p:nvPr/>
          </p:nvSpPr>
          <p:spPr>
            <a:xfrm>
              <a:off x="4208826" y="2932263"/>
              <a:ext cx="552653" cy="318179"/>
            </a:xfrm>
            <a:custGeom>
              <a:rect b="b" l="l" r="r" t="t"/>
              <a:pathLst>
                <a:path extrusionOk="0" h="9940" w="17265">
                  <a:moveTo>
                    <a:pt x="882" y="0"/>
                  </a:moveTo>
                  <a:lnTo>
                    <a:pt x="0" y="3982"/>
                  </a:lnTo>
                  <a:lnTo>
                    <a:pt x="15897" y="9940"/>
                  </a:lnTo>
                  <a:lnTo>
                    <a:pt x="17265" y="5958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2"/>
            <p:cNvSpPr/>
            <p:nvPr/>
          </p:nvSpPr>
          <p:spPr>
            <a:xfrm>
              <a:off x="4222431" y="2956591"/>
              <a:ext cx="512800" cy="237418"/>
            </a:xfrm>
            <a:custGeom>
              <a:rect b="b" l="l" r="r" t="t"/>
              <a:pathLst>
                <a:path extrusionOk="0" h="7417" w="16020">
                  <a:moveTo>
                    <a:pt x="548" y="0"/>
                  </a:moveTo>
                  <a:lnTo>
                    <a:pt x="1" y="2006"/>
                  </a:lnTo>
                  <a:lnTo>
                    <a:pt x="15411" y="7417"/>
                  </a:lnTo>
                  <a:lnTo>
                    <a:pt x="16019" y="550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2"/>
            <p:cNvSpPr/>
            <p:nvPr/>
          </p:nvSpPr>
          <p:spPr>
            <a:xfrm>
              <a:off x="3989903" y="2991611"/>
              <a:ext cx="785205" cy="911709"/>
            </a:xfrm>
            <a:custGeom>
              <a:rect b="b" l="l" r="r" t="t"/>
              <a:pathLst>
                <a:path extrusionOk="0" h="28482" w="24530">
                  <a:moveTo>
                    <a:pt x="7964" y="1"/>
                  </a:moveTo>
                  <a:lnTo>
                    <a:pt x="0" y="22828"/>
                  </a:lnTo>
                  <a:lnTo>
                    <a:pt x="16383" y="28481"/>
                  </a:lnTo>
                  <a:lnTo>
                    <a:pt x="24529" y="5897"/>
                  </a:lnTo>
                  <a:lnTo>
                    <a:pt x="79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3981132" y="2932263"/>
              <a:ext cx="263698" cy="790071"/>
            </a:xfrm>
            <a:custGeom>
              <a:rect b="b" l="l" r="r" t="t"/>
              <a:pathLst>
                <a:path extrusionOk="0" h="24682" w="8238">
                  <a:moveTo>
                    <a:pt x="7995" y="0"/>
                  </a:moveTo>
                  <a:lnTo>
                    <a:pt x="1" y="22736"/>
                  </a:lnTo>
                  <a:lnTo>
                    <a:pt x="274" y="24682"/>
                  </a:lnTo>
                  <a:lnTo>
                    <a:pt x="8238" y="1855"/>
                  </a:lnTo>
                  <a:lnTo>
                    <a:pt x="7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>
              <a:off x="4252585" y="3180380"/>
              <a:ext cx="362961" cy="206304"/>
            </a:xfrm>
            <a:custGeom>
              <a:rect b="b" l="l" r="r" t="t"/>
              <a:pathLst>
                <a:path extrusionOk="0" h="6445" w="11339">
                  <a:moveTo>
                    <a:pt x="943" y="0"/>
                  </a:moveTo>
                  <a:lnTo>
                    <a:pt x="1" y="2736"/>
                  </a:lnTo>
                  <a:lnTo>
                    <a:pt x="10396" y="6444"/>
                  </a:lnTo>
                  <a:lnTo>
                    <a:pt x="11339" y="3678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>
              <a:off x="4035615" y="3448920"/>
              <a:ext cx="413537" cy="284153"/>
            </a:xfrm>
            <a:custGeom>
              <a:rect b="b" l="l" r="r" t="t"/>
              <a:pathLst>
                <a:path extrusionOk="0" h="8877" w="12919">
                  <a:moveTo>
                    <a:pt x="882" y="1"/>
                  </a:moveTo>
                  <a:lnTo>
                    <a:pt x="1" y="6566"/>
                  </a:lnTo>
                  <a:lnTo>
                    <a:pt x="12311" y="8876"/>
                  </a:lnTo>
                  <a:lnTo>
                    <a:pt x="12919" y="437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2"/>
            <p:cNvSpPr/>
            <p:nvPr/>
          </p:nvSpPr>
          <p:spPr>
            <a:xfrm>
              <a:off x="4429670" y="3554300"/>
              <a:ext cx="272405" cy="246541"/>
            </a:xfrm>
            <a:custGeom>
              <a:rect b="b" l="l" r="r" t="t"/>
              <a:pathLst>
                <a:path extrusionOk="0" h="7702" w="8510">
                  <a:moveTo>
                    <a:pt x="6104" y="1"/>
                  </a:moveTo>
                  <a:cubicBezTo>
                    <a:pt x="3800" y="1"/>
                    <a:pt x="609" y="1086"/>
                    <a:pt x="609" y="1086"/>
                  </a:cubicBezTo>
                  <a:lnTo>
                    <a:pt x="1" y="5584"/>
                  </a:lnTo>
                  <a:cubicBezTo>
                    <a:pt x="2220" y="7107"/>
                    <a:pt x="3863" y="7702"/>
                    <a:pt x="5078" y="7702"/>
                  </a:cubicBezTo>
                  <a:cubicBezTo>
                    <a:pt x="8324" y="7702"/>
                    <a:pt x="8509" y="3460"/>
                    <a:pt x="8421" y="1359"/>
                  </a:cubicBezTo>
                  <a:cubicBezTo>
                    <a:pt x="8377" y="332"/>
                    <a:pt x="7376" y="1"/>
                    <a:pt x="61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2"/>
            <p:cNvSpPr/>
            <p:nvPr/>
          </p:nvSpPr>
          <p:spPr>
            <a:xfrm>
              <a:off x="4442347" y="3483460"/>
              <a:ext cx="187803" cy="116292"/>
            </a:xfrm>
            <a:custGeom>
              <a:rect b="b" l="l" r="r" t="t"/>
              <a:pathLst>
                <a:path extrusionOk="0" h="3633" w="5867">
                  <a:moveTo>
                    <a:pt x="4876" y="0"/>
                  </a:moveTo>
                  <a:cubicBezTo>
                    <a:pt x="4779" y="0"/>
                    <a:pt x="4683" y="15"/>
                    <a:pt x="4590" y="46"/>
                  </a:cubicBezTo>
                  <a:lnTo>
                    <a:pt x="3009" y="684"/>
                  </a:lnTo>
                  <a:cubicBezTo>
                    <a:pt x="2158" y="1019"/>
                    <a:pt x="1429" y="1596"/>
                    <a:pt x="912" y="2326"/>
                  </a:cubicBezTo>
                  <a:lnTo>
                    <a:pt x="0" y="3633"/>
                  </a:lnTo>
                  <a:lnTo>
                    <a:pt x="0" y="3633"/>
                  </a:lnTo>
                  <a:lnTo>
                    <a:pt x="3374" y="3420"/>
                  </a:lnTo>
                  <a:lnTo>
                    <a:pt x="5471" y="1536"/>
                  </a:lnTo>
                  <a:cubicBezTo>
                    <a:pt x="5806" y="1232"/>
                    <a:pt x="5866" y="745"/>
                    <a:pt x="5623" y="381"/>
                  </a:cubicBezTo>
                  <a:cubicBezTo>
                    <a:pt x="5442" y="131"/>
                    <a:pt x="5159" y="0"/>
                    <a:pt x="4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2"/>
            <p:cNvSpPr/>
            <p:nvPr/>
          </p:nvSpPr>
          <p:spPr>
            <a:xfrm>
              <a:off x="3634741" y="3334705"/>
              <a:ext cx="734629" cy="429478"/>
            </a:xfrm>
            <a:custGeom>
              <a:rect b="b" l="l" r="r" t="t"/>
              <a:pathLst>
                <a:path extrusionOk="0" h="13417" w="22950">
                  <a:moveTo>
                    <a:pt x="5406" y="1"/>
                  </a:moveTo>
                  <a:cubicBezTo>
                    <a:pt x="3644" y="1"/>
                    <a:pt x="1966" y="986"/>
                    <a:pt x="1186" y="2657"/>
                  </a:cubicBezTo>
                  <a:cubicBezTo>
                    <a:pt x="1" y="5240"/>
                    <a:pt x="1338" y="8249"/>
                    <a:pt x="4043" y="9070"/>
                  </a:cubicBezTo>
                  <a:lnTo>
                    <a:pt x="21490" y="13417"/>
                  </a:lnTo>
                  <a:lnTo>
                    <a:pt x="22949" y="5483"/>
                  </a:lnTo>
                  <a:lnTo>
                    <a:pt x="7326" y="407"/>
                  </a:lnTo>
                  <a:cubicBezTo>
                    <a:pt x="6701" y="131"/>
                    <a:pt x="6048" y="1"/>
                    <a:pt x="540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2"/>
            <p:cNvSpPr/>
            <p:nvPr/>
          </p:nvSpPr>
          <p:spPr>
            <a:xfrm>
              <a:off x="3924697" y="3363035"/>
              <a:ext cx="145966" cy="52849"/>
            </a:xfrm>
            <a:custGeom>
              <a:rect b="b" l="l" r="r" t="t"/>
              <a:pathLst>
                <a:path extrusionOk="0" h="1651" w="4560">
                  <a:moveTo>
                    <a:pt x="147" y="1"/>
                  </a:moveTo>
                  <a:cubicBezTo>
                    <a:pt x="91" y="1"/>
                    <a:pt x="25" y="50"/>
                    <a:pt x="1" y="100"/>
                  </a:cubicBezTo>
                  <a:cubicBezTo>
                    <a:pt x="1" y="161"/>
                    <a:pt x="31" y="252"/>
                    <a:pt x="92" y="282"/>
                  </a:cubicBezTo>
                  <a:lnTo>
                    <a:pt x="4347" y="1650"/>
                  </a:lnTo>
                  <a:lnTo>
                    <a:pt x="4378" y="1650"/>
                  </a:lnTo>
                  <a:cubicBezTo>
                    <a:pt x="4438" y="1650"/>
                    <a:pt x="4499" y="1620"/>
                    <a:pt x="4530" y="1559"/>
                  </a:cubicBezTo>
                  <a:cubicBezTo>
                    <a:pt x="4560" y="1498"/>
                    <a:pt x="4499" y="1407"/>
                    <a:pt x="4438" y="1377"/>
                  </a:cubicBezTo>
                  <a:lnTo>
                    <a:pt x="183" y="9"/>
                  </a:lnTo>
                  <a:cubicBezTo>
                    <a:pt x="172" y="3"/>
                    <a:pt x="160" y="1"/>
                    <a:pt x="14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2"/>
            <p:cNvSpPr/>
            <p:nvPr/>
          </p:nvSpPr>
          <p:spPr>
            <a:xfrm>
              <a:off x="4747860" y="1827243"/>
              <a:ext cx="323205" cy="237386"/>
            </a:xfrm>
            <a:custGeom>
              <a:rect b="b" l="l" r="r" t="t"/>
              <a:pathLst>
                <a:path extrusionOk="0" h="7416" w="10097">
                  <a:moveTo>
                    <a:pt x="4241" y="1"/>
                  </a:moveTo>
                  <a:cubicBezTo>
                    <a:pt x="2040" y="1"/>
                    <a:pt x="0" y="903"/>
                    <a:pt x="0" y="903"/>
                  </a:cubicBezTo>
                  <a:cubicBezTo>
                    <a:pt x="0" y="903"/>
                    <a:pt x="2614" y="7195"/>
                    <a:pt x="4560" y="7408"/>
                  </a:cubicBezTo>
                  <a:cubicBezTo>
                    <a:pt x="4611" y="7413"/>
                    <a:pt x="4663" y="7416"/>
                    <a:pt x="4716" y="7416"/>
                  </a:cubicBezTo>
                  <a:cubicBezTo>
                    <a:pt x="6692" y="7416"/>
                    <a:pt x="10097" y="3640"/>
                    <a:pt x="8025" y="1420"/>
                  </a:cubicBezTo>
                  <a:cubicBezTo>
                    <a:pt x="6988" y="337"/>
                    <a:pt x="5584" y="1"/>
                    <a:pt x="424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2"/>
            <p:cNvSpPr/>
            <p:nvPr/>
          </p:nvSpPr>
          <p:spPr>
            <a:xfrm>
              <a:off x="4888068" y="2167680"/>
              <a:ext cx="163379" cy="148142"/>
            </a:xfrm>
            <a:custGeom>
              <a:rect b="b" l="l" r="r" t="t"/>
              <a:pathLst>
                <a:path extrusionOk="0" h="4628" w="5104">
                  <a:moveTo>
                    <a:pt x="2461" y="0"/>
                  </a:moveTo>
                  <a:cubicBezTo>
                    <a:pt x="1645" y="0"/>
                    <a:pt x="1057" y="763"/>
                    <a:pt x="666" y="1545"/>
                  </a:cubicBezTo>
                  <a:cubicBezTo>
                    <a:pt x="301" y="2274"/>
                    <a:pt x="119" y="3034"/>
                    <a:pt x="28" y="3794"/>
                  </a:cubicBezTo>
                  <a:cubicBezTo>
                    <a:pt x="0" y="4236"/>
                    <a:pt x="449" y="4627"/>
                    <a:pt x="987" y="4627"/>
                  </a:cubicBezTo>
                  <a:cubicBezTo>
                    <a:pt x="1041" y="4627"/>
                    <a:pt x="1096" y="4623"/>
                    <a:pt x="1152" y="4615"/>
                  </a:cubicBezTo>
                  <a:cubicBezTo>
                    <a:pt x="3189" y="4341"/>
                    <a:pt x="5104" y="1058"/>
                    <a:pt x="3098" y="147"/>
                  </a:cubicBezTo>
                  <a:cubicBezTo>
                    <a:pt x="2871" y="45"/>
                    <a:pt x="2659" y="0"/>
                    <a:pt x="2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2"/>
            <p:cNvSpPr/>
            <p:nvPr/>
          </p:nvSpPr>
          <p:spPr>
            <a:xfrm>
              <a:off x="4459857" y="1836654"/>
              <a:ext cx="518626" cy="492410"/>
            </a:xfrm>
            <a:custGeom>
              <a:rect b="b" l="l" r="r" t="t"/>
              <a:pathLst>
                <a:path extrusionOk="0" h="15383" w="16202">
                  <a:moveTo>
                    <a:pt x="8358" y="0"/>
                  </a:moveTo>
                  <a:cubicBezTo>
                    <a:pt x="8318" y="0"/>
                    <a:pt x="8278" y="1"/>
                    <a:pt x="8237" y="1"/>
                  </a:cubicBezTo>
                  <a:cubicBezTo>
                    <a:pt x="3678" y="62"/>
                    <a:pt x="0" y="3557"/>
                    <a:pt x="61" y="7813"/>
                  </a:cubicBezTo>
                  <a:cubicBezTo>
                    <a:pt x="121" y="12030"/>
                    <a:pt x="3824" y="15382"/>
                    <a:pt x="8329" y="15382"/>
                  </a:cubicBezTo>
                  <a:cubicBezTo>
                    <a:pt x="8369" y="15382"/>
                    <a:pt x="8410" y="15382"/>
                    <a:pt x="8450" y="15381"/>
                  </a:cubicBezTo>
                  <a:cubicBezTo>
                    <a:pt x="13040" y="15320"/>
                    <a:pt x="16201" y="11825"/>
                    <a:pt x="16140" y="7600"/>
                  </a:cubicBezTo>
                  <a:cubicBezTo>
                    <a:pt x="16080" y="3382"/>
                    <a:pt x="12854" y="0"/>
                    <a:pt x="83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2"/>
            <p:cNvSpPr/>
            <p:nvPr/>
          </p:nvSpPr>
          <p:spPr>
            <a:xfrm>
              <a:off x="4626218" y="2280359"/>
              <a:ext cx="204384" cy="426181"/>
            </a:xfrm>
            <a:custGeom>
              <a:rect b="b" l="l" r="r" t="t"/>
              <a:pathLst>
                <a:path extrusionOk="0" h="13314" w="6385">
                  <a:moveTo>
                    <a:pt x="943" y="0"/>
                  </a:moveTo>
                  <a:lnTo>
                    <a:pt x="1" y="11490"/>
                  </a:lnTo>
                  <a:lnTo>
                    <a:pt x="4621" y="13314"/>
                  </a:lnTo>
                  <a:lnTo>
                    <a:pt x="6384" y="11976"/>
                  </a:lnTo>
                  <a:lnTo>
                    <a:pt x="5867" y="1247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4687519" y="2345533"/>
              <a:ext cx="136267" cy="183929"/>
            </a:xfrm>
            <a:custGeom>
              <a:rect b="b" l="l" r="r" t="t"/>
              <a:pathLst>
                <a:path extrusionOk="0" h="5746" w="4257">
                  <a:moveTo>
                    <a:pt x="3983" y="1"/>
                  </a:moveTo>
                  <a:lnTo>
                    <a:pt x="1" y="1703"/>
                  </a:lnTo>
                  <a:lnTo>
                    <a:pt x="4256" y="5746"/>
                  </a:lnTo>
                  <a:lnTo>
                    <a:pt x="4256" y="574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2"/>
            <p:cNvSpPr/>
            <p:nvPr/>
          </p:nvSpPr>
          <p:spPr>
            <a:xfrm>
              <a:off x="4469588" y="1880605"/>
              <a:ext cx="522499" cy="569874"/>
            </a:xfrm>
            <a:custGeom>
              <a:rect b="b" l="l" r="r" t="t"/>
              <a:pathLst>
                <a:path extrusionOk="0" h="17803" w="16323">
                  <a:moveTo>
                    <a:pt x="9384" y="0"/>
                  </a:moveTo>
                  <a:cubicBezTo>
                    <a:pt x="8464" y="0"/>
                    <a:pt x="7542" y="141"/>
                    <a:pt x="6657" y="391"/>
                  </a:cubicBezTo>
                  <a:cubicBezTo>
                    <a:pt x="0" y="2306"/>
                    <a:pt x="3070" y="9297"/>
                    <a:pt x="3070" y="9297"/>
                  </a:cubicBezTo>
                  <a:lnTo>
                    <a:pt x="4225" y="12428"/>
                  </a:lnTo>
                  <a:cubicBezTo>
                    <a:pt x="4499" y="13552"/>
                    <a:pt x="5441" y="15893"/>
                    <a:pt x="6383" y="16409"/>
                  </a:cubicBezTo>
                  <a:cubicBezTo>
                    <a:pt x="7973" y="17307"/>
                    <a:pt x="9206" y="17802"/>
                    <a:pt x="10430" y="17802"/>
                  </a:cubicBezTo>
                  <a:cubicBezTo>
                    <a:pt x="11194" y="17802"/>
                    <a:pt x="11955" y="17609"/>
                    <a:pt x="12797" y="17200"/>
                  </a:cubicBezTo>
                  <a:cubicBezTo>
                    <a:pt x="15684" y="15832"/>
                    <a:pt x="16323" y="11090"/>
                    <a:pt x="15745" y="5224"/>
                  </a:cubicBezTo>
                  <a:cubicBezTo>
                    <a:pt x="15380" y="1698"/>
                    <a:pt x="12888" y="543"/>
                    <a:pt x="10973" y="148"/>
                  </a:cubicBezTo>
                  <a:cubicBezTo>
                    <a:pt x="10449" y="47"/>
                    <a:pt x="9917" y="0"/>
                    <a:pt x="93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2"/>
            <p:cNvSpPr/>
            <p:nvPr/>
          </p:nvSpPr>
          <p:spPr>
            <a:xfrm>
              <a:off x="4863643" y="2179748"/>
              <a:ext cx="28233" cy="61715"/>
            </a:xfrm>
            <a:custGeom>
              <a:rect b="b" l="l" r="r" t="t"/>
              <a:pathLst>
                <a:path extrusionOk="0" h="1928" w="882">
                  <a:moveTo>
                    <a:pt x="108" y="0"/>
                  </a:moveTo>
                  <a:cubicBezTo>
                    <a:pt x="94" y="0"/>
                    <a:pt x="79" y="4"/>
                    <a:pt x="61" y="13"/>
                  </a:cubicBezTo>
                  <a:cubicBezTo>
                    <a:pt x="31" y="43"/>
                    <a:pt x="0" y="74"/>
                    <a:pt x="31" y="134"/>
                  </a:cubicBezTo>
                  <a:lnTo>
                    <a:pt x="700" y="1411"/>
                  </a:lnTo>
                  <a:lnTo>
                    <a:pt x="213" y="1776"/>
                  </a:lnTo>
                  <a:cubicBezTo>
                    <a:pt x="183" y="1806"/>
                    <a:pt x="183" y="1867"/>
                    <a:pt x="213" y="1897"/>
                  </a:cubicBezTo>
                  <a:cubicBezTo>
                    <a:pt x="213" y="1928"/>
                    <a:pt x="244" y="1928"/>
                    <a:pt x="274" y="1928"/>
                  </a:cubicBezTo>
                  <a:lnTo>
                    <a:pt x="335" y="1928"/>
                  </a:lnTo>
                  <a:lnTo>
                    <a:pt x="852" y="1502"/>
                  </a:lnTo>
                  <a:cubicBezTo>
                    <a:pt x="882" y="1472"/>
                    <a:pt x="882" y="1411"/>
                    <a:pt x="882" y="1381"/>
                  </a:cubicBezTo>
                  <a:lnTo>
                    <a:pt x="183" y="43"/>
                  </a:lnTo>
                  <a:cubicBezTo>
                    <a:pt x="161" y="22"/>
                    <a:pt x="140" y="0"/>
                    <a:pt x="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2"/>
            <p:cNvSpPr/>
            <p:nvPr/>
          </p:nvSpPr>
          <p:spPr>
            <a:xfrm>
              <a:off x="4885059" y="1999942"/>
              <a:ext cx="99263" cy="64212"/>
            </a:xfrm>
            <a:custGeom>
              <a:rect b="b" l="l" r="r" t="t"/>
              <a:pathLst>
                <a:path extrusionOk="0" h="2006" w="3101">
                  <a:moveTo>
                    <a:pt x="1147" y="1"/>
                  </a:moveTo>
                  <a:cubicBezTo>
                    <a:pt x="385" y="1"/>
                    <a:pt x="243" y="614"/>
                    <a:pt x="243" y="614"/>
                  </a:cubicBezTo>
                  <a:cubicBezTo>
                    <a:pt x="243" y="614"/>
                    <a:pt x="0" y="1435"/>
                    <a:pt x="912" y="1618"/>
                  </a:cubicBezTo>
                  <a:cubicBezTo>
                    <a:pt x="1581" y="1709"/>
                    <a:pt x="2037" y="1769"/>
                    <a:pt x="2401" y="1952"/>
                  </a:cubicBezTo>
                  <a:cubicBezTo>
                    <a:pt x="2474" y="1988"/>
                    <a:pt x="2547" y="2005"/>
                    <a:pt x="2616" y="2005"/>
                  </a:cubicBezTo>
                  <a:cubicBezTo>
                    <a:pt x="2779" y="2005"/>
                    <a:pt x="2924" y="1910"/>
                    <a:pt x="3009" y="1739"/>
                  </a:cubicBezTo>
                  <a:cubicBezTo>
                    <a:pt x="3101" y="1557"/>
                    <a:pt x="3101" y="1314"/>
                    <a:pt x="3009" y="1131"/>
                  </a:cubicBezTo>
                  <a:cubicBezTo>
                    <a:pt x="2797" y="766"/>
                    <a:pt x="2341" y="189"/>
                    <a:pt x="1490" y="37"/>
                  </a:cubicBezTo>
                  <a:cubicBezTo>
                    <a:pt x="1363" y="12"/>
                    <a:pt x="1250" y="1"/>
                    <a:pt x="114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2"/>
            <p:cNvSpPr/>
            <p:nvPr/>
          </p:nvSpPr>
          <p:spPr>
            <a:xfrm>
              <a:off x="4659317" y="1999910"/>
              <a:ext cx="155697" cy="76472"/>
            </a:xfrm>
            <a:custGeom>
              <a:rect b="b" l="l" r="r" t="t"/>
              <a:pathLst>
                <a:path extrusionOk="0" h="2389" w="4864">
                  <a:moveTo>
                    <a:pt x="3301" y="0"/>
                  </a:moveTo>
                  <a:cubicBezTo>
                    <a:pt x="3151" y="0"/>
                    <a:pt x="2983" y="12"/>
                    <a:pt x="2797" y="38"/>
                  </a:cubicBezTo>
                  <a:cubicBezTo>
                    <a:pt x="1642" y="220"/>
                    <a:pt x="456" y="1132"/>
                    <a:pt x="152" y="1527"/>
                  </a:cubicBezTo>
                  <a:cubicBezTo>
                    <a:pt x="0" y="1710"/>
                    <a:pt x="0" y="1953"/>
                    <a:pt x="122" y="2135"/>
                  </a:cubicBezTo>
                  <a:cubicBezTo>
                    <a:pt x="251" y="2308"/>
                    <a:pt x="457" y="2388"/>
                    <a:pt x="684" y="2388"/>
                  </a:cubicBezTo>
                  <a:cubicBezTo>
                    <a:pt x="778" y="2388"/>
                    <a:pt x="876" y="2375"/>
                    <a:pt x="973" y="2348"/>
                  </a:cubicBezTo>
                  <a:cubicBezTo>
                    <a:pt x="1490" y="2166"/>
                    <a:pt x="2645" y="1740"/>
                    <a:pt x="3617" y="1588"/>
                  </a:cubicBezTo>
                  <a:cubicBezTo>
                    <a:pt x="4864" y="1406"/>
                    <a:pt x="4560" y="585"/>
                    <a:pt x="4560" y="585"/>
                  </a:cubicBezTo>
                  <a:cubicBezTo>
                    <a:pt x="4560" y="585"/>
                    <a:pt x="4373" y="0"/>
                    <a:pt x="33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4694337" y="2118639"/>
              <a:ext cx="117765" cy="61043"/>
            </a:xfrm>
            <a:custGeom>
              <a:rect b="b" l="l" r="r" t="t"/>
              <a:pathLst>
                <a:path extrusionOk="0" h="1907" w="3679">
                  <a:moveTo>
                    <a:pt x="1987" y="1"/>
                  </a:moveTo>
                  <a:cubicBezTo>
                    <a:pt x="1480" y="1"/>
                    <a:pt x="830" y="173"/>
                    <a:pt x="1" y="645"/>
                  </a:cubicBezTo>
                  <a:cubicBezTo>
                    <a:pt x="1" y="645"/>
                    <a:pt x="671" y="1906"/>
                    <a:pt x="1955" y="1906"/>
                  </a:cubicBezTo>
                  <a:cubicBezTo>
                    <a:pt x="2442" y="1906"/>
                    <a:pt x="3018" y="1725"/>
                    <a:pt x="3678" y="1223"/>
                  </a:cubicBezTo>
                  <a:cubicBezTo>
                    <a:pt x="3678" y="1223"/>
                    <a:pt x="3341" y="1"/>
                    <a:pt x="198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2"/>
            <p:cNvSpPr/>
            <p:nvPr/>
          </p:nvSpPr>
          <p:spPr>
            <a:xfrm>
              <a:off x="4722571" y="2117487"/>
              <a:ext cx="72983" cy="69686"/>
            </a:xfrm>
            <a:custGeom>
              <a:rect b="b" l="l" r="r" t="t"/>
              <a:pathLst>
                <a:path extrusionOk="0" h="2177" w="2280">
                  <a:moveTo>
                    <a:pt x="1159" y="0"/>
                  </a:moveTo>
                  <a:cubicBezTo>
                    <a:pt x="1108" y="0"/>
                    <a:pt x="1056" y="4"/>
                    <a:pt x="1003" y="12"/>
                  </a:cubicBezTo>
                  <a:cubicBezTo>
                    <a:pt x="426" y="73"/>
                    <a:pt x="0" y="620"/>
                    <a:pt x="91" y="1228"/>
                  </a:cubicBezTo>
                  <a:cubicBezTo>
                    <a:pt x="177" y="1769"/>
                    <a:pt x="635" y="2176"/>
                    <a:pt x="1167" y="2176"/>
                  </a:cubicBezTo>
                  <a:cubicBezTo>
                    <a:pt x="1203" y="2176"/>
                    <a:pt x="1240" y="2174"/>
                    <a:pt x="1277" y="2170"/>
                  </a:cubicBezTo>
                  <a:cubicBezTo>
                    <a:pt x="1854" y="2079"/>
                    <a:pt x="2280" y="1532"/>
                    <a:pt x="2189" y="955"/>
                  </a:cubicBezTo>
                  <a:cubicBezTo>
                    <a:pt x="2106" y="402"/>
                    <a:pt x="1671" y="0"/>
                    <a:pt x="1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2"/>
            <p:cNvSpPr/>
            <p:nvPr/>
          </p:nvSpPr>
          <p:spPr>
            <a:xfrm>
              <a:off x="4692385" y="2114958"/>
              <a:ext cx="122630" cy="44078"/>
            </a:xfrm>
            <a:custGeom>
              <a:rect b="b" l="l" r="r" t="t"/>
              <a:pathLst>
                <a:path extrusionOk="0" h="1377" w="3831">
                  <a:moveTo>
                    <a:pt x="2068" y="0"/>
                  </a:moveTo>
                  <a:cubicBezTo>
                    <a:pt x="1673" y="0"/>
                    <a:pt x="1338" y="91"/>
                    <a:pt x="973" y="183"/>
                  </a:cubicBezTo>
                  <a:cubicBezTo>
                    <a:pt x="639" y="304"/>
                    <a:pt x="305" y="487"/>
                    <a:pt x="31" y="699"/>
                  </a:cubicBezTo>
                  <a:cubicBezTo>
                    <a:pt x="1" y="730"/>
                    <a:pt x="1" y="760"/>
                    <a:pt x="31" y="790"/>
                  </a:cubicBezTo>
                  <a:cubicBezTo>
                    <a:pt x="31" y="806"/>
                    <a:pt x="46" y="813"/>
                    <a:pt x="65" y="813"/>
                  </a:cubicBezTo>
                  <a:cubicBezTo>
                    <a:pt x="84" y="813"/>
                    <a:pt x="107" y="806"/>
                    <a:pt x="122" y="790"/>
                  </a:cubicBezTo>
                  <a:cubicBezTo>
                    <a:pt x="396" y="608"/>
                    <a:pt x="700" y="456"/>
                    <a:pt x="1034" y="365"/>
                  </a:cubicBezTo>
                  <a:cubicBezTo>
                    <a:pt x="1311" y="264"/>
                    <a:pt x="1609" y="205"/>
                    <a:pt x="1893" y="205"/>
                  </a:cubicBezTo>
                  <a:cubicBezTo>
                    <a:pt x="1952" y="205"/>
                    <a:pt x="2010" y="208"/>
                    <a:pt x="2068" y="213"/>
                  </a:cubicBezTo>
                  <a:cubicBezTo>
                    <a:pt x="2402" y="213"/>
                    <a:pt x="2736" y="304"/>
                    <a:pt x="3010" y="487"/>
                  </a:cubicBezTo>
                  <a:cubicBezTo>
                    <a:pt x="3253" y="669"/>
                    <a:pt x="3466" y="973"/>
                    <a:pt x="3527" y="1246"/>
                  </a:cubicBezTo>
                  <a:lnTo>
                    <a:pt x="3527" y="1277"/>
                  </a:lnTo>
                  <a:cubicBezTo>
                    <a:pt x="3552" y="1326"/>
                    <a:pt x="3597" y="1376"/>
                    <a:pt x="3662" y="1376"/>
                  </a:cubicBezTo>
                  <a:cubicBezTo>
                    <a:pt x="3677" y="1376"/>
                    <a:pt x="3692" y="1374"/>
                    <a:pt x="3709" y="1368"/>
                  </a:cubicBezTo>
                  <a:cubicBezTo>
                    <a:pt x="3770" y="1368"/>
                    <a:pt x="3831" y="1277"/>
                    <a:pt x="3800" y="1216"/>
                  </a:cubicBezTo>
                  <a:cubicBezTo>
                    <a:pt x="3709" y="790"/>
                    <a:pt x="3436" y="487"/>
                    <a:pt x="3132" y="304"/>
                  </a:cubicBezTo>
                  <a:cubicBezTo>
                    <a:pt x="2797" y="91"/>
                    <a:pt x="2432" y="31"/>
                    <a:pt x="2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2"/>
            <p:cNvSpPr/>
            <p:nvPr/>
          </p:nvSpPr>
          <p:spPr>
            <a:xfrm>
              <a:off x="4888932" y="2117679"/>
              <a:ext cx="82746" cy="57970"/>
            </a:xfrm>
            <a:custGeom>
              <a:rect b="b" l="l" r="r" t="t"/>
              <a:pathLst>
                <a:path extrusionOk="0" h="1811" w="2585">
                  <a:moveTo>
                    <a:pt x="1444" y="1"/>
                  </a:moveTo>
                  <a:cubicBezTo>
                    <a:pt x="490" y="1"/>
                    <a:pt x="1" y="1283"/>
                    <a:pt x="1" y="1283"/>
                  </a:cubicBezTo>
                  <a:cubicBezTo>
                    <a:pt x="500" y="1667"/>
                    <a:pt x="911" y="1810"/>
                    <a:pt x="1248" y="1810"/>
                  </a:cubicBezTo>
                  <a:cubicBezTo>
                    <a:pt x="2245" y="1810"/>
                    <a:pt x="2584" y="554"/>
                    <a:pt x="2584" y="554"/>
                  </a:cubicBezTo>
                  <a:cubicBezTo>
                    <a:pt x="2151" y="151"/>
                    <a:pt x="1770" y="1"/>
                    <a:pt x="144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4905482" y="2115726"/>
              <a:ext cx="56466" cy="64628"/>
            </a:xfrm>
            <a:custGeom>
              <a:rect b="b" l="l" r="r" t="t"/>
              <a:pathLst>
                <a:path extrusionOk="0" h="2019" w="1764">
                  <a:moveTo>
                    <a:pt x="942" y="0"/>
                  </a:moveTo>
                  <a:cubicBezTo>
                    <a:pt x="526" y="0"/>
                    <a:pt x="177" y="378"/>
                    <a:pt x="92" y="888"/>
                  </a:cubicBezTo>
                  <a:cubicBezTo>
                    <a:pt x="0" y="1435"/>
                    <a:pt x="274" y="1952"/>
                    <a:pt x="730" y="2013"/>
                  </a:cubicBezTo>
                  <a:cubicBezTo>
                    <a:pt x="759" y="2017"/>
                    <a:pt x="788" y="2019"/>
                    <a:pt x="817" y="2019"/>
                  </a:cubicBezTo>
                  <a:cubicBezTo>
                    <a:pt x="1212" y="2019"/>
                    <a:pt x="1587" y="1641"/>
                    <a:pt x="1672" y="1131"/>
                  </a:cubicBezTo>
                  <a:cubicBezTo>
                    <a:pt x="1763" y="584"/>
                    <a:pt x="1459" y="67"/>
                    <a:pt x="1034" y="7"/>
                  </a:cubicBezTo>
                  <a:cubicBezTo>
                    <a:pt x="1003" y="2"/>
                    <a:pt x="972" y="0"/>
                    <a:pt x="9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2"/>
            <p:cNvSpPr/>
            <p:nvPr/>
          </p:nvSpPr>
          <p:spPr>
            <a:xfrm>
              <a:off x="4886979" y="2115534"/>
              <a:ext cx="86651" cy="44590"/>
            </a:xfrm>
            <a:custGeom>
              <a:rect b="b" l="l" r="r" t="t"/>
              <a:pathLst>
                <a:path extrusionOk="0" h="1393" w="2707">
                  <a:moveTo>
                    <a:pt x="1687" y="0"/>
                  </a:moveTo>
                  <a:cubicBezTo>
                    <a:pt x="1602" y="0"/>
                    <a:pt x="1516" y="22"/>
                    <a:pt x="1430" y="43"/>
                  </a:cubicBezTo>
                  <a:lnTo>
                    <a:pt x="1460" y="13"/>
                  </a:lnTo>
                  <a:lnTo>
                    <a:pt x="1460" y="13"/>
                  </a:lnTo>
                  <a:cubicBezTo>
                    <a:pt x="1278" y="43"/>
                    <a:pt x="1126" y="104"/>
                    <a:pt x="974" y="165"/>
                  </a:cubicBezTo>
                  <a:cubicBezTo>
                    <a:pt x="852" y="225"/>
                    <a:pt x="700" y="317"/>
                    <a:pt x="578" y="438"/>
                  </a:cubicBezTo>
                  <a:cubicBezTo>
                    <a:pt x="457" y="529"/>
                    <a:pt x="366" y="651"/>
                    <a:pt x="244" y="803"/>
                  </a:cubicBezTo>
                  <a:cubicBezTo>
                    <a:pt x="153" y="924"/>
                    <a:pt x="92" y="1046"/>
                    <a:pt x="31" y="1228"/>
                  </a:cubicBezTo>
                  <a:cubicBezTo>
                    <a:pt x="1" y="1289"/>
                    <a:pt x="31" y="1350"/>
                    <a:pt x="92" y="1380"/>
                  </a:cubicBezTo>
                  <a:cubicBezTo>
                    <a:pt x="108" y="1389"/>
                    <a:pt x="125" y="1392"/>
                    <a:pt x="140" y="1392"/>
                  </a:cubicBezTo>
                  <a:cubicBezTo>
                    <a:pt x="183" y="1392"/>
                    <a:pt x="222" y="1364"/>
                    <a:pt x="244" y="1320"/>
                  </a:cubicBezTo>
                  <a:lnTo>
                    <a:pt x="244" y="1289"/>
                  </a:lnTo>
                  <a:cubicBezTo>
                    <a:pt x="335" y="1046"/>
                    <a:pt x="518" y="772"/>
                    <a:pt x="730" y="590"/>
                  </a:cubicBezTo>
                  <a:cubicBezTo>
                    <a:pt x="822" y="469"/>
                    <a:pt x="943" y="408"/>
                    <a:pt x="1065" y="347"/>
                  </a:cubicBezTo>
                  <a:cubicBezTo>
                    <a:pt x="1186" y="256"/>
                    <a:pt x="1338" y="225"/>
                    <a:pt x="1460" y="195"/>
                  </a:cubicBezTo>
                  <a:lnTo>
                    <a:pt x="1490" y="195"/>
                  </a:lnTo>
                  <a:cubicBezTo>
                    <a:pt x="1560" y="172"/>
                    <a:pt x="1639" y="162"/>
                    <a:pt x="1719" y="162"/>
                  </a:cubicBezTo>
                  <a:cubicBezTo>
                    <a:pt x="1850" y="162"/>
                    <a:pt x="1986" y="188"/>
                    <a:pt x="2098" y="225"/>
                  </a:cubicBezTo>
                  <a:cubicBezTo>
                    <a:pt x="2311" y="317"/>
                    <a:pt x="2463" y="469"/>
                    <a:pt x="2615" y="651"/>
                  </a:cubicBezTo>
                  <a:cubicBezTo>
                    <a:pt x="2615" y="666"/>
                    <a:pt x="2623" y="674"/>
                    <a:pt x="2634" y="674"/>
                  </a:cubicBezTo>
                  <a:cubicBezTo>
                    <a:pt x="2645" y="674"/>
                    <a:pt x="2661" y="666"/>
                    <a:pt x="2676" y="651"/>
                  </a:cubicBezTo>
                  <a:cubicBezTo>
                    <a:pt x="2706" y="651"/>
                    <a:pt x="2706" y="621"/>
                    <a:pt x="2706" y="590"/>
                  </a:cubicBezTo>
                  <a:cubicBezTo>
                    <a:pt x="2554" y="377"/>
                    <a:pt x="2372" y="225"/>
                    <a:pt x="2159" y="104"/>
                  </a:cubicBezTo>
                  <a:cubicBezTo>
                    <a:pt x="2037" y="73"/>
                    <a:pt x="1916" y="43"/>
                    <a:pt x="1794" y="13"/>
                  </a:cubicBezTo>
                  <a:cubicBezTo>
                    <a:pt x="1759" y="4"/>
                    <a:pt x="1723" y="0"/>
                    <a:pt x="1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2"/>
            <p:cNvSpPr/>
            <p:nvPr/>
          </p:nvSpPr>
          <p:spPr>
            <a:xfrm>
              <a:off x="4712840" y="2241945"/>
              <a:ext cx="172246" cy="94494"/>
            </a:xfrm>
            <a:custGeom>
              <a:rect b="b" l="l" r="r" t="t"/>
              <a:pathLst>
                <a:path extrusionOk="0" h="2952" w="5381">
                  <a:moveTo>
                    <a:pt x="4146" y="0"/>
                  </a:moveTo>
                  <a:cubicBezTo>
                    <a:pt x="3722" y="0"/>
                    <a:pt x="3168" y="147"/>
                    <a:pt x="2614" y="745"/>
                  </a:cubicBezTo>
                  <a:cubicBezTo>
                    <a:pt x="1858" y="1541"/>
                    <a:pt x="1140" y="1789"/>
                    <a:pt x="624" y="1789"/>
                  </a:cubicBezTo>
                  <a:cubicBezTo>
                    <a:pt x="353" y="1789"/>
                    <a:pt x="136" y="1720"/>
                    <a:pt x="0" y="1626"/>
                  </a:cubicBezTo>
                  <a:lnTo>
                    <a:pt x="0" y="1626"/>
                  </a:lnTo>
                  <a:cubicBezTo>
                    <a:pt x="0" y="1626"/>
                    <a:pt x="1025" y="2952"/>
                    <a:pt x="2575" y="2952"/>
                  </a:cubicBezTo>
                  <a:cubicBezTo>
                    <a:pt x="3227" y="2952"/>
                    <a:pt x="3972" y="2717"/>
                    <a:pt x="4772" y="2052"/>
                  </a:cubicBezTo>
                  <a:cubicBezTo>
                    <a:pt x="4772" y="2052"/>
                    <a:pt x="5380" y="1292"/>
                    <a:pt x="5107" y="532"/>
                  </a:cubicBezTo>
                  <a:cubicBezTo>
                    <a:pt x="5015" y="289"/>
                    <a:pt x="4803" y="106"/>
                    <a:pt x="4559" y="45"/>
                  </a:cubicBezTo>
                  <a:cubicBezTo>
                    <a:pt x="4444" y="21"/>
                    <a:pt x="4304" y="0"/>
                    <a:pt x="414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2"/>
            <p:cNvSpPr/>
            <p:nvPr/>
          </p:nvSpPr>
          <p:spPr>
            <a:xfrm>
              <a:off x="4860987" y="2241305"/>
              <a:ext cx="144749" cy="86523"/>
            </a:xfrm>
            <a:custGeom>
              <a:rect b="b" l="l" r="r" t="t"/>
              <a:pathLst>
                <a:path extrusionOk="0" h="2703" w="4522">
                  <a:moveTo>
                    <a:pt x="1167" y="0"/>
                  </a:moveTo>
                  <a:cubicBezTo>
                    <a:pt x="540" y="0"/>
                    <a:pt x="0" y="525"/>
                    <a:pt x="144" y="1160"/>
                  </a:cubicBezTo>
                  <a:cubicBezTo>
                    <a:pt x="235" y="1585"/>
                    <a:pt x="479" y="1889"/>
                    <a:pt x="479" y="1889"/>
                  </a:cubicBezTo>
                  <a:cubicBezTo>
                    <a:pt x="1205" y="2490"/>
                    <a:pt x="1855" y="2702"/>
                    <a:pt x="2410" y="2702"/>
                  </a:cubicBezTo>
                  <a:cubicBezTo>
                    <a:pt x="3736" y="2702"/>
                    <a:pt x="4521" y="1494"/>
                    <a:pt x="4521" y="1494"/>
                  </a:cubicBezTo>
                  <a:lnTo>
                    <a:pt x="4521" y="1494"/>
                  </a:lnTo>
                  <a:cubicBezTo>
                    <a:pt x="4393" y="1580"/>
                    <a:pt x="4230" y="1647"/>
                    <a:pt x="4027" y="1647"/>
                  </a:cubicBezTo>
                  <a:cubicBezTo>
                    <a:pt x="3654" y="1647"/>
                    <a:pt x="3143" y="1421"/>
                    <a:pt x="2454" y="673"/>
                  </a:cubicBezTo>
                  <a:cubicBezTo>
                    <a:pt x="2029" y="248"/>
                    <a:pt x="1603" y="65"/>
                    <a:pt x="1269" y="5"/>
                  </a:cubicBezTo>
                  <a:cubicBezTo>
                    <a:pt x="1235" y="2"/>
                    <a:pt x="1201" y="0"/>
                    <a:pt x="11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2"/>
            <p:cNvSpPr/>
            <p:nvPr/>
          </p:nvSpPr>
          <p:spPr>
            <a:xfrm>
              <a:off x="4642768" y="2079618"/>
              <a:ext cx="201439" cy="142380"/>
            </a:xfrm>
            <a:custGeom>
              <a:rect b="b" l="l" r="r" t="t"/>
              <a:pathLst>
                <a:path extrusionOk="0" h="4448" w="6293">
                  <a:moveTo>
                    <a:pt x="3648" y="375"/>
                  </a:moveTo>
                  <a:cubicBezTo>
                    <a:pt x="4438" y="375"/>
                    <a:pt x="5138" y="405"/>
                    <a:pt x="5259" y="405"/>
                  </a:cubicBezTo>
                  <a:cubicBezTo>
                    <a:pt x="5624" y="496"/>
                    <a:pt x="5867" y="891"/>
                    <a:pt x="5837" y="1287"/>
                  </a:cubicBezTo>
                  <a:cubicBezTo>
                    <a:pt x="5806" y="1894"/>
                    <a:pt x="5715" y="2776"/>
                    <a:pt x="5350" y="3536"/>
                  </a:cubicBezTo>
                  <a:cubicBezTo>
                    <a:pt x="5198" y="3840"/>
                    <a:pt x="4864" y="4053"/>
                    <a:pt x="4530" y="4083"/>
                  </a:cubicBezTo>
                  <a:lnTo>
                    <a:pt x="1551" y="4053"/>
                  </a:lnTo>
                  <a:cubicBezTo>
                    <a:pt x="1034" y="4022"/>
                    <a:pt x="609" y="3657"/>
                    <a:pt x="517" y="3141"/>
                  </a:cubicBezTo>
                  <a:cubicBezTo>
                    <a:pt x="396" y="2533"/>
                    <a:pt x="396" y="1925"/>
                    <a:pt x="457" y="1378"/>
                  </a:cubicBezTo>
                  <a:cubicBezTo>
                    <a:pt x="517" y="922"/>
                    <a:pt x="852" y="557"/>
                    <a:pt x="1277" y="496"/>
                  </a:cubicBezTo>
                  <a:cubicBezTo>
                    <a:pt x="1764" y="405"/>
                    <a:pt x="2767" y="375"/>
                    <a:pt x="3648" y="375"/>
                  </a:cubicBezTo>
                  <a:close/>
                  <a:moveTo>
                    <a:pt x="4083" y="0"/>
                  </a:moveTo>
                  <a:cubicBezTo>
                    <a:pt x="3106" y="0"/>
                    <a:pt x="1800" y="22"/>
                    <a:pt x="1216" y="132"/>
                  </a:cubicBezTo>
                  <a:cubicBezTo>
                    <a:pt x="609" y="223"/>
                    <a:pt x="153" y="709"/>
                    <a:pt x="92" y="1347"/>
                  </a:cubicBezTo>
                  <a:cubicBezTo>
                    <a:pt x="1" y="1925"/>
                    <a:pt x="31" y="2563"/>
                    <a:pt x="153" y="3202"/>
                  </a:cubicBezTo>
                  <a:cubicBezTo>
                    <a:pt x="274" y="3870"/>
                    <a:pt x="852" y="4387"/>
                    <a:pt x="1520" y="4448"/>
                  </a:cubicBezTo>
                  <a:lnTo>
                    <a:pt x="4530" y="4448"/>
                  </a:lnTo>
                  <a:cubicBezTo>
                    <a:pt x="5016" y="4417"/>
                    <a:pt x="5472" y="4144"/>
                    <a:pt x="5685" y="3688"/>
                  </a:cubicBezTo>
                  <a:cubicBezTo>
                    <a:pt x="6110" y="2867"/>
                    <a:pt x="6171" y="1955"/>
                    <a:pt x="6232" y="1317"/>
                  </a:cubicBezTo>
                  <a:cubicBezTo>
                    <a:pt x="6293" y="709"/>
                    <a:pt x="5897" y="162"/>
                    <a:pt x="5320" y="40"/>
                  </a:cubicBezTo>
                  <a:cubicBezTo>
                    <a:pt x="5320" y="40"/>
                    <a:pt x="5289" y="10"/>
                    <a:pt x="5289" y="10"/>
                  </a:cubicBezTo>
                  <a:cubicBezTo>
                    <a:pt x="5241" y="10"/>
                    <a:pt x="4735" y="0"/>
                    <a:pt x="40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2"/>
            <p:cNvSpPr/>
            <p:nvPr/>
          </p:nvSpPr>
          <p:spPr>
            <a:xfrm>
              <a:off x="4627210" y="2081858"/>
              <a:ext cx="69110" cy="41869"/>
            </a:xfrm>
            <a:custGeom>
              <a:rect b="b" l="l" r="r" t="t"/>
              <a:pathLst>
                <a:path extrusionOk="0" h="1308" w="2159">
                  <a:moveTo>
                    <a:pt x="2158" y="1"/>
                  </a:moveTo>
                  <a:lnTo>
                    <a:pt x="213" y="92"/>
                  </a:lnTo>
                  <a:cubicBezTo>
                    <a:pt x="91" y="122"/>
                    <a:pt x="0" y="214"/>
                    <a:pt x="0" y="305"/>
                  </a:cubicBezTo>
                  <a:lnTo>
                    <a:pt x="0" y="669"/>
                  </a:lnTo>
                  <a:cubicBezTo>
                    <a:pt x="31" y="730"/>
                    <a:pt x="31" y="821"/>
                    <a:pt x="91" y="852"/>
                  </a:cubicBezTo>
                  <a:lnTo>
                    <a:pt x="760" y="1308"/>
                  </a:lnTo>
                  <a:cubicBezTo>
                    <a:pt x="760" y="1308"/>
                    <a:pt x="1095" y="122"/>
                    <a:pt x="2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2"/>
            <p:cNvSpPr/>
            <p:nvPr/>
          </p:nvSpPr>
          <p:spPr>
            <a:xfrm>
              <a:off x="4873375" y="2078881"/>
              <a:ext cx="167380" cy="143117"/>
            </a:xfrm>
            <a:custGeom>
              <a:rect b="b" l="l" r="r" t="t"/>
              <a:pathLst>
                <a:path extrusionOk="0" h="4471" w="5229">
                  <a:moveTo>
                    <a:pt x="1520" y="398"/>
                  </a:moveTo>
                  <a:cubicBezTo>
                    <a:pt x="2189" y="398"/>
                    <a:pt x="3283" y="398"/>
                    <a:pt x="3921" y="519"/>
                  </a:cubicBezTo>
                  <a:cubicBezTo>
                    <a:pt x="4347" y="580"/>
                    <a:pt x="4681" y="945"/>
                    <a:pt x="4742" y="1401"/>
                  </a:cubicBezTo>
                  <a:cubicBezTo>
                    <a:pt x="4833" y="1948"/>
                    <a:pt x="4803" y="2556"/>
                    <a:pt x="4681" y="3164"/>
                  </a:cubicBezTo>
                  <a:cubicBezTo>
                    <a:pt x="4590" y="3650"/>
                    <a:pt x="4165" y="4045"/>
                    <a:pt x="3678" y="4076"/>
                  </a:cubicBezTo>
                  <a:lnTo>
                    <a:pt x="1733" y="4106"/>
                  </a:lnTo>
                  <a:cubicBezTo>
                    <a:pt x="1368" y="4076"/>
                    <a:pt x="1034" y="3863"/>
                    <a:pt x="882" y="3559"/>
                  </a:cubicBezTo>
                  <a:cubicBezTo>
                    <a:pt x="548" y="2890"/>
                    <a:pt x="487" y="2069"/>
                    <a:pt x="456" y="1462"/>
                  </a:cubicBezTo>
                  <a:lnTo>
                    <a:pt x="426" y="1249"/>
                  </a:lnTo>
                  <a:cubicBezTo>
                    <a:pt x="396" y="1006"/>
                    <a:pt x="487" y="732"/>
                    <a:pt x="608" y="580"/>
                  </a:cubicBezTo>
                  <a:cubicBezTo>
                    <a:pt x="700" y="459"/>
                    <a:pt x="852" y="398"/>
                    <a:pt x="1003" y="398"/>
                  </a:cubicBezTo>
                  <a:close/>
                  <a:moveTo>
                    <a:pt x="1345" y="1"/>
                  </a:moveTo>
                  <a:cubicBezTo>
                    <a:pt x="1135" y="1"/>
                    <a:pt x="996" y="3"/>
                    <a:pt x="973" y="3"/>
                  </a:cubicBezTo>
                  <a:cubicBezTo>
                    <a:pt x="700" y="33"/>
                    <a:pt x="487" y="124"/>
                    <a:pt x="304" y="337"/>
                  </a:cubicBezTo>
                  <a:cubicBezTo>
                    <a:pt x="122" y="580"/>
                    <a:pt x="0" y="914"/>
                    <a:pt x="31" y="1310"/>
                  </a:cubicBezTo>
                  <a:lnTo>
                    <a:pt x="61" y="1492"/>
                  </a:lnTo>
                  <a:cubicBezTo>
                    <a:pt x="92" y="2130"/>
                    <a:pt x="152" y="2981"/>
                    <a:pt x="548" y="3711"/>
                  </a:cubicBezTo>
                  <a:cubicBezTo>
                    <a:pt x="760" y="4167"/>
                    <a:pt x="1216" y="4440"/>
                    <a:pt x="1703" y="4471"/>
                  </a:cubicBezTo>
                  <a:lnTo>
                    <a:pt x="3709" y="4471"/>
                  </a:lnTo>
                  <a:cubicBezTo>
                    <a:pt x="4377" y="4410"/>
                    <a:pt x="4925" y="3893"/>
                    <a:pt x="5077" y="3225"/>
                  </a:cubicBezTo>
                  <a:cubicBezTo>
                    <a:pt x="5198" y="2586"/>
                    <a:pt x="5228" y="1948"/>
                    <a:pt x="5137" y="1370"/>
                  </a:cubicBezTo>
                  <a:cubicBezTo>
                    <a:pt x="5046" y="732"/>
                    <a:pt x="4590" y="246"/>
                    <a:pt x="3982" y="155"/>
                  </a:cubicBezTo>
                  <a:cubicBezTo>
                    <a:pt x="3253" y="18"/>
                    <a:pt x="1976" y="1"/>
                    <a:pt x="13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2"/>
            <p:cNvSpPr/>
            <p:nvPr/>
          </p:nvSpPr>
          <p:spPr>
            <a:xfrm>
              <a:off x="4986246" y="2081858"/>
              <a:ext cx="70070" cy="41869"/>
            </a:xfrm>
            <a:custGeom>
              <a:rect b="b" l="l" r="r" t="t"/>
              <a:pathLst>
                <a:path extrusionOk="0" h="1308" w="2189">
                  <a:moveTo>
                    <a:pt x="0" y="1"/>
                  </a:moveTo>
                  <a:lnTo>
                    <a:pt x="0" y="1"/>
                  </a:lnTo>
                  <a:cubicBezTo>
                    <a:pt x="1064" y="122"/>
                    <a:pt x="1429" y="1308"/>
                    <a:pt x="1429" y="1308"/>
                  </a:cubicBezTo>
                  <a:lnTo>
                    <a:pt x="2067" y="852"/>
                  </a:lnTo>
                  <a:cubicBezTo>
                    <a:pt x="2128" y="821"/>
                    <a:pt x="2158" y="730"/>
                    <a:pt x="2158" y="669"/>
                  </a:cubicBezTo>
                  <a:lnTo>
                    <a:pt x="2158" y="305"/>
                  </a:lnTo>
                  <a:cubicBezTo>
                    <a:pt x="2189" y="214"/>
                    <a:pt x="2098" y="122"/>
                    <a:pt x="1976" y="9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2"/>
            <p:cNvSpPr/>
            <p:nvPr/>
          </p:nvSpPr>
          <p:spPr>
            <a:xfrm>
              <a:off x="4827631" y="2136501"/>
              <a:ext cx="60371" cy="21287"/>
            </a:xfrm>
            <a:custGeom>
              <a:rect b="b" l="l" r="r" t="t"/>
              <a:pathLst>
                <a:path extrusionOk="0" h="665" w="1886">
                  <a:moveTo>
                    <a:pt x="1071" y="1"/>
                  </a:moveTo>
                  <a:cubicBezTo>
                    <a:pt x="816" y="1"/>
                    <a:pt x="498" y="75"/>
                    <a:pt x="122" y="300"/>
                  </a:cubicBezTo>
                  <a:cubicBezTo>
                    <a:pt x="31" y="361"/>
                    <a:pt x="1" y="482"/>
                    <a:pt x="62" y="573"/>
                  </a:cubicBezTo>
                  <a:cubicBezTo>
                    <a:pt x="92" y="634"/>
                    <a:pt x="153" y="665"/>
                    <a:pt x="214" y="665"/>
                  </a:cubicBezTo>
                  <a:cubicBezTo>
                    <a:pt x="244" y="665"/>
                    <a:pt x="274" y="634"/>
                    <a:pt x="305" y="634"/>
                  </a:cubicBezTo>
                  <a:cubicBezTo>
                    <a:pt x="628" y="443"/>
                    <a:pt x="885" y="383"/>
                    <a:pt x="1078" y="383"/>
                  </a:cubicBezTo>
                  <a:cubicBezTo>
                    <a:pt x="1375" y="383"/>
                    <a:pt x="1521" y="525"/>
                    <a:pt x="1521" y="543"/>
                  </a:cubicBezTo>
                  <a:cubicBezTo>
                    <a:pt x="1566" y="573"/>
                    <a:pt x="1619" y="589"/>
                    <a:pt x="1669" y="589"/>
                  </a:cubicBezTo>
                  <a:cubicBezTo>
                    <a:pt x="1718" y="589"/>
                    <a:pt x="1764" y="573"/>
                    <a:pt x="1794" y="543"/>
                  </a:cubicBezTo>
                  <a:cubicBezTo>
                    <a:pt x="1885" y="452"/>
                    <a:pt x="1885" y="330"/>
                    <a:pt x="1794" y="269"/>
                  </a:cubicBezTo>
                  <a:cubicBezTo>
                    <a:pt x="1794" y="250"/>
                    <a:pt x="1539" y="1"/>
                    <a:pt x="10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2"/>
            <p:cNvSpPr/>
            <p:nvPr/>
          </p:nvSpPr>
          <p:spPr>
            <a:xfrm>
              <a:off x="4563956" y="2101097"/>
              <a:ext cx="94397" cy="91709"/>
            </a:xfrm>
            <a:custGeom>
              <a:rect b="b" l="l" r="r" t="t"/>
              <a:pathLst>
                <a:path extrusionOk="0" h="2865" w="2949">
                  <a:moveTo>
                    <a:pt x="2740" y="0"/>
                  </a:moveTo>
                  <a:cubicBezTo>
                    <a:pt x="2691" y="0"/>
                    <a:pt x="2645" y="23"/>
                    <a:pt x="2615" y="68"/>
                  </a:cubicBezTo>
                  <a:lnTo>
                    <a:pt x="92" y="2531"/>
                  </a:lnTo>
                  <a:cubicBezTo>
                    <a:pt x="1" y="2591"/>
                    <a:pt x="1" y="2713"/>
                    <a:pt x="92" y="2804"/>
                  </a:cubicBezTo>
                  <a:cubicBezTo>
                    <a:pt x="122" y="2834"/>
                    <a:pt x="153" y="2865"/>
                    <a:pt x="213" y="2865"/>
                  </a:cubicBezTo>
                  <a:cubicBezTo>
                    <a:pt x="274" y="2865"/>
                    <a:pt x="305" y="2834"/>
                    <a:pt x="335" y="2804"/>
                  </a:cubicBezTo>
                  <a:lnTo>
                    <a:pt x="2858" y="342"/>
                  </a:lnTo>
                  <a:cubicBezTo>
                    <a:pt x="2949" y="251"/>
                    <a:pt x="2949" y="129"/>
                    <a:pt x="2888" y="68"/>
                  </a:cubicBezTo>
                  <a:cubicBezTo>
                    <a:pt x="2843" y="23"/>
                    <a:pt x="2789" y="0"/>
                    <a:pt x="27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2"/>
            <p:cNvSpPr/>
            <p:nvPr/>
          </p:nvSpPr>
          <p:spPr>
            <a:xfrm>
              <a:off x="4448173" y="2176387"/>
              <a:ext cx="185882" cy="148750"/>
            </a:xfrm>
            <a:custGeom>
              <a:rect b="b" l="l" r="r" t="t"/>
              <a:pathLst>
                <a:path extrusionOk="0" h="4647" w="5807">
                  <a:moveTo>
                    <a:pt x="2811" y="0"/>
                  </a:moveTo>
                  <a:cubicBezTo>
                    <a:pt x="2546" y="0"/>
                    <a:pt x="2267" y="81"/>
                    <a:pt x="1976" y="270"/>
                  </a:cubicBezTo>
                  <a:cubicBezTo>
                    <a:pt x="1" y="1516"/>
                    <a:pt x="2493" y="4647"/>
                    <a:pt x="4651" y="4647"/>
                  </a:cubicBezTo>
                  <a:cubicBezTo>
                    <a:pt x="5289" y="4647"/>
                    <a:pt x="5806" y="4130"/>
                    <a:pt x="5684" y="3644"/>
                  </a:cubicBezTo>
                  <a:cubicBezTo>
                    <a:pt x="5502" y="2823"/>
                    <a:pt x="5168" y="2063"/>
                    <a:pt x="4712" y="1364"/>
                  </a:cubicBezTo>
                  <a:cubicBezTo>
                    <a:pt x="4216" y="665"/>
                    <a:pt x="3570" y="0"/>
                    <a:pt x="2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2"/>
            <p:cNvSpPr/>
            <p:nvPr/>
          </p:nvSpPr>
          <p:spPr>
            <a:xfrm>
              <a:off x="4526023" y="2229269"/>
              <a:ext cx="81754" cy="46254"/>
            </a:xfrm>
            <a:custGeom>
              <a:rect b="b" l="l" r="r" t="t"/>
              <a:pathLst>
                <a:path extrusionOk="0" h="1445" w="2554">
                  <a:moveTo>
                    <a:pt x="667" y="0"/>
                  </a:moveTo>
                  <a:cubicBezTo>
                    <a:pt x="479" y="0"/>
                    <a:pt x="276" y="33"/>
                    <a:pt x="61" y="107"/>
                  </a:cubicBezTo>
                  <a:cubicBezTo>
                    <a:pt x="0" y="137"/>
                    <a:pt x="0" y="168"/>
                    <a:pt x="0" y="229"/>
                  </a:cubicBezTo>
                  <a:cubicBezTo>
                    <a:pt x="31" y="259"/>
                    <a:pt x="61" y="289"/>
                    <a:pt x="122" y="289"/>
                  </a:cubicBezTo>
                  <a:cubicBezTo>
                    <a:pt x="325" y="216"/>
                    <a:pt x="516" y="184"/>
                    <a:pt x="693" y="184"/>
                  </a:cubicBezTo>
                  <a:cubicBezTo>
                    <a:pt x="1760" y="184"/>
                    <a:pt x="2345" y="1332"/>
                    <a:pt x="2371" y="1384"/>
                  </a:cubicBezTo>
                  <a:cubicBezTo>
                    <a:pt x="2401" y="1414"/>
                    <a:pt x="2432" y="1444"/>
                    <a:pt x="2462" y="1444"/>
                  </a:cubicBezTo>
                  <a:cubicBezTo>
                    <a:pt x="2462" y="1444"/>
                    <a:pt x="2493" y="1444"/>
                    <a:pt x="2493" y="1414"/>
                  </a:cubicBezTo>
                  <a:cubicBezTo>
                    <a:pt x="2523" y="1414"/>
                    <a:pt x="2553" y="1353"/>
                    <a:pt x="2523" y="1323"/>
                  </a:cubicBezTo>
                  <a:cubicBezTo>
                    <a:pt x="2523" y="1297"/>
                    <a:pt x="1865" y="0"/>
                    <a:pt x="6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2"/>
            <p:cNvSpPr/>
            <p:nvPr/>
          </p:nvSpPr>
          <p:spPr>
            <a:xfrm>
              <a:off x="4511426" y="1856565"/>
              <a:ext cx="309441" cy="183801"/>
            </a:xfrm>
            <a:custGeom>
              <a:rect b="b" l="l" r="r" t="t"/>
              <a:pathLst>
                <a:path extrusionOk="0" h="5742" w="9667">
                  <a:moveTo>
                    <a:pt x="7220" y="1"/>
                  </a:moveTo>
                  <a:cubicBezTo>
                    <a:pt x="6547" y="1"/>
                    <a:pt x="5703" y="112"/>
                    <a:pt x="4651" y="413"/>
                  </a:cubicBezTo>
                  <a:cubicBezTo>
                    <a:pt x="608" y="1568"/>
                    <a:pt x="0" y="5489"/>
                    <a:pt x="0" y="5489"/>
                  </a:cubicBezTo>
                  <a:cubicBezTo>
                    <a:pt x="560" y="5658"/>
                    <a:pt x="1139" y="5741"/>
                    <a:pt x="1715" y="5741"/>
                  </a:cubicBezTo>
                  <a:cubicBezTo>
                    <a:pt x="3924" y="5741"/>
                    <a:pt x="6087" y="4527"/>
                    <a:pt x="6930" y="2358"/>
                  </a:cubicBezTo>
                  <a:cubicBezTo>
                    <a:pt x="7402" y="1060"/>
                    <a:pt x="8409" y="831"/>
                    <a:pt x="9061" y="831"/>
                  </a:cubicBezTo>
                  <a:cubicBezTo>
                    <a:pt x="9416" y="831"/>
                    <a:pt x="9666" y="899"/>
                    <a:pt x="9666" y="899"/>
                  </a:cubicBezTo>
                  <a:cubicBezTo>
                    <a:pt x="9666" y="899"/>
                    <a:pt x="9134" y="1"/>
                    <a:pt x="722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2"/>
            <p:cNvSpPr/>
            <p:nvPr/>
          </p:nvSpPr>
          <p:spPr>
            <a:xfrm>
              <a:off x="4451086" y="1801730"/>
              <a:ext cx="372692" cy="228327"/>
            </a:xfrm>
            <a:custGeom>
              <a:rect b="b" l="l" r="r" t="t"/>
              <a:pathLst>
                <a:path extrusionOk="0" h="7133" w="11643">
                  <a:moveTo>
                    <a:pt x="8019" y="1"/>
                  </a:moveTo>
                  <a:cubicBezTo>
                    <a:pt x="7720" y="1"/>
                    <a:pt x="7399" y="19"/>
                    <a:pt x="7052" y="59"/>
                  </a:cubicBezTo>
                  <a:cubicBezTo>
                    <a:pt x="2645" y="545"/>
                    <a:pt x="1" y="4314"/>
                    <a:pt x="730" y="6533"/>
                  </a:cubicBezTo>
                  <a:cubicBezTo>
                    <a:pt x="863" y="6970"/>
                    <a:pt x="1196" y="7133"/>
                    <a:pt x="1618" y="7133"/>
                  </a:cubicBezTo>
                  <a:cubicBezTo>
                    <a:pt x="2839" y="7133"/>
                    <a:pt x="4803" y="5773"/>
                    <a:pt x="4803" y="5773"/>
                  </a:cubicBezTo>
                  <a:lnTo>
                    <a:pt x="11642" y="1700"/>
                  </a:lnTo>
                  <a:cubicBezTo>
                    <a:pt x="11642" y="1700"/>
                    <a:pt x="10918" y="1"/>
                    <a:pt x="801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5" name="Google Shape;143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6" name="Google Shape;1436;p22"/>
          <p:cNvSpPr txBox="1"/>
          <p:nvPr/>
        </p:nvSpPr>
        <p:spPr>
          <a:xfrm>
            <a:off x="94700" y="4710125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10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2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DCB52"/>
                </a:solidFill>
              </a:rPr>
              <a:t>User Login</a:t>
            </a:r>
            <a:endParaRPr sz="5700">
              <a:solidFill>
                <a:srgbClr val="FDCB52"/>
              </a:solidFill>
            </a:endParaRPr>
          </a:p>
        </p:txBody>
      </p:sp>
      <p:grpSp>
        <p:nvGrpSpPr>
          <p:cNvPr id="1442" name="Google Shape;1442;p23"/>
          <p:cNvGrpSpPr/>
          <p:nvPr/>
        </p:nvGrpSpPr>
        <p:grpSpPr>
          <a:xfrm>
            <a:off x="2516119" y="2771914"/>
            <a:ext cx="731518" cy="661848"/>
            <a:chOff x="1919374" y="1475926"/>
            <a:chExt cx="731518" cy="661848"/>
          </a:xfrm>
        </p:grpSpPr>
        <p:sp>
          <p:nvSpPr>
            <p:cNvPr id="1443" name="Google Shape;1443;p23"/>
            <p:cNvSpPr/>
            <p:nvPr/>
          </p:nvSpPr>
          <p:spPr>
            <a:xfrm>
              <a:off x="1919374" y="1475926"/>
              <a:ext cx="731518" cy="661848"/>
            </a:xfrm>
            <a:custGeom>
              <a:rect b="b" l="l" r="r" t="t"/>
              <a:pathLst>
                <a:path extrusionOk="0" h="3695" w="4057">
                  <a:moveTo>
                    <a:pt x="2028" y="1"/>
                  </a:moveTo>
                  <a:cubicBezTo>
                    <a:pt x="1556" y="1"/>
                    <a:pt x="1083" y="181"/>
                    <a:pt x="722" y="542"/>
                  </a:cubicBezTo>
                  <a:cubicBezTo>
                    <a:pt x="0" y="1264"/>
                    <a:pt x="0" y="2433"/>
                    <a:pt x="722" y="3153"/>
                  </a:cubicBezTo>
                  <a:cubicBezTo>
                    <a:pt x="1083" y="3514"/>
                    <a:pt x="1556" y="3694"/>
                    <a:pt x="2028" y="3694"/>
                  </a:cubicBezTo>
                  <a:cubicBezTo>
                    <a:pt x="2501" y="3694"/>
                    <a:pt x="2974" y="3514"/>
                    <a:pt x="3335" y="3153"/>
                  </a:cubicBezTo>
                  <a:cubicBezTo>
                    <a:pt x="4057" y="2433"/>
                    <a:pt x="4057" y="1264"/>
                    <a:pt x="3335" y="542"/>
                  </a:cubicBezTo>
                  <a:cubicBezTo>
                    <a:pt x="2974" y="181"/>
                    <a:pt x="2501" y="1"/>
                    <a:pt x="2028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3"/>
            <p:cNvSpPr/>
            <p:nvPr/>
          </p:nvSpPr>
          <p:spPr>
            <a:xfrm>
              <a:off x="2285405" y="1806583"/>
              <a:ext cx="180" cy="17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 cap="rnd" cmpd="sng" w="20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3"/>
            <p:cNvSpPr/>
            <p:nvPr/>
          </p:nvSpPr>
          <p:spPr>
            <a:xfrm>
              <a:off x="2233295" y="1613670"/>
              <a:ext cx="104039" cy="83649"/>
            </a:xfrm>
            <a:custGeom>
              <a:rect b="b" l="l" r="r" t="t"/>
              <a:pathLst>
                <a:path extrusionOk="0" h="467" w="577">
                  <a:moveTo>
                    <a:pt x="290" y="0"/>
                  </a:moveTo>
                  <a:cubicBezTo>
                    <a:pt x="129" y="0"/>
                    <a:pt x="0" y="129"/>
                    <a:pt x="0" y="287"/>
                  </a:cubicBezTo>
                  <a:lnTo>
                    <a:pt x="0" y="467"/>
                  </a:lnTo>
                  <a:lnTo>
                    <a:pt x="577" y="467"/>
                  </a:lnTo>
                  <a:lnTo>
                    <a:pt x="577" y="287"/>
                  </a:lnTo>
                  <a:cubicBezTo>
                    <a:pt x="577" y="129"/>
                    <a:pt x="448" y="0"/>
                    <a:pt x="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3"/>
            <p:cNvSpPr/>
            <p:nvPr/>
          </p:nvSpPr>
          <p:spPr>
            <a:xfrm>
              <a:off x="2233295" y="1613670"/>
              <a:ext cx="104039" cy="83649"/>
            </a:xfrm>
            <a:custGeom>
              <a:rect b="b" l="l" r="r" t="t"/>
              <a:pathLst>
                <a:path extrusionOk="0" fill="none" h="467" w="577">
                  <a:moveTo>
                    <a:pt x="0" y="467"/>
                  </a:moveTo>
                  <a:lnTo>
                    <a:pt x="0" y="287"/>
                  </a:lnTo>
                  <a:cubicBezTo>
                    <a:pt x="0" y="129"/>
                    <a:pt x="129" y="0"/>
                    <a:pt x="290" y="0"/>
                  </a:cubicBezTo>
                  <a:lnTo>
                    <a:pt x="290" y="0"/>
                  </a:lnTo>
                  <a:cubicBezTo>
                    <a:pt x="448" y="0"/>
                    <a:pt x="577" y="129"/>
                    <a:pt x="577" y="287"/>
                  </a:cubicBezTo>
                  <a:lnTo>
                    <a:pt x="577" y="467"/>
                  </a:lnTo>
                </a:path>
              </a:pathLst>
            </a:custGeom>
            <a:noFill/>
            <a:ln cap="rnd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3"/>
            <p:cNvSpPr/>
            <p:nvPr/>
          </p:nvSpPr>
          <p:spPr>
            <a:xfrm>
              <a:off x="2187316" y="1703051"/>
              <a:ext cx="195997" cy="143117"/>
            </a:xfrm>
            <a:custGeom>
              <a:rect b="b" l="l" r="r" t="t"/>
              <a:pathLst>
                <a:path extrusionOk="0" h="799" w="1087">
                  <a:moveTo>
                    <a:pt x="39" y="0"/>
                  </a:moveTo>
                  <a:cubicBezTo>
                    <a:pt x="18" y="0"/>
                    <a:pt x="1" y="17"/>
                    <a:pt x="1" y="41"/>
                  </a:cubicBezTo>
                  <a:lnTo>
                    <a:pt x="1" y="758"/>
                  </a:lnTo>
                  <a:cubicBezTo>
                    <a:pt x="1" y="782"/>
                    <a:pt x="18" y="799"/>
                    <a:pt x="39" y="799"/>
                  </a:cubicBezTo>
                  <a:lnTo>
                    <a:pt x="1048" y="799"/>
                  </a:lnTo>
                  <a:cubicBezTo>
                    <a:pt x="1069" y="799"/>
                    <a:pt x="1086" y="782"/>
                    <a:pt x="1086" y="758"/>
                  </a:cubicBezTo>
                  <a:lnTo>
                    <a:pt x="1086" y="41"/>
                  </a:lnTo>
                  <a:cubicBezTo>
                    <a:pt x="1086" y="17"/>
                    <a:pt x="1069" y="0"/>
                    <a:pt x="1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3"/>
            <p:cNvSpPr/>
            <p:nvPr/>
          </p:nvSpPr>
          <p:spPr>
            <a:xfrm>
              <a:off x="2179923" y="1695707"/>
              <a:ext cx="210782" cy="157805"/>
            </a:xfrm>
            <a:custGeom>
              <a:rect b="b" l="l" r="r" t="t"/>
              <a:pathLst>
                <a:path extrusionOk="0" h="881" w="1169">
                  <a:moveTo>
                    <a:pt x="1089" y="82"/>
                  </a:moveTo>
                  <a:lnTo>
                    <a:pt x="1089" y="799"/>
                  </a:lnTo>
                  <a:lnTo>
                    <a:pt x="80" y="799"/>
                  </a:lnTo>
                  <a:lnTo>
                    <a:pt x="80" y="82"/>
                  </a:lnTo>
                  <a:close/>
                  <a:moveTo>
                    <a:pt x="80" y="0"/>
                  </a:moveTo>
                  <a:cubicBezTo>
                    <a:pt x="37" y="0"/>
                    <a:pt x="1" y="37"/>
                    <a:pt x="1" y="82"/>
                  </a:cubicBezTo>
                  <a:lnTo>
                    <a:pt x="1" y="799"/>
                  </a:lnTo>
                  <a:cubicBezTo>
                    <a:pt x="1" y="844"/>
                    <a:pt x="37" y="881"/>
                    <a:pt x="80" y="881"/>
                  </a:cubicBezTo>
                  <a:lnTo>
                    <a:pt x="1089" y="881"/>
                  </a:lnTo>
                  <a:cubicBezTo>
                    <a:pt x="1132" y="881"/>
                    <a:pt x="1168" y="844"/>
                    <a:pt x="1168" y="799"/>
                  </a:cubicBezTo>
                  <a:lnTo>
                    <a:pt x="1168" y="82"/>
                  </a:lnTo>
                  <a:cubicBezTo>
                    <a:pt x="1168" y="37"/>
                    <a:pt x="1132" y="0"/>
                    <a:pt x="108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3"/>
            <p:cNvSpPr/>
            <p:nvPr/>
          </p:nvSpPr>
          <p:spPr>
            <a:xfrm>
              <a:off x="2268456" y="1760907"/>
              <a:ext cx="34079" cy="33854"/>
            </a:xfrm>
            <a:custGeom>
              <a:rect b="b" l="l" r="r" t="t"/>
              <a:pathLst>
                <a:path extrusionOk="0" h="189" w="189">
                  <a:moveTo>
                    <a:pt x="95" y="0"/>
                  </a:moveTo>
                  <a:cubicBezTo>
                    <a:pt x="41" y="0"/>
                    <a:pt x="0" y="41"/>
                    <a:pt x="0" y="95"/>
                  </a:cubicBezTo>
                  <a:cubicBezTo>
                    <a:pt x="0" y="146"/>
                    <a:pt x="41" y="189"/>
                    <a:pt x="95" y="189"/>
                  </a:cubicBezTo>
                  <a:cubicBezTo>
                    <a:pt x="146" y="189"/>
                    <a:pt x="189" y="146"/>
                    <a:pt x="189" y="95"/>
                  </a:cubicBezTo>
                  <a:cubicBezTo>
                    <a:pt x="189" y="41"/>
                    <a:pt x="146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2261063" y="1753563"/>
              <a:ext cx="48503" cy="48542"/>
            </a:xfrm>
            <a:custGeom>
              <a:rect b="b" l="l" r="r" t="t"/>
              <a:pathLst>
                <a:path extrusionOk="0" h="271" w="269">
                  <a:moveTo>
                    <a:pt x="136" y="82"/>
                  </a:moveTo>
                  <a:cubicBezTo>
                    <a:pt x="163" y="82"/>
                    <a:pt x="189" y="106"/>
                    <a:pt x="189" y="136"/>
                  </a:cubicBezTo>
                  <a:cubicBezTo>
                    <a:pt x="189" y="166"/>
                    <a:pt x="166" y="189"/>
                    <a:pt x="136" y="189"/>
                  </a:cubicBezTo>
                  <a:cubicBezTo>
                    <a:pt x="106" y="189"/>
                    <a:pt x="80" y="166"/>
                    <a:pt x="80" y="136"/>
                  </a:cubicBezTo>
                  <a:cubicBezTo>
                    <a:pt x="80" y="106"/>
                    <a:pt x="106" y="82"/>
                    <a:pt x="136" y="82"/>
                  </a:cubicBezTo>
                  <a:close/>
                  <a:moveTo>
                    <a:pt x="136" y="1"/>
                  </a:moveTo>
                  <a:cubicBezTo>
                    <a:pt x="61" y="1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cubicBezTo>
                    <a:pt x="208" y="271"/>
                    <a:pt x="268" y="209"/>
                    <a:pt x="268" y="136"/>
                  </a:cubicBezTo>
                  <a:cubicBezTo>
                    <a:pt x="268" y="61"/>
                    <a:pt x="208" y="1"/>
                    <a:pt x="13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3"/>
            <p:cNvSpPr/>
            <p:nvPr/>
          </p:nvSpPr>
          <p:spPr>
            <a:xfrm>
              <a:off x="2086522" y="1918175"/>
              <a:ext cx="34259" cy="34033"/>
            </a:xfrm>
            <a:custGeom>
              <a:rect b="b" l="l" r="r" t="t"/>
              <a:pathLst>
                <a:path extrusionOk="0" h="190" w="190">
                  <a:moveTo>
                    <a:pt x="95" y="1"/>
                  </a:moveTo>
                  <a:cubicBezTo>
                    <a:pt x="43" y="1"/>
                    <a:pt x="1" y="41"/>
                    <a:pt x="1" y="95"/>
                  </a:cubicBezTo>
                  <a:cubicBezTo>
                    <a:pt x="1" y="146"/>
                    <a:pt x="43" y="189"/>
                    <a:pt x="95" y="189"/>
                  </a:cubicBezTo>
                  <a:cubicBezTo>
                    <a:pt x="148" y="189"/>
                    <a:pt x="189" y="146"/>
                    <a:pt x="189" y="95"/>
                  </a:cubicBezTo>
                  <a:cubicBezTo>
                    <a:pt x="189" y="41"/>
                    <a:pt x="14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3"/>
            <p:cNvSpPr/>
            <p:nvPr/>
          </p:nvSpPr>
          <p:spPr>
            <a:xfrm>
              <a:off x="2079670" y="1910831"/>
              <a:ext cx="48323" cy="48183"/>
            </a:xfrm>
            <a:custGeom>
              <a:rect b="b" l="l" r="r" t="t"/>
              <a:pathLst>
                <a:path extrusionOk="0" h="269" w="268">
                  <a:moveTo>
                    <a:pt x="133" y="80"/>
                  </a:moveTo>
                  <a:cubicBezTo>
                    <a:pt x="163" y="80"/>
                    <a:pt x="189" y="106"/>
                    <a:pt x="189" y="136"/>
                  </a:cubicBezTo>
                  <a:cubicBezTo>
                    <a:pt x="189" y="166"/>
                    <a:pt x="163" y="189"/>
                    <a:pt x="133" y="189"/>
                  </a:cubicBezTo>
                  <a:cubicBezTo>
                    <a:pt x="103" y="189"/>
                    <a:pt x="79" y="166"/>
                    <a:pt x="79" y="136"/>
                  </a:cubicBezTo>
                  <a:cubicBezTo>
                    <a:pt x="79" y="106"/>
                    <a:pt x="103" y="80"/>
                    <a:pt x="133" y="80"/>
                  </a:cubicBezTo>
                  <a:close/>
                  <a:moveTo>
                    <a:pt x="133" y="1"/>
                  </a:moveTo>
                  <a:cubicBezTo>
                    <a:pt x="60" y="1"/>
                    <a:pt x="0" y="61"/>
                    <a:pt x="0" y="136"/>
                  </a:cubicBezTo>
                  <a:cubicBezTo>
                    <a:pt x="0" y="209"/>
                    <a:pt x="60" y="269"/>
                    <a:pt x="133" y="269"/>
                  </a:cubicBezTo>
                  <a:cubicBezTo>
                    <a:pt x="208" y="269"/>
                    <a:pt x="268" y="209"/>
                    <a:pt x="268" y="136"/>
                  </a:cubicBezTo>
                  <a:cubicBezTo>
                    <a:pt x="268" y="61"/>
                    <a:pt x="208" y="1"/>
                    <a:pt x="13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3"/>
            <p:cNvSpPr/>
            <p:nvPr/>
          </p:nvSpPr>
          <p:spPr>
            <a:xfrm>
              <a:off x="2177219" y="1918175"/>
              <a:ext cx="34259" cy="34033"/>
            </a:xfrm>
            <a:custGeom>
              <a:rect b="b" l="l" r="r" t="t"/>
              <a:pathLst>
                <a:path extrusionOk="0" h="190" w="190">
                  <a:moveTo>
                    <a:pt x="95" y="1"/>
                  </a:moveTo>
                  <a:cubicBezTo>
                    <a:pt x="44" y="1"/>
                    <a:pt x="1" y="41"/>
                    <a:pt x="1" y="95"/>
                  </a:cubicBezTo>
                  <a:cubicBezTo>
                    <a:pt x="1" y="146"/>
                    <a:pt x="44" y="189"/>
                    <a:pt x="95" y="189"/>
                  </a:cubicBezTo>
                  <a:cubicBezTo>
                    <a:pt x="149" y="189"/>
                    <a:pt x="189" y="146"/>
                    <a:pt x="189" y="95"/>
                  </a:cubicBezTo>
                  <a:cubicBezTo>
                    <a:pt x="189" y="41"/>
                    <a:pt x="149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3"/>
            <p:cNvSpPr/>
            <p:nvPr/>
          </p:nvSpPr>
          <p:spPr>
            <a:xfrm>
              <a:off x="2170367" y="1910831"/>
              <a:ext cx="48503" cy="48183"/>
            </a:xfrm>
            <a:custGeom>
              <a:rect b="b" l="l" r="r" t="t"/>
              <a:pathLst>
                <a:path extrusionOk="0" h="269" w="269">
                  <a:moveTo>
                    <a:pt x="133" y="80"/>
                  </a:moveTo>
                  <a:cubicBezTo>
                    <a:pt x="163" y="80"/>
                    <a:pt x="189" y="106"/>
                    <a:pt x="189" y="136"/>
                  </a:cubicBezTo>
                  <a:cubicBezTo>
                    <a:pt x="189" y="166"/>
                    <a:pt x="163" y="189"/>
                    <a:pt x="133" y="189"/>
                  </a:cubicBezTo>
                  <a:cubicBezTo>
                    <a:pt x="103" y="189"/>
                    <a:pt x="80" y="166"/>
                    <a:pt x="80" y="136"/>
                  </a:cubicBezTo>
                  <a:cubicBezTo>
                    <a:pt x="80" y="106"/>
                    <a:pt x="103" y="80"/>
                    <a:pt x="133" y="80"/>
                  </a:cubicBezTo>
                  <a:close/>
                  <a:moveTo>
                    <a:pt x="133" y="1"/>
                  </a:moveTo>
                  <a:cubicBezTo>
                    <a:pt x="60" y="1"/>
                    <a:pt x="0" y="61"/>
                    <a:pt x="0" y="136"/>
                  </a:cubicBezTo>
                  <a:cubicBezTo>
                    <a:pt x="0" y="209"/>
                    <a:pt x="60" y="269"/>
                    <a:pt x="133" y="269"/>
                  </a:cubicBezTo>
                  <a:cubicBezTo>
                    <a:pt x="208" y="269"/>
                    <a:pt x="268" y="209"/>
                    <a:pt x="268" y="136"/>
                  </a:cubicBezTo>
                  <a:cubicBezTo>
                    <a:pt x="268" y="61"/>
                    <a:pt x="208" y="1"/>
                    <a:pt x="13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3"/>
            <p:cNvSpPr/>
            <p:nvPr/>
          </p:nvSpPr>
          <p:spPr>
            <a:xfrm>
              <a:off x="2268456" y="1918175"/>
              <a:ext cx="34079" cy="34033"/>
            </a:xfrm>
            <a:custGeom>
              <a:rect b="b" l="l" r="r" t="t"/>
              <a:pathLst>
                <a:path extrusionOk="0" h="190" w="189">
                  <a:moveTo>
                    <a:pt x="95" y="1"/>
                  </a:moveTo>
                  <a:cubicBezTo>
                    <a:pt x="41" y="1"/>
                    <a:pt x="0" y="41"/>
                    <a:pt x="0" y="95"/>
                  </a:cubicBezTo>
                  <a:cubicBezTo>
                    <a:pt x="0" y="146"/>
                    <a:pt x="41" y="189"/>
                    <a:pt x="95" y="189"/>
                  </a:cubicBezTo>
                  <a:cubicBezTo>
                    <a:pt x="146" y="189"/>
                    <a:pt x="189" y="146"/>
                    <a:pt x="189" y="95"/>
                  </a:cubicBezTo>
                  <a:cubicBezTo>
                    <a:pt x="189" y="41"/>
                    <a:pt x="146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3"/>
            <p:cNvSpPr/>
            <p:nvPr/>
          </p:nvSpPr>
          <p:spPr>
            <a:xfrm>
              <a:off x="2261063" y="1910831"/>
              <a:ext cx="48503" cy="48183"/>
            </a:xfrm>
            <a:custGeom>
              <a:rect b="b" l="l" r="r" t="t"/>
              <a:pathLst>
                <a:path extrusionOk="0" h="269" w="269">
                  <a:moveTo>
                    <a:pt x="136" y="80"/>
                  </a:moveTo>
                  <a:cubicBezTo>
                    <a:pt x="163" y="80"/>
                    <a:pt x="189" y="106"/>
                    <a:pt x="189" y="136"/>
                  </a:cubicBezTo>
                  <a:cubicBezTo>
                    <a:pt x="189" y="166"/>
                    <a:pt x="166" y="189"/>
                    <a:pt x="136" y="189"/>
                  </a:cubicBezTo>
                  <a:cubicBezTo>
                    <a:pt x="106" y="189"/>
                    <a:pt x="80" y="166"/>
                    <a:pt x="80" y="136"/>
                  </a:cubicBezTo>
                  <a:cubicBezTo>
                    <a:pt x="80" y="106"/>
                    <a:pt x="106" y="80"/>
                    <a:pt x="136" y="80"/>
                  </a:cubicBezTo>
                  <a:close/>
                  <a:moveTo>
                    <a:pt x="136" y="1"/>
                  </a:moveTo>
                  <a:cubicBezTo>
                    <a:pt x="61" y="1"/>
                    <a:pt x="1" y="61"/>
                    <a:pt x="1" y="136"/>
                  </a:cubicBezTo>
                  <a:cubicBezTo>
                    <a:pt x="1" y="209"/>
                    <a:pt x="61" y="269"/>
                    <a:pt x="136" y="269"/>
                  </a:cubicBezTo>
                  <a:cubicBezTo>
                    <a:pt x="208" y="269"/>
                    <a:pt x="268" y="209"/>
                    <a:pt x="268" y="136"/>
                  </a:cubicBezTo>
                  <a:cubicBezTo>
                    <a:pt x="268" y="61"/>
                    <a:pt x="208" y="1"/>
                    <a:pt x="13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3"/>
            <p:cNvSpPr/>
            <p:nvPr/>
          </p:nvSpPr>
          <p:spPr>
            <a:xfrm>
              <a:off x="2359152" y="1918175"/>
              <a:ext cx="34259" cy="34033"/>
            </a:xfrm>
            <a:custGeom>
              <a:rect b="b" l="l" r="r" t="t"/>
              <a:pathLst>
                <a:path extrusionOk="0" h="190" w="190">
                  <a:moveTo>
                    <a:pt x="95" y="1"/>
                  </a:moveTo>
                  <a:cubicBezTo>
                    <a:pt x="41" y="1"/>
                    <a:pt x="1" y="41"/>
                    <a:pt x="1" y="95"/>
                  </a:cubicBezTo>
                  <a:cubicBezTo>
                    <a:pt x="1" y="146"/>
                    <a:pt x="41" y="189"/>
                    <a:pt x="95" y="189"/>
                  </a:cubicBezTo>
                  <a:cubicBezTo>
                    <a:pt x="146" y="189"/>
                    <a:pt x="189" y="146"/>
                    <a:pt x="189" y="95"/>
                  </a:cubicBezTo>
                  <a:cubicBezTo>
                    <a:pt x="189" y="41"/>
                    <a:pt x="146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3"/>
            <p:cNvSpPr/>
            <p:nvPr/>
          </p:nvSpPr>
          <p:spPr>
            <a:xfrm>
              <a:off x="2351759" y="1910831"/>
              <a:ext cx="48503" cy="48183"/>
            </a:xfrm>
            <a:custGeom>
              <a:rect b="b" l="l" r="r" t="t"/>
              <a:pathLst>
                <a:path extrusionOk="0" h="269" w="269">
                  <a:moveTo>
                    <a:pt x="136" y="80"/>
                  </a:moveTo>
                  <a:cubicBezTo>
                    <a:pt x="166" y="80"/>
                    <a:pt x="189" y="106"/>
                    <a:pt x="189" y="136"/>
                  </a:cubicBezTo>
                  <a:cubicBezTo>
                    <a:pt x="189" y="166"/>
                    <a:pt x="166" y="189"/>
                    <a:pt x="136" y="189"/>
                  </a:cubicBezTo>
                  <a:cubicBezTo>
                    <a:pt x="106" y="189"/>
                    <a:pt x="80" y="166"/>
                    <a:pt x="80" y="136"/>
                  </a:cubicBezTo>
                  <a:cubicBezTo>
                    <a:pt x="80" y="106"/>
                    <a:pt x="106" y="80"/>
                    <a:pt x="136" y="80"/>
                  </a:cubicBezTo>
                  <a:close/>
                  <a:moveTo>
                    <a:pt x="136" y="1"/>
                  </a:moveTo>
                  <a:cubicBezTo>
                    <a:pt x="61" y="1"/>
                    <a:pt x="1" y="61"/>
                    <a:pt x="1" y="136"/>
                  </a:cubicBezTo>
                  <a:cubicBezTo>
                    <a:pt x="1" y="209"/>
                    <a:pt x="61" y="269"/>
                    <a:pt x="136" y="269"/>
                  </a:cubicBezTo>
                  <a:cubicBezTo>
                    <a:pt x="209" y="269"/>
                    <a:pt x="269" y="209"/>
                    <a:pt x="269" y="136"/>
                  </a:cubicBezTo>
                  <a:cubicBezTo>
                    <a:pt x="269" y="61"/>
                    <a:pt x="209" y="1"/>
                    <a:pt x="13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3"/>
            <p:cNvSpPr/>
            <p:nvPr/>
          </p:nvSpPr>
          <p:spPr>
            <a:xfrm>
              <a:off x="2449849" y="1918175"/>
              <a:ext cx="34259" cy="34033"/>
            </a:xfrm>
            <a:custGeom>
              <a:rect b="b" l="l" r="r" t="t"/>
              <a:pathLst>
                <a:path extrusionOk="0" h="190" w="190">
                  <a:moveTo>
                    <a:pt x="95" y="1"/>
                  </a:moveTo>
                  <a:cubicBezTo>
                    <a:pt x="44" y="1"/>
                    <a:pt x="1" y="41"/>
                    <a:pt x="1" y="95"/>
                  </a:cubicBezTo>
                  <a:cubicBezTo>
                    <a:pt x="1" y="146"/>
                    <a:pt x="44" y="189"/>
                    <a:pt x="95" y="189"/>
                  </a:cubicBezTo>
                  <a:cubicBezTo>
                    <a:pt x="147" y="189"/>
                    <a:pt x="189" y="146"/>
                    <a:pt x="189" y="95"/>
                  </a:cubicBezTo>
                  <a:cubicBezTo>
                    <a:pt x="189" y="41"/>
                    <a:pt x="147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3"/>
            <p:cNvSpPr/>
            <p:nvPr/>
          </p:nvSpPr>
          <p:spPr>
            <a:xfrm>
              <a:off x="2442636" y="1910831"/>
              <a:ext cx="48864" cy="48183"/>
            </a:xfrm>
            <a:custGeom>
              <a:rect b="b" l="l" r="r" t="t"/>
              <a:pathLst>
                <a:path extrusionOk="0" h="269" w="271">
                  <a:moveTo>
                    <a:pt x="135" y="80"/>
                  </a:moveTo>
                  <a:cubicBezTo>
                    <a:pt x="165" y="80"/>
                    <a:pt x="189" y="106"/>
                    <a:pt x="189" y="136"/>
                  </a:cubicBezTo>
                  <a:cubicBezTo>
                    <a:pt x="189" y="166"/>
                    <a:pt x="165" y="189"/>
                    <a:pt x="135" y="189"/>
                  </a:cubicBezTo>
                  <a:cubicBezTo>
                    <a:pt x="105" y="189"/>
                    <a:pt x="82" y="166"/>
                    <a:pt x="82" y="136"/>
                  </a:cubicBezTo>
                  <a:cubicBezTo>
                    <a:pt x="82" y="106"/>
                    <a:pt x="105" y="80"/>
                    <a:pt x="135" y="80"/>
                  </a:cubicBezTo>
                  <a:close/>
                  <a:moveTo>
                    <a:pt x="135" y="1"/>
                  </a:moveTo>
                  <a:cubicBezTo>
                    <a:pt x="60" y="1"/>
                    <a:pt x="0" y="61"/>
                    <a:pt x="0" y="136"/>
                  </a:cubicBezTo>
                  <a:cubicBezTo>
                    <a:pt x="0" y="209"/>
                    <a:pt x="60" y="269"/>
                    <a:pt x="135" y="269"/>
                  </a:cubicBezTo>
                  <a:cubicBezTo>
                    <a:pt x="208" y="269"/>
                    <a:pt x="270" y="209"/>
                    <a:pt x="270" y="136"/>
                  </a:cubicBezTo>
                  <a:cubicBezTo>
                    <a:pt x="268" y="61"/>
                    <a:pt x="208" y="1"/>
                    <a:pt x="1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1" name="Google Shape;1461;p23"/>
          <p:cNvGrpSpPr/>
          <p:nvPr/>
        </p:nvGrpSpPr>
        <p:grpSpPr>
          <a:xfrm>
            <a:off x="550775" y="2661104"/>
            <a:ext cx="1838870" cy="722121"/>
            <a:chOff x="433544" y="3292497"/>
            <a:chExt cx="1743005" cy="722121"/>
          </a:xfrm>
        </p:grpSpPr>
        <p:sp>
          <p:nvSpPr>
            <p:cNvPr id="1462" name="Google Shape;1462;p23"/>
            <p:cNvSpPr txBox="1"/>
            <p:nvPr/>
          </p:nvSpPr>
          <p:spPr>
            <a:xfrm>
              <a:off x="433544" y="3510018"/>
              <a:ext cx="17430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Password should match as given during sign up.</a:t>
              </a:r>
              <a:endParaRPr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3" name="Google Shape;1463;p23"/>
            <p:cNvSpPr txBox="1"/>
            <p:nvPr/>
          </p:nvSpPr>
          <p:spPr>
            <a:xfrm>
              <a:off x="433549" y="3292497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Password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64" name="Google Shape;1464;p23"/>
          <p:cNvGrpSpPr/>
          <p:nvPr/>
        </p:nvGrpSpPr>
        <p:grpSpPr>
          <a:xfrm>
            <a:off x="3331233" y="1801730"/>
            <a:ext cx="2635036" cy="2914075"/>
            <a:chOff x="3331233" y="1801730"/>
            <a:chExt cx="2635036" cy="2914075"/>
          </a:xfrm>
        </p:grpSpPr>
        <p:sp>
          <p:nvSpPr>
            <p:cNvPr id="1465" name="Google Shape;1465;p23"/>
            <p:cNvSpPr/>
            <p:nvPr/>
          </p:nvSpPr>
          <p:spPr>
            <a:xfrm>
              <a:off x="3421013" y="2386092"/>
              <a:ext cx="2455712" cy="1475696"/>
            </a:xfrm>
            <a:custGeom>
              <a:rect b="b" l="l" r="r" t="t"/>
              <a:pathLst>
                <a:path extrusionOk="0" h="6246" w="10394">
                  <a:moveTo>
                    <a:pt x="180" y="0"/>
                  </a:moveTo>
                  <a:cubicBezTo>
                    <a:pt x="79" y="0"/>
                    <a:pt x="0" y="82"/>
                    <a:pt x="0" y="182"/>
                  </a:cubicBezTo>
                  <a:lnTo>
                    <a:pt x="0" y="6066"/>
                  </a:lnTo>
                  <a:cubicBezTo>
                    <a:pt x="0" y="6166"/>
                    <a:pt x="79" y="6246"/>
                    <a:pt x="180" y="6246"/>
                  </a:cubicBezTo>
                  <a:lnTo>
                    <a:pt x="10214" y="6246"/>
                  </a:lnTo>
                  <a:cubicBezTo>
                    <a:pt x="10313" y="6246"/>
                    <a:pt x="10394" y="6166"/>
                    <a:pt x="10394" y="6066"/>
                  </a:cubicBezTo>
                  <a:lnTo>
                    <a:pt x="10394" y="182"/>
                  </a:lnTo>
                  <a:cubicBezTo>
                    <a:pt x="10394" y="82"/>
                    <a:pt x="10313" y="0"/>
                    <a:pt x="1021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3"/>
            <p:cNvSpPr/>
            <p:nvPr/>
          </p:nvSpPr>
          <p:spPr>
            <a:xfrm>
              <a:off x="3331233" y="3861551"/>
              <a:ext cx="2635036" cy="173180"/>
            </a:xfrm>
            <a:custGeom>
              <a:rect b="b" l="l" r="r" t="t"/>
              <a:pathLst>
                <a:path extrusionOk="0" h="733" w="11153">
                  <a:moveTo>
                    <a:pt x="117" y="1"/>
                  </a:moveTo>
                  <a:cubicBezTo>
                    <a:pt x="52" y="1"/>
                    <a:pt x="1" y="52"/>
                    <a:pt x="1" y="116"/>
                  </a:cubicBezTo>
                  <a:cubicBezTo>
                    <a:pt x="1" y="457"/>
                    <a:pt x="277" y="733"/>
                    <a:pt x="620" y="733"/>
                  </a:cubicBezTo>
                  <a:lnTo>
                    <a:pt x="10534" y="733"/>
                  </a:lnTo>
                  <a:cubicBezTo>
                    <a:pt x="10877" y="733"/>
                    <a:pt x="11151" y="457"/>
                    <a:pt x="11153" y="116"/>
                  </a:cubicBezTo>
                  <a:cubicBezTo>
                    <a:pt x="11153" y="52"/>
                    <a:pt x="11102" y="1"/>
                    <a:pt x="110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3"/>
            <p:cNvSpPr/>
            <p:nvPr/>
          </p:nvSpPr>
          <p:spPr>
            <a:xfrm>
              <a:off x="3487166" y="2453900"/>
              <a:ext cx="2323405" cy="1340081"/>
            </a:xfrm>
            <a:custGeom>
              <a:rect b="b" l="l" r="r" t="t"/>
              <a:pathLst>
                <a:path extrusionOk="0" h="5672" w="9834">
                  <a:moveTo>
                    <a:pt x="88" y="0"/>
                  </a:moveTo>
                  <a:cubicBezTo>
                    <a:pt x="39" y="0"/>
                    <a:pt x="1" y="41"/>
                    <a:pt x="1" y="88"/>
                  </a:cubicBezTo>
                  <a:lnTo>
                    <a:pt x="1" y="5584"/>
                  </a:lnTo>
                  <a:cubicBezTo>
                    <a:pt x="1" y="5633"/>
                    <a:pt x="39" y="5672"/>
                    <a:pt x="88" y="5672"/>
                  </a:cubicBezTo>
                  <a:lnTo>
                    <a:pt x="9746" y="5672"/>
                  </a:lnTo>
                  <a:cubicBezTo>
                    <a:pt x="9795" y="5672"/>
                    <a:pt x="9833" y="5633"/>
                    <a:pt x="9833" y="5584"/>
                  </a:cubicBezTo>
                  <a:lnTo>
                    <a:pt x="9833" y="88"/>
                  </a:lnTo>
                  <a:cubicBezTo>
                    <a:pt x="9833" y="41"/>
                    <a:pt x="9795" y="0"/>
                    <a:pt x="9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3"/>
            <p:cNvSpPr/>
            <p:nvPr/>
          </p:nvSpPr>
          <p:spPr>
            <a:xfrm>
              <a:off x="5029044" y="3537303"/>
              <a:ext cx="428134" cy="801915"/>
            </a:xfrm>
            <a:custGeom>
              <a:rect b="b" l="l" r="r" t="t"/>
              <a:pathLst>
                <a:path extrusionOk="0" h="25052" w="13375">
                  <a:moveTo>
                    <a:pt x="3714" y="0"/>
                  </a:moveTo>
                  <a:cubicBezTo>
                    <a:pt x="3142" y="0"/>
                    <a:pt x="2599" y="85"/>
                    <a:pt x="2189" y="249"/>
                  </a:cubicBezTo>
                  <a:cubicBezTo>
                    <a:pt x="913" y="765"/>
                    <a:pt x="1" y="2559"/>
                    <a:pt x="517" y="3835"/>
                  </a:cubicBezTo>
                  <a:lnTo>
                    <a:pt x="10274" y="25051"/>
                  </a:lnTo>
                  <a:lnTo>
                    <a:pt x="13375" y="24839"/>
                  </a:lnTo>
                  <a:cubicBezTo>
                    <a:pt x="9606" y="10340"/>
                    <a:pt x="9606" y="10370"/>
                    <a:pt x="6840" y="1465"/>
                  </a:cubicBezTo>
                  <a:cubicBezTo>
                    <a:pt x="6542" y="464"/>
                    <a:pt x="5050" y="0"/>
                    <a:pt x="37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3"/>
            <p:cNvSpPr/>
            <p:nvPr/>
          </p:nvSpPr>
          <p:spPr>
            <a:xfrm>
              <a:off x="5322905" y="4245802"/>
              <a:ext cx="206304" cy="470003"/>
            </a:xfrm>
            <a:custGeom>
              <a:rect b="b" l="l" r="r" t="t"/>
              <a:pathLst>
                <a:path extrusionOk="0" h="14683" w="6445">
                  <a:moveTo>
                    <a:pt x="3161" y="1"/>
                  </a:moveTo>
                  <a:lnTo>
                    <a:pt x="821" y="1004"/>
                  </a:lnTo>
                  <a:cubicBezTo>
                    <a:pt x="821" y="1004"/>
                    <a:pt x="0" y="3891"/>
                    <a:pt x="1368" y="6505"/>
                  </a:cubicBezTo>
                  <a:lnTo>
                    <a:pt x="1094" y="9393"/>
                  </a:lnTo>
                  <a:cubicBezTo>
                    <a:pt x="1034" y="9818"/>
                    <a:pt x="1338" y="10244"/>
                    <a:pt x="1763" y="10335"/>
                  </a:cubicBezTo>
                  <a:cubicBezTo>
                    <a:pt x="1821" y="10346"/>
                    <a:pt x="1880" y="10351"/>
                    <a:pt x="1937" y="10351"/>
                  </a:cubicBezTo>
                  <a:cubicBezTo>
                    <a:pt x="2361" y="10351"/>
                    <a:pt x="2750" y="10068"/>
                    <a:pt x="2857" y="9666"/>
                  </a:cubicBezTo>
                  <a:lnTo>
                    <a:pt x="3313" y="7964"/>
                  </a:lnTo>
                  <a:lnTo>
                    <a:pt x="3496" y="8542"/>
                  </a:lnTo>
                  <a:cubicBezTo>
                    <a:pt x="3739" y="9454"/>
                    <a:pt x="3678" y="10457"/>
                    <a:pt x="3313" y="11338"/>
                  </a:cubicBezTo>
                  <a:lnTo>
                    <a:pt x="2250" y="13891"/>
                  </a:lnTo>
                  <a:cubicBezTo>
                    <a:pt x="2128" y="14195"/>
                    <a:pt x="1794" y="14134"/>
                    <a:pt x="1976" y="14378"/>
                  </a:cubicBezTo>
                  <a:cubicBezTo>
                    <a:pt x="2153" y="14581"/>
                    <a:pt x="2396" y="14682"/>
                    <a:pt x="2638" y="14682"/>
                  </a:cubicBezTo>
                  <a:cubicBezTo>
                    <a:pt x="2938" y="14682"/>
                    <a:pt x="3236" y="14528"/>
                    <a:pt x="3405" y="14226"/>
                  </a:cubicBezTo>
                  <a:lnTo>
                    <a:pt x="5593" y="11429"/>
                  </a:lnTo>
                  <a:cubicBezTo>
                    <a:pt x="6292" y="10213"/>
                    <a:pt x="6444" y="8754"/>
                    <a:pt x="5988" y="7447"/>
                  </a:cubicBezTo>
                  <a:lnTo>
                    <a:pt x="31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3"/>
            <p:cNvSpPr/>
            <p:nvPr/>
          </p:nvSpPr>
          <p:spPr>
            <a:xfrm>
              <a:off x="4983333" y="2722110"/>
              <a:ext cx="482615" cy="1556742"/>
            </a:xfrm>
            <a:custGeom>
              <a:rect b="b" l="l" r="r" t="t"/>
              <a:pathLst>
                <a:path extrusionOk="0" h="48633" w="15077">
                  <a:moveTo>
                    <a:pt x="547" y="0"/>
                  </a:moveTo>
                  <a:lnTo>
                    <a:pt x="0" y="17599"/>
                  </a:lnTo>
                  <a:lnTo>
                    <a:pt x="1945" y="16535"/>
                  </a:lnTo>
                  <a:lnTo>
                    <a:pt x="3344" y="34864"/>
                  </a:lnTo>
                  <a:lnTo>
                    <a:pt x="9271" y="48633"/>
                  </a:lnTo>
                  <a:lnTo>
                    <a:pt x="15076" y="46232"/>
                  </a:lnTo>
                  <a:lnTo>
                    <a:pt x="9028" y="26596"/>
                  </a:lnTo>
                  <a:lnTo>
                    <a:pt x="8207" y="13101"/>
                  </a:lnTo>
                  <a:cubicBezTo>
                    <a:pt x="6991" y="2766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3"/>
            <p:cNvSpPr/>
            <p:nvPr/>
          </p:nvSpPr>
          <p:spPr>
            <a:xfrm>
              <a:off x="4293464" y="2639394"/>
              <a:ext cx="831908" cy="1170510"/>
            </a:xfrm>
            <a:custGeom>
              <a:rect b="b" l="l" r="r" t="t"/>
              <a:pathLst>
                <a:path extrusionOk="0" h="36567" w="25989">
                  <a:moveTo>
                    <a:pt x="13253" y="0"/>
                  </a:moveTo>
                  <a:lnTo>
                    <a:pt x="11916" y="122"/>
                  </a:lnTo>
                  <a:cubicBezTo>
                    <a:pt x="9180" y="335"/>
                    <a:pt x="6475" y="943"/>
                    <a:pt x="3922" y="1946"/>
                  </a:cubicBezTo>
                  <a:cubicBezTo>
                    <a:pt x="3192" y="2219"/>
                    <a:pt x="2463" y="2523"/>
                    <a:pt x="1824" y="2858"/>
                  </a:cubicBezTo>
                  <a:cubicBezTo>
                    <a:pt x="1" y="3830"/>
                    <a:pt x="548" y="5897"/>
                    <a:pt x="760" y="7994"/>
                  </a:cubicBezTo>
                  <a:lnTo>
                    <a:pt x="1855" y="36566"/>
                  </a:lnTo>
                  <a:lnTo>
                    <a:pt x="24165" y="36019"/>
                  </a:lnTo>
                  <a:cubicBezTo>
                    <a:pt x="25199" y="35989"/>
                    <a:pt x="25989" y="35138"/>
                    <a:pt x="25928" y="34135"/>
                  </a:cubicBezTo>
                  <a:lnTo>
                    <a:pt x="25047" y="11216"/>
                  </a:lnTo>
                  <a:cubicBezTo>
                    <a:pt x="24955" y="7204"/>
                    <a:pt x="24256" y="3283"/>
                    <a:pt x="21551" y="2341"/>
                  </a:cubicBezTo>
                  <a:cubicBezTo>
                    <a:pt x="18542" y="1277"/>
                    <a:pt x="14864" y="92"/>
                    <a:pt x="13253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3"/>
            <p:cNvSpPr/>
            <p:nvPr/>
          </p:nvSpPr>
          <p:spPr>
            <a:xfrm>
              <a:off x="4518213" y="2639394"/>
              <a:ext cx="422308" cy="420355"/>
            </a:xfrm>
            <a:custGeom>
              <a:rect b="b" l="l" r="r" t="t"/>
              <a:pathLst>
                <a:path extrusionOk="0" h="13132" w="13193">
                  <a:moveTo>
                    <a:pt x="6232" y="0"/>
                  </a:moveTo>
                  <a:cubicBezTo>
                    <a:pt x="6232" y="0"/>
                    <a:pt x="2554" y="152"/>
                    <a:pt x="1" y="943"/>
                  </a:cubicBezTo>
                  <a:lnTo>
                    <a:pt x="9272" y="13131"/>
                  </a:lnTo>
                  <a:lnTo>
                    <a:pt x="13193" y="1885"/>
                  </a:lnTo>
                  <a:cubicBezTo>
                    <a:pt x="13193" y="1885"/>
                    <a:pt x="8937" y="213"/>
                    <a:pt x="62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3"/>
            <p:cNvSpPr/>
            <p:nvPr/>
          </p:nvSpPr>
          <p:spPr>
            <a:xfrm>
              <a:off x="4714760" y="2706521"/>
              <a:ext cx="127496" cy="127496"/>
            </a:xfrm>
            <a:custGeom>
              <a:rect b="b" l="l" r="r" t="t"/>
              <a:pathLst>
                <a:path extrusionOk="0" h="3983" w="3983">
                  <a:moveTo>
                    <a:pt x="1855" y="1"/>
                  </a:moveTo>
                  <a:lnTo>
                    <a:pt x="1" y="2341"/>
                  </a:lnTo>
                  <a:lnTo>
                    <a:pt x="2220" y="3983"/>
                  </a:lnTo>
                  <a:lnTo>
                    <a:pt x="3983" y="2098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3"/>
            <p:cNvSpPr/>
            <p:nvPr/>
          </p:nvSpPr>
          <p:spPr>
            <a:xfrm>
              <a:off x="4735215" y="2801882"/>
              <a:ext cx="107041" cy="257873"/>
            </a:xfrm>
            <a:custGeom>
              <a:rect b="b" l="l" r="r" t="t"/>
              <a:pathLst>
                <a:path extrusionOk="0" h="8056" w="3344">
                  <a:moveTo>
                    <a:pt x="1125" y="0"/>
                  </a:moveTo>
                  <a:lnTo>
                    <a:pt x="0" y="4773"/>
                  </a:lnTo>
                  <a:lnTo>
                    <a:pt x="2493" y="8055"/>
                  </a:lnTo>
                  <a:lnTo>
                    <a:pt x="3344" y="556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3"/>
            <p:cNvSpPr/>
            <p:nvPr/>
          </p:nvSpPr>
          <p:spPr>
            <a:xfrm>
              <a:off x="4594111" y="2765517"/>
              <a:ext cx="123623" cy="50032"/>
            </a:xfrm>
            <a:custGeom>
              <a:rect b="b" l="l" r="r" t="t"/>
              <a:pathLst>
                <a:path extrusionOk="0" h="1563" w="3862">
                  <a:moveTo>
                    <a:pt x="164" y="0"/>
                  </a:moveTo>
                  <a:cubicBezTo>
                    <a:pt x="111" y="0"/>
                    <a:pt x="54" y="35"/>
                    <a:pt x="31" y="103"/>
                  </a:cubicBezTo>
                  <a:cubicBezTo>
                    <a:pt x="1" y="164"/>
                    <a:pt x="31" y="255"/>
                    <a:pt x="122" y="285"/>
                  </a:cubicBezTo>
                  <a:lnTo>
                    <a:pt x="3132" y="1562"/>
                  </a:lnTo>
                  <a:lnTo>
                    <a:pt x="3162" y="1562"/>
                  </a:lnTo>
                  <a:cubicBezTo>
                    <a:pt x="3223" y="1562"/>
                    <a:pt x="3253" y="1532"/>
                    <a:pt x="3284" y="1501"/>
                  </a:cubicBezTo>
                  <a:lnTo>
                    <a:pt x="3800" y="711"/>
                  </a:lnTo>
                  <a:cubicBezTo>
                    <a:pt x="3861" y="650"/>
                    <a:pt x="3831" y="559"/>
                    <a:pt x="3770" y="529"/>
                  </a:cubicBezTo>
                  <a:cubicBezTo>
                    <a:pt x="3747" y="505"/>
                    <a:pt x="3719" y="495"/>
                    <a:pt x="3690" y="495"/>
                  </a:cubicBezTo>
                  <a:cubicBezTo>
                    <a:pt x="3644" y="495"/>
                    <a:pt x="3595" y="521"/>
                    <a:pt x="3557" y="559"/>
                  </a:cubicBezTo>
                  <a:lnTo>
                    <a:pt x="3132" y="1228"/>
                  </a:lnTo>
                  <a:lnTo>
                    <a:pt x="214" y="12"/>
                  </a:lnTo>
                  <a:cubicBezTo>
                    <a:pt x="198" y="4"/>
                    <a:pt x="181" y="0"/>
                    <a:pt x="1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3"/>
            <p:cNvSpPr/>
            <p:nvPr/>
          </p:nvSpPr>
          <p:spPr>
            <a:xfrm>
              <a:off x="4837362" y="2751208"/>
              <a:ext cx="82746" cy="47791"/>
            </a:xfrm>
            <a:custGeom>
              <a:rect b="b" l="l" r="r" t="t"/>
              <a:pathLst>
                <a:path extrusionOk="0" h="1493" w="2585">
                  <a:moveTo>
                    <a:pt x="2419" y="0"/>
                  </a:moveTo>
                  <a:cubicBezTo>
                    <a:pt x="2392" y="0"/>
                    <a:pt x="2364" y="10"/>
                    <a:pt x="2341" y="33"/>
                  </a:cubicBezTo>
                  <a:lnTo>
                    <a:pt x="852" y="1158"/>
                  </a:lnTo>
                  <a:lnTo>
                    <a:pt x="244" y="580"/>
                  </a:lnTo>
                  <a:cubicBezTo>
                    <a:pt x="231" y="568"/>
                    <a:pt x="208" y="560"/>
                    <a:pt x="181" y="560"/>
                  </a:cubicBezTo>
                  <a:cubicBezTo>
                    <a:pt x="143" y="560"/>
                    <a:pt x="97" y="575"/>
                    <a:pt x="62" y="611"/>
                  </a:cubicBezTo>
                  <a:cubicBezTo>
                    <a:pt x="1" y="672"/>
                    <a:pt x="1" y="763"/>
                    <a:pt x="62" y="793"/>
                  </a:cubicBezTo>
                  <a:lnTo>
                    <a:pt x="761" y="1462"/>
                  </a:lnTo>
                  <a:cubicBezTo>
                    <a:pt x="791" y="1462"/>
                    <a:pt x="821" y="1492"/>
                    <a:pt x="852" y="1492"/>
                  </a:cubicBezTo>
                  <a:cubicBezTo>
                    <a:pt x="882" y="1492"/>
                    <a:pt x="913" y="1492"/>
                    <a:pt x="943" y="1462"/>
                  </a:cubicBezTo>
                  <a:lnTo>
                    <a:pt x="2493" y="246"/>
                  </a:lnTo>
                  <a:cubicBezTo>
                    <a:pt x="2554" y="216"/>
                    <a:pt x="2584" y="125"/>
                    <a:pt x="2524" y="64"/>
                  </a:cubicBezTo>
                  <a:cubicBezTo>
                    <a:pt x="2505" y="26"/>
                    <a:pt x="2463" y="0"/>
                    <a:pt x="24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3"/>
            <p:cNvSpPr/>
            <p:nvPr/>
          </p:nvSpPr>
          <p:spPr>
            <a:xfrm>
              <a:off x="3687303" y="2717245"/>
              <a:ext cx="783253" cy="863022"/>
            </a:xfrm>
            <a:custGeom>
              <a:rect b="b" l="l" r="r" t="t"/>
              <a:pathLst>
                <a:path extrusionOk="0" h="26961" w="24469">
                  <a:moveTo>
                    <a:pt x="21581" y="0"/>
                  </a:moveTo>
                  <a:cubicBezTo>
                    <a:pt x="21581" y="0"/>
                    <a:pt x="14681" y="1095"/>
                    <a:pt x="0" y="21064"/>
                  </a:cubicBezTo>
                  <a:lnTo>
                    <a:pt x="7569" y="26961"/>
                  </a:lnTo>
                  <a:lnTo>
                    <a:pt x="19696" y="12918"/>
                  </a:lnTo>
                  <a:cubicBezTo>
                    <a:pt x="24469" y="6718"/>
                    <a:pt x="21581" y="0"/>
                    <a:pt x="2158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3"/>
            <p:cNvSpPr/>
            <p:nvPr/>
          </p:nvSpPr>
          <p:spPr>
            <a:xfrm>
              <a:off x="4208826" y="2932263"/>
              <a:ext cx="552653" cy="318179"/>
            </a:xfrm>
            <a:custGeom>
              <a:rect b="b" l="l" r="r" t="t"/>
              <a:pathLst>
                <a:path extrusionOk="0" h="9940" w="17265">
                  <a:moveTo>
                    <a:pt x="882" y="0"/>
                  </a:moveTo>
                  <a:lnTo>
                    <a:pt x="0" y="3982"/>
                  </a:lnTo>
                  <a:lnTo>
                    <a:pt x="15897" y="9940"/>
                  </a:lnTo>
                  <a:lnTo>
                    <a:pt x="17265" y="5958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3"/>
            <p:cNvSpPr/>
            <p:nvPr/>
          </p:nvSpPr>
          <p:spPr>
            <a:xfrm>
              <a:off x="4222431" y="2956591"/>
              <a:ext cx="512800" cy="237418"/>
            </a:xfrm>
            <a:custGeom>
              <a:rect b="b" l="l" r="r" t="t"/>
              <a:pathLst>
                <a:path extrusionOk="0" h="7417" w="16020">
                  <a:moveTo>
                    <a:pt x="548" y="0"/>
                  </a:moveTo>
                  <a:lnTo>
                    <a:pt x="1" y="2006"/>
                  </a:lnTo>
                  <a:lnTo>
                    <a:pt x="15411" y="7417"/>
                  </a:lnTo>
                  <a:lnTo>
                    <a:pt x="16019" y="550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3"/>
            <p:cNvSpPr/>
            <p:nvPr/>
          </p:nvSpPr>
          <p:spPr>
            <a:xfrm>
              <a:off x="3989903" y="2991611"/>
              <a:ext cx="785205" cy="911709"/>
            </a:xfrm>
            <a:custGeom>
              <a:rect b="b" l="l" r="r" t="t"/>
              <a:pathLst>
                <a:path extrusionOk="0" h="28482" w="24530">
                  <a:moveTo>
                    <a:pt x="7964" y="1"/>
                  </a:moveTo>
                  <a:lnTo>
                    <a:pt x="0" y="22828"/>
                  </a:lnTo>
                  <a:lnTo>
                    <a:pt x="16383" y="28481"/>
                  </a:lnTo>
                  <a:lnTo>
                    <a:pt x="24529" y="5897"/>
                  </a:lnTo>
                  <a:lnTo>
                    <a:pt x="79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3"/>
            <p:cNvSpPr/>
            <p:nvPr/>
          </p:nvSpPr>
          <p:spPr>
            <a:xfrm>
              <a:off x="3981132" y="2932263"/>
              <a:ext cx="263698" cy="790071"/>
            </a:xfrm>
            <a:custGeom>
              <a:rect b="b" l="l" r="r" t="t"/>
              <a:pathLst>
                <a:path extrusionOk="0" h="24682" w="8238">
                  <a:moveTo>
                    <a:pt x="7995" y="0"/>
                  </a:moveTo>
                  <a:lnTo>
                    <a:pt x="1" y="22736"/>
                  </a:lnTo>
                  <a:lnTo>
                    <a:pt x="274" y="24682"/>
                  </a:lnTo>
                  <a:lnTo>
                    <a:pt x="8238" y="1855"/>
                  </a:lnTo>
                  <a:lnTo>
                    <a:pt x="7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3"/>
            <p:cNvSpPr/>
            <p:nvPr/>
          </p:nvSpPr>
          <p:spPr>
            <a:xfrm>
              <a:off x="4252585" y="3180380"/>
              <a:ext cx="362961" cy="206304"/>
            </a:xfrm>
            <a:custGeom>
              <a:rect b="b" l="l" r="r" t="t"/>
              <a:pathLst>
                <a:path extrusionOk="0" h="6445" w="11339">
                  <a:moveTo>
                    <a:pt x="943" y="0"/>
                  </a:moveTo>
                  <a:lnTo>
                    <a:pt x="1" y="2736"/>
                  </a:lnTo>
                  <a:lnTo>
                    <a:pt x="10396" y="6444"/>
                  </a:lnTo>
                  <a:lnTo>
                    <a:pt x="11339" y="3678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3"/>
            <p:cNvSpPr/>
            <p:nvPr/>
          </p:nvSpPr>
          <p:spPr>
            <a:xfrm>
              <a:off x="4035615" y="3448920"/>
              <a:ext cx="413537" cy="284153"/>
            </a:xfrm>
            <a:custGeom>
              <a:rect b="b" l="l" r="r" t="t"/>
              <a:pathLst>
                <a:path extrusionOk="0" h="8877" w="12919">
                  <a:moveTo>
                    <a:pt x="882" y="1"/>
                  </a:moveTo>
                  <a:lnTo>
                    <a:pt x="1" y="6566"/>
                  </a:lnTo>
                  <a:lnTo>
                    <a:pt x="12311" y="8876"/>
                  </a:lnTo>
                  <a:lnTo>
                    <a:pt x="12919" y="437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3"/>
            <p:cNvSpPr/>
            <p:nvPr/>
          </p:nvSpPr>
          <p:spPr>
            <a:xfrm>
              <a:off x="4429670" y="3554300"/>
              <a:ext cx="272405" cy="246541"/>
            </a:xfrm>
            <a:custGeom>
              <a:rect b="b" l="l" r="r" t="t"/>
              <a:pathLst>
                <a:path extrusionOk="0" h="7702" w="8510">
                  <a:moveTo>
                    <a:pt x="6104" y="1"/>
                  </a:moveTo>
                  <a:cubicBezTo>
                    <a:pt x="3800" y="1"/>
                    <a:pt x="609" y="1086"/>
                    <a:pt x="609" y="1086"/>
                  </a:cubicBezTo>
                  <a:lnTo>
                    <a:pt x="1" y="5584"/>
                  </a:lnTo>
                  <a:cubicBezTo>
                    <a:pt x="2220" y="7107"/>
                    <a:pt x="3863" y="7702"/>
                    <a:pt x="5078" y="7702"/>
                  </a:cubicBezTo>
                  <a:cubicBezTo>
                    <a:pt x="8324" y="7702"/>
                    <a:pt x="8509" y="3460"/>
                    <a:pt x="8421" y="1359"/>
                  </a:cubicBezTo>
                  <a:cubicBezTo>
                    <a:pt x="8377" y="332"/>
                    <a:pt x="7376" y="1"/>
                    <a:pt x="61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3"/>
            <p:cNvSpPr/>
            <p:nvPr/>
          </p:nvSpPr>
          <p:spPr>
            <a:xfrm>
              <a:off x="4442347" y="3483460"/>
              <a:ext cx="187803" cy="116292"/>
            </a:xfrm>
            <a:custGeom>
              <a:rect b="b" l="l" r="r" t="t"/>
              <a:pathLst>
                <a:path extrusionOk="0" h="3633" w="5867">
                  <a:moveTo>
                    <a:pt x="4876" y="0"/>
                  </a:moveTo>
                  <a:cubicBezTo>
                    <a:pt x="4779" y="0"/>
                    <a:pt x="4683" y="15"/>
                    <a:pt x="4590" y="46"/>
                  </a:cubicBezTo>
                  <a:lnTo>
                    <a:pt x="3009" y="684"/>
                  </a:lnTo>
                  <a:cubicBezTo>
                    <a:pt x="2158" y="1019"/>
                    <a:pt x="1429" y="1596"/>
                    <a:pt x="912" y="2326"/>
                  </a:cubicBezTo>
                  <a:lnTo>
                    <a:pt x="0" y="3633"/>
                  </a:lnTo>
                  <a:lnTo>
                    <a:pt x="0" y="3633"/>
                  </a:lnTo>
                  <a:lnTo>
                    <a:pt x="3374" y="3420"/>
                  </a:lnTo>
                  <a:lnTo>
                    <a:pt x="5471" y="1536"/>
                  </a:lnTo>
                  <a:cubicBezTo>
                    <a:pt x="5806" y="1232"/>
                    <a:pt x="5866" y="745"/>
                    <a:pt x="5623" y="381"/>
                  </a:cubicBezTo>
                  <a:cubicBezTo>
                    <a:pt x="5442" y="131"/>
                    <a:pt x="5159" y="0"/>
                    <a:pt x="4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3"/>
            <p:cNvSpPr/>
            <p:nvPr/>
          </p:nvSpPr>
          <p:spPr>
            <a:xfrm>
              <a:off x="3634741" y="3334705"/>
              <a:ext cx="734629" cy="429478"/>
            </a:xfrm>
            <a:custGeom>
              <a:rect b="b" l="l" r="r" t="t"/>
              <a:pathLst>
                <a:path extrusionOk="0" h="13417" w="22950">
                  <a:moveTo>
                    <a:pt x="5406" y="1"/>
                  </a:moveTo>
                  <a:cubicBezTo>
                    <a:pt x="3644" y="1"/>
                    <a:pt x="1966" y="986"/>
                    <a:pt x="1186" y="2657"/>
                  </a:cubicBezTo>
                  <a:cubicBezTo>
                    <a:pt x="1" y="5240"/>
                    <a:pt x="1338" y="8249"/>
                    <a:pt x="4043" y="9070"/>
                  </a:cubicBezTo>
                  <a:lnTo>
                    <a:pt x="21490" y="13417"/>
                  </a:lnTo>
                  <a:lnTo>
                    <a:pt x="22949" y="5483"/>
                  </a:lnTo>
                  <a:lnTo>
                    <a:pt x="7326" y="407"/>
                  </a:lnTo>
                  <a:cubicBezTo>
                    <a:pt x="6701" y="131"/>
                    <a:pt x="6048" y="1"/>
                    <a:pt x="540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3"/>
            <p:cNvSpPr/>
            <p:nvPr/>
          </p:nvSpPr>
          <p:spPr>
            <a:xfrm>
              <a:off x="3924697" y="3363035"/>
              <a:ext cx="145966" cy="52849"/>
            </a:xfrm>
            <a:custGeom>
              <a:rect b="b" l="l" r="r" t="t"/>
              <a:pathLst>
                <a:path extrusionOk="0" h="1651" w="4560">
                  <a:moveTo>
                    <a:pt x="147" y="1"/>
                  </a:moveTo>
                  <a:cubicBezTo>
                    <a:pt x="91" y="1"/>
                    <a:pt x="25" y="50"/>
                    <a:pt x="1" y="100"/>
                  </a:cubicBezTo>
                  <a:cubicBezTo>
                    <a:pt x="1" y="161"/>
                    <a:pt x="31" y="252"/>
                    <a:pt x="92" y="282"/>
                  </a:cubicBezTo>
                  <a:lnTo>
                    <a:pt x="4347" y="1650"/>
                  </a:lnTo>
                  <a:lnTo>
                    <a:pt x="4378" y="1650"/>
                  </a:lnTo>
                  <a:cubicBezTo>
                    <a:pt x="4438" y="1650"/>
                    <a:pt x="4499" y="1620"/>
                    <a:pt x="4530" y="1559"/>
                  </a:cubicBezTo>
                  <a:cubicBezTo>
                    <a:pt x="4560" y="1498"/>
                    <a:pt x="4499" y="1407"/>
                    <a:pt x="4438" y="1377"/>
                  </a:cubicBezTo>
                  <a:lnTo>
                    <a:pt x="183" y="9"/>
                  </a:lnTo>
                  <a:cubicBezTo>
                    <a:pt x="172" y="3"/>
                    <a:pt x="160" y="1"/>
                    <a:pt x="14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3"/>
            <p:cNvSpPr/>
            <p:nvPr/>
          </p:nvSpPr>
          <p:spPr>
            <a:xfrm>
              <a:off x="4747860" y="1827243"/>
              <a:ext cx="323205" cy="237386"/>
            </a:xfrm>
            <a:custGeom>
              <a:rect b="b" l="l" r="r" t="t"/>
              <a:pathLst>
                <a:path extrusionOk="0" h="7416" w="10097">
                  <a:moveTo>
                    <a:pt x="4241" y="1"/>
                  </a:moveTo>
                  <a:cubicBezTo>
                    <a:pt x="2040" y="1"/>
                    <a:pt x="0" y="903"/>
                    <a:pt x="0" y="903"/>
                  </a:cubicBezTo>
                  <a:cubicBezTo>
                    <a:pt x="0" y="903"/>
                    <a:pt x="2614" y="7195"/>
                    <a:pt x="4560" y="7408"/>
                  </a:cubicBezTo>
                  <a:cubicBezTo>
                    <a:pt x="4611" y="7413"/>
                    <a:pt x="4663" y="7416"/>
                    <a:pt x="4716" y="7416"/>
                  </a:cubicBezTo>
                  <a:cubicBezTo>
                    <a:pt x="6692" y="7416"/>
                    <a:pt x="10097" y="3640"/>
                    <a:pt x="8025" y="1420"/>
                  </a:cubicBezTo>
                  <a:cubicBezTo>
                    <a:pt x="6988" y="337"/>
                    <a:pt x="5584" y="1"/>
                    <a:pt x="424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3"/>
            <p:cNvSpPr/>
            <p:nvPr/>
          </p:nvSpPr>
          <p:spPr>
            <a:xfrm>
              <a:off x="4888068" y="2167680"/>
              <a:ext cx="163379" cy="148142"/>
            </a:xfrm>
            <a:custGeom>
              <a:rect b="b" l="l" r="r" t="t"/>
              <a:pathLst>
                <a:path extrusionOk="0" h="4628" w="5104">
                  <a:moveTo>
                    <a:pt x="2461" y="0"/>
                  </a:moveTo>
                  <a:cubicBezTo>
                    <a:pt x="1645" y="0"/>
                    <a:pt x="1057" y="763"/>
                    <a:pt x="666" y="1545"/>
                  </a:cubicBezTo>
                  <a:cubicBezTo>
                    <a:pt x="301" y="2274"/>
                    <a:pt x="119" y="3034"/>
                    <a:pt x="28" y="3794"/>
                  </a:cubicBezTo>
                  <a:cubicBezTo>
                    <a:pt x="0" y="4236"/>
                    <a:pt x="449" y="4627"/>
                    <a:pt x="987" y="4627"/>
                  </a:cubicBezTo>
                  <a:cubicBezTo>
                    <a:pt x="1041" y="4627"/>
                    <a:pt x="1096" y="4623"/>
                    <a:pt x="1152" y="4615"/>
                  </a:cubicBezTo>
                  <a:cubicBezTo>
                    <a:pt x="3189" y="4341"/>
                    <a:pt x="5104" y="1058"/>
                    <a:pt x="3098" y="147"/>
                  </a:cubicBezTo>
                  <a:cubicBezTo>
                    <a:pt x="2871" y="45"/>
                    <a:pt x="2659" y="0"/>
                    <a:pt x="2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3"/>
            <p:cNvSpPr/>
            <p:nvPr/>
          </p:nvSpPr>
          <p:spPr>
            <a:xfrm>
              <a:off x="4459857" y="1836654"/>
              <a:ext cx="518626" cy="492410"/>
            </a:xfrm>
            <a:custGeom>
              <a:rect b="b" l="l" r="r" t="t"/>
              <a:pathLst>
                <a:path extrusionOk="0" h="15383" w="16202">
                  <a:moveTo>
                    <a:pt x="8358" y="0"/>
                  </a:moveTo>
                  <a:cubicBezTo>
                    <a:pt x="8318" y="0"/>
                    <a:pt x="8278" y="1"/>
                    <a:pt x="8237" y="1"/>
                  </a:cubicBezTo>
                  <a:cubicBezTo>
                    <a:pt x="3678" y="62"/>
                    <a:pt x="0" y="3557"/>
                    <a:pt x="61" y="7813"/>
                  </a:cubicBezTo>
                  <a:cubicBezTo>
                    <a:pt x="121" y="12030"/>
                    <a:pt x="3824" y="15382"/>
                    <a:pt x="8329" y="15382"/>
                  </a:cubicBezTo>
                  <a:cubicBezTo>
                    <a:pt x="8369" y="15382"/>
                    <a:pt x="8410" y="15382"/>
                    <a:pt x="8450" y="15381"/>
                  </a:cubicBezTo>
                  <a:cubicBezTo>
                    <a:pt x="13040" y="15320"/>
                    <a:pt x="16201" y="11825"/>
                    <a:pt x="16140" y="7600"/>
                  </a:cubicBezTo>
                  <a:cubicBezTo>
                    <a:pt x="16080" y="3382"/>
                    <a:pt x="12854" y="0"/>
                    <a:pt x="83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3"/>
            <p:cNvSpPr/>
            <p:nvPr/>
          </p:nvSpPr>
          <p:spPr>
            <a:xfrm>
              <a:off x="4626218" y="2280359"/>
              <a:ext cx="204384" cy="426181"/>
            </a:xfrm>
            <a:custGeom>
              <a:rect b="b" l="l" r="r" t="t"/>
              <a:pathLst>
                <a:path extrusionOk="0" h="13314" w="6385">
                  <a:moveTo>
                    <a:pt x="943" y="0"/>
                  </a:moveTo>
                  <a:lnTo>
                    <a:pt x="1" y="11490"/>
                  </a:lnTo>
                  <a:lnTo>
                    <a:pt x="4621" y="13314"/>
                  </a:lnTo>
                  <a:lnTo>
                    <a:pt x="6384" y="11976"/>
                  </a:lnTo>
                  <a:lnTo>
                    <a:pt x="5867" y="1247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3"/>
            <p:cNvSpPr/>
            <p:nvPr/>
          </p:nvSpPr>
          <p:spPr>
            <a:xfrm>
              <a:off x="4687519" y="2345533"/>
              <a:ext cx="136267" cy="183929"/>
            </a:xfrm>
            <a:custGeom>
              <a:rect b="b" l="l" r="r" t="t"/>
              <a:pathLst>
                <a:path extrusionOk="0" h="5746" w="4257">
                  <a:moveTo>
                    <a:pt x="3983" y="1"/>
                  </a:moveTo>
                  <a:lnTo>
                    <a:pt x="1" y="1703"/>
                  </a:lnTo>
                  <a:lnTo>
                    <a:pt x="4256" y="5746"/>
                  </a:lnTo>
                  <a:lnTo>
                    <a:pt x="4256" y="574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3"/>
            <p:cNvSpPr/>
            <p:nvPr/>
          </p:nvSpPr>
          <p:spPr>
            <a:xfrm>
              <a:off x="4469588" y="1880605"/>
              <a:ext cx="522499" cy="569874"/>
            </a:xfrm>
            <a:custGeom>
              <a:rect b="b" l="l" r="r" t="t"/>
              <a:pathLst>
                <a:path extrusionOk="0" h="17803" w="16323">
                  <a:moveTo>
                    <a:pt x="9384" y="0"/>
                  </a:moveTo>
                  <a:cubicBezTo>
                    <a:pt x="8464" y="0"/>
                    <a:pt x="7542" y="141"/>
                    <a:pt x="6657" y="391"/>
                  </a:cubicBezTo>
                  <a:cubicBezTo>
                    <a:pt x="0" y="2306"/>
                    <a:pt x="3070" y="9297"/>
                    <a:pt x="3070" y="9297"/>
                  </a:cubicBezTo>
                  <a:lnTo>
                    <a:pt x="4225" y="12428"/>
                  </a:lnTo>
                  <a:cubicBezTo>
                    <a:pt x="4499" y="13552"/>
                    <a:pt x="5441" y="15893"/>
                    <a:pt x="6383" y="16409"/>
                  </a:cubicBezTo>
                  <a:cubicBezTo>
                    <a:pt x="7973" y="17307"/>
                    <a:pt x="9206" y="17802"/>
                    <a:pt x="10430" y="17802"/>
                  </a:cubicBezTo>
                  <a:cubicBezTo>
                    <a:pt x="11194" y="17802"/>
                    <a:pt x="11955" y="17609"/>
                    <a:pt x="12797" y="17200"/>
                  </a:cubicBezTo>
                  <a:cubicBezTo>
                    <a:pt x="15684" y="15832"/>
                    <a:pt x="16323" y="11090"/>
                    <a:pt x="15745" y="5224"/>
                  </a:cubicBezTo>
                  <a:cubicBezTo>
                    <a:pt x="15380" y="1698"/>
                    <a:pt x="12888" y="543"/>
                    <a:pt x="10973" y="148"/>
                  </a:cubicBezTo>
                  <a:cubicBezTo>
                    <a:pt x="10449" y="47"/>
                    <a:pt x="9917" y="0"/>
                    <a:pt x="93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3"/>
            <p:cNvSpPr/>
            <p:nvPr/>
          </p:nvSpPr>
          <p:spPr>
            <a:xfrm>
              <a:off x="4863643" y="2179748"/>
              <a:ext cx="28233" cy="61715"/>
            </a:xfrm>
            <a:custGeom>
              <a:rect b="b" l="l" r="r" t="t"/>
              <a:pathLst>
                <a:path extrusionOk="0" h="1928" w="882">
                  <a:moveTo>
                    <a:pt x="108" y="0"/>
                  </a:moveTo>
                  <a:cubicBezTo>
                    <a:pt x="94" y="0"/>
                    <a:pt x="79" y="4"/>
                    <a:pt x="61" y="13"/>
                  </a:cubicBezTo>
                  <a:cubicBezTo>
                    <a:pt x="31" y="43"/>
                    <a:pt x="0" y="74"/>
                    <a:pt x="31" y="134"/>
                  </a:cubicBezTo>
                  <a:lnTo>
                    <a:pt x="700" y="1411"/>
                  </a:lnTo>
                  <a:lnTo>
                    <a:pt x="213" y="1776"/>
                  </a:lnTo>
                  <a:cubicBezTo>
                    <a:pt x="183" y="1806"/>
                    <a:pt x="183" y="1867"/>
                    <a:pt x="213" y="1897"/>
                  </a:cubicBezTo>
                  <a:cubicBezTo>
                    <a:pt x="213" y="1928"/>
                    <a:pt x="244" y="1928"/>
                    <a:pt x="274" y="1928"/>
                  </a:cubicBezTo>
                  <a:lnTo>
                    <a:pt x="335" y="1928"/>
                  </a:lnTo>
                  <a:lnTo>
                    <a:pt x="852" y="1502"/>
                  </a:lnTo>
                  <a:cubicBezTo>
                    <a:pt x="882" y="1472"/>
                    <a:pt x="882" y="1411"/>
                    <a:pt x="882" y="1381"/>
                  </a:cubicBezTo>
                  <a:lnTo>
                    <a:pt x="183" y="43"/>
                  </a:lnTo>
                  <a:cubicBezTo>
                    <a:pt x="161" y="22"/>
                    <a:pt x="140" y="0"/>
                    <a:pt x="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3"/>
            <p:cNvSpPr/>
            <p:nvPr/>
          </p:nvSpPr>
          <p:spPr>
            <a:xfrm>
              <a:off x="4885059" y="1999942"/>
              <a:ext cx="99263" cy="64212"/>
            </a:xfrm>
            <a:custGeom>
              <a:rect b="b" l="l" r="r" t="t"/>
              <a:pathLst>
                <a:path extrusionOk="0" h="2006" w="3101">
                  <a:moveTo>
                    <a:pt x="1147" y="1"/>
                  </a:moveTo>
                  <a:cubicBezTo>
                    <a:pt x="385" y="1"/>
                    <a:pt x="243" y="614"/>
                    <a:pt x="243" y="614"/>
                  </a:cubicBezTo>
                  <a:cubicBezTo>
                    <a:pt x="243" y="614"/>
                    <a:pt x="0" y="1435"/>
                    <a:pt x="912" y="1618"/>
                  </a:cubicBezTo>
                  <a:cubicBezTo>
                    <a:pt x="1581" y="1709"/>
                    <a:pt x="2037" y="1769"/>
                    <a:pt x="2401" y="1952"/>
                  </a:cubicBezTo>
                  <a:cubicBezTo>
                    <a:pt x="2474" y="1988"/>
                    <a:pt x="2547" y="2005"/>
                    <a:pt x="2616" y="2005"/>
                  </a:cubicBezTo>
                  <a:cubicBezTo>
                    <a:pt x="2779" y="2005"/>
                    <a:pt x="2924" y="1910"/>
                    <a:pt x="3009" y="1739"/>
                  </a:cubicBezTo>
                  <a:cubicBezTo>
                    <a:pt x="3101" y="1557"/>
                    <a:pt x="3101" y="1314"/>
                    <a:pt x="3009" y="1131"/>
                  </a:cubicBezTo>
                  <a:cubicBezTo>
                    <a:pt x="2797" y="766"/>
                    <a:pt x="2341" y="189"/>
                    <a:pt x="1490" y="37"/>
                  </a:cubicBezTo>
                  <a:cubicBezTo>
                    <a:pt x="1363" y="12"/>
                    <a:pt x="1250" y="1"/>
                    <a:pt x="114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3"/>
            <p:cNvSpPr/>
            <p:nvPr/>
          </p:nvSpPr>
          <p:spPr>
            <a:xfrm>
              <a:off x="4659317" y="1999910"/>
              <a:ext cx="155697" cy="76472"/>
            </a:xfrm>
            <a:custGeom>
              <a:rect b="b" l="l" r="r" t="t"/>
              <a:pathLst>
                <a:path extrusionOk="0" h="2389" w="4864">
                  <a:moveTo>
                    <a:pt x="3301" y="0"/>
                  </a:moveTo>
                  <a:cubicBezTo>
                    <a:pt x="3151" y="0"/>
                    <a:pt x="2983" y="12"/>
                    <a:pt x="2797" y="38"/>
                  </a:cubicBezTo>
                  <a:cubicBezTo>
                    <a:pt x="1642" y="220"/>
                    <a:pt x="456" y="1132"/>
                    <a:pt x="152" y="1527"/>
                  </a:cubicBezTo>
                  <a:cubicBezTo>
                    <a:pt x="0" y="1710"/>
                    <a:pt x="0" y="1953"/>
                    <a:pt x="122" y="2135"/>
                  </a:cubicBezTo>
                  <a:cubicBezTo>
                    <a:pt x="251" y="2308"/>
                    <a:pt x="457" y="2388"/>
                    <a:pt x="684" y="2388"/>
                  </a:cubicBezTo>
                  <a:cubicBezTo>
                    <a:pt x="778" y="2388"/>
                    <a:pt x="876" y="2375"/>
                    <a:pt x="973" y="2348"/>
                  </a:cubicBezTo>
                  <a:cubicBezTo>
                    <a:pt x="1490" y="2166"/>
                    <a:pt x="2645" y="1740"/>
                    <a:pt x="3617" y="1588"/>
                  </a:cubicBezTo>
                  <a:cubicBezTo>
                    <a:pt x="4864" y="1406"/>
                    <a:pt x="4560" y="585"/>
                    <a:pt x="4560" y="585"/>
                  </a:cubicBezTo>
                  <a:cubicBezTo>
                    <a:pt x="4560" y="585"/>
                    <a:pt x="4373" y="0"/>
                    <a:pt x="33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3"/>
            <p:cNvSpPr/>
            <p:nvPr/>
          </p:nvSpPr>
          <p:spPr>
            <a:xfrm>
              <a:off x="4694337" y="2118639"/>
              <a:ext cx="117765" cy="61043"/>
            </a:xfrm>
            <a:custGeom>
              <a:rect b="b" l="l" r="r" t="t"/>
              <a:pathLst>
                <a:path extrusionOk="0" h="1907" w="3679">
                  <a:moveTo>
                    <a:pt x="1987" y="1"/>
                  </a:moveTo>
                  <a:cubicBezTo>
                    <a:pt x="1480" y="1"/>
                    <a:pt x="830" y="173"/>
                    <a:pt x="1" y="645"/>
                  </a:cubicBezTo>
                  <a:cubicBezTo>
                    <a:pt x="1" y="645"/>
                    <a:pt x="671" y="1906"/>
                    <a:pt x="1955" y="1906"/>
                  </a:cubicBezTo>
                  <a:cubicBezTo>
                    <a:pt x="2442" y="1906"/>
                    <a:pt x="3018" y="1725"/>
                    <a:pt x="3678" y="1223"/>
                  </a:cubicBezTo>
                  <a:cubicBezTo>
                    <a:pt x="3678" y="1223"/>
                    <a:pt x="3341" y="1"/>
                    <a:pt x="198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3"/>
            <p:cNvSpPr/>
            <p:nvPr/>
          </p:nvSpPr>
          <p:spPr>
            <a:xfrm>
              <a:off x="4722571" y="2117487"/>
              <a:ext cx="72983" cy="69686"/>
            </a:xfrm>
            <a:custGeom>
              <a:rect b="b" l="l" r="r" t="t"/>
              <a:pathLst>
                <a:path extrusionOk="0" h="2177" w="2280">
                  <a:moveTo>
                    <a:pt x="1159" y="0"/>
                  </a:moveTo>
                  <a:cubicBezTo>
                    <a:pt x="1108" y="0"/>
                    <a:pt x="1056" y="4"/>
                    <a:pt x="1003" y="12"/>
                  </a:cubicBezTo>
                  <a:cubicBezTo>
                    <a:pt x="426" y="73"/>
                    <a:pt x="0" y="620"/>
                    <a:pt x="91" y="1228"/>
                  </a:cubicBezTo>
                  <a:cubicBezTo>
                    <a:pt x="177" y="1769"/>
                    <a:pt x="635" y="2176"/>
                    <a:pt x="1167" y="2176"/>
                  </a:cubicBezTo>
                  <a:cubicBezTo>
                    <a:pt x="1203" y="2176"/>
                    <a:pt x="1240" y="2174"/>
                    <a:pt x="1277" y="2170"/>
                  </a:cubicBezTo>
                  <a:cubicBezTo>
                    <a:pt x="1854" y="2079"/>
                    <a:pt x="2280" y="1532"/>
                    <a:pt x="2189" y="955"/>
                  </a:cubicBezTo>
                  <a:cubicBezTo>
                    <a:pt x="2106" y="402"/>
                    <a:pt x="1671" y="0"/>
                    <a:pt x="1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3"/>
            <p:cNvSpPr/>
            <p:nvPr/>
          </p:nvSpPr>
          <p:spPr>
            <a:xfrm>
              <a:off x="4692385" y="2114958"/>
              <a:ext cx="122630" cy="44078"/>
            </a:xfrm>
            <a:custGeom>
              <a:rect b="b" l="l" r="r" t="t"/>
              <a:pathLst>
                <a:path extrusionOk="0" h="1377" w="3831">
                  <a:moveTo>
                    <a:pt x="2068" y="0"/>
                  </a:moveTo>
                  <a:cubicBezTo>
                    <a:pt x="1673" y="0"/>
                    <a:pt x="1338" y="91"/>
                    <a:pt x="973" y="183"/>
                  </a:cubicBezTo>
                  <a:cubicBezTo>
                    <a:pt x="639" y="304"/>
                    <a:pt x="305" y="487"/>
                    <a:pt x="31" y="699"/>
                  </a:cubicBezTo>
                  <a:cubicBezTo>
                    <a:pt x="1" y="730"/>
                    <a:pt x="1" y="760"/>
                    <a:pt x="31" y="790"/>
                  </a:cubicBezTo>
                  <a:cubicBezTo>
                    <a:pt x="31" y="806"/>
                    <a:pt x="46" y="813"/>
                    <a:pt x="65" y="813"/>
                  </a:cubicBezTo>
                  <a:cubicBezTo>
                    <a:pt x="84" y="813"/>
                    <a:pt x="107" y="806"/>
                    <a:pt x="122" y="790"/>
                  </a:cubicBezTo>
                  <a:cubicBezTo>
                    <a:pt x="396" y="608"/>
                    <a:pt x="700" y="456"/>
                    <a:pt x="1034" y="365"/>
                  </a:cubicBezTo>
                  <a:cubicBezTo>
                    <a:pt x="1311" y="264"/>
                    <a:pt x="1609" y="205"/>
                    <a:pt x="1893" y="205"/>
                  </a:cubicBezTo>
                  <a:cubicBezTo>
                    <a:pt x="1952" y="205"/>
                    <a:pt x="2010" y="208"/>
                    <a:pt x="2068" y="213"/>
                  </a:cubicBezTo>
                  <a:cubicBezTo>
                    <a:pt x="2402" y="213"/>
                    <a:pt x="2736" y="304"/>
                    <a:pt x="3010" y="487"/>
                  </a:cubicBezTo>
                  <a:cubicBezTo>
                    <a:pt x="3253" y="669"/>
                    <a:pt x="3466" y="973"/>
                    <a:pt x="3527" y="1246"/>
                  </a:cubicBezTo>
                  <a:lnTo>
                    <a:pt x="3527" y="1277"/>
                  </a:lnTo>
                  <a:cubicBezTo>
                    <a:pt x="3552" y="1326"/>
                    <a:pt x="3597" y="1376"/>
                    <a:pt x="3662" y="1376"/>
                  </a:cubicBezTo>
                  <a:cubicBezTo>
                    <a:pt x="3677" y="1376"/>
                    <a:pt x="3692" y="1374"/>
                    <a:pt x="3709" y="1368"/>
                  </a:cubicBezTo>
                  <a:cubicBezTo>
                    <a:pt x="3770" y="1368"/>
                    <a:pt x="3831" y="1277"/>
                    <a:pt x="3800" y="1216"/>
                  </a:cubicBezTo>
                  <a:cubicBezTo>
                    <a:pt x="3709" y="790"/>
                    <a:pt x="3436" y="487"/>
                    <a:pt x="3132" y="304"/>
                  </a:cubicBezTo>
                  <a:cubicBezTo>
                    <a:pt x="2797" y="91"/>
                    <a:pt x="2432" y="31"/>
                    <a:pt x="2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3"/>
            <p:cNvSpPr/>
            <p:nvPr/>
          </p:nvSpPr>
          <p:spPr>
            <a:xfrm>
              <a:off x="4888932" y="2117679"/>
              <a:ext cx="82746" cy="57970"/>
            </a:xfrm>
            <a:custGeom>
              <a:rect b="b" l="l" r="r" t="t"/>
              <a:pathLst>
                <a:path extrusionOk="0" h="1811" w="2585">
                  <a:moveTo>
                    <a:pt x="1444" y="1"/>
                  </a:moveTo>
                  <a:cubicBezTo>
                    <a:pt x="490" y="1"/>
                    <a:pt x="1" y="1283"/>
                    <a:pt x="1" y="1283"/>
                  </a:cubicBezTo>
                  <a:cubicBezTo>
                    <a:pt x="500" y="1667"/>
                    <a:pt x="911" y="1810"/>
                    <a:pt x="1248" y="1810"/>
                  </a:cubicBezTo>
                  <a:cubicBezTo>
                    <a:pt x="2245" y="1810"/>
                    <a:pt x="2584" y="554"/>
                    <a:pt x="2584" y="554"/>
                  </a:cubicBezTo>
                  <a:cubicBezTo>
                    <a:pt x="2151" y="151"/>
                    <a:pt x="1770" y="1"/>
                    <a:pt x="144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3"/>
            <p:cNvSpPr/>
            <p:nvPr/>
          </p:nvSpPr>
          <p:spPr>
            <a:xfrm>
              <a:off x="4905482" y="2115726"/>
              <a:ext cx="56466" cy="64628"/>
            </a:xfrm>
            <a:custGeom>
              <a:rect b="b" l="l" r="r" t="t"/>
              <a:pathLst>
                <a:path extrusionOk="0" h="2019" w="1764">
                  <a:moveTo>
                    <a:pt x="942" y="0"/>
                  </a:moveTo>
                  <a:cubicBezTo>
                    <a:pt x="526" y="0"/>
                    <a:pt x="177" y="378"/>
                    <a:pt x="92" y="888"/>
                  </a:cubicBezTo>
                  <a:cubicBezTo>
                    <a:pt x="0" y="1435"/>
                    <a:pt x="274" y="1952"/>
                    <a:pt x="730" y="2013"/>
                  </a:cubicBezTo>
                  <a:cubicBezTo>
                    <a:pt x="759" y="2017"/>
                    <a:pt x="788" y="2019"/>
                    <a:pt x="817" y="2019"/>
                  </a:cubicBezTo>
                  <a:cubicBezTo>
                    <a:pt x="1212" y="2019"/>
                    <a:pt x="1587" y="1641"/>
                    <a:pt x="1672" y="1131"/>
                  </a:cubicBezTo>
                  <a:cubicBezTo>
                    <a:pt x="1763" y="584"/>
                    <a:pt x="1459" y="67"/>
                    <a:pt x="1034" y="7"/>
                  </a:cubicBezTo>
                  <a:cubicBezTo>
                    <a:pt x="1003" y="2"/>
                    <a:pt x="972" y="0"/>
                    <a:pt x="9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4886979" y="2115534"/>
              <a:ext cx="86651" cy="44590"/>
            </a:xfrm>
            <a:custGeom>
              <a:rect b="b" l="l" r="r" t="t"/>
              <a:pathLst>
                <a:path extrusionOk="0" h="1393" w="2707">
                  <a:moveTo>
                    <a:pt x="1687" y="0"/>
                  </a:moveTo>
                  <a:cubicBezTo>
                    <a:pt x="1602" y="0"/>
                    <a:pt x="1516" y="22"/>
                    <a:pt x="1430" y="43"/>
                  </a:cubicBezTo>
                  <a:lnTo>
                    <a:pt x="1460" y="13"/>
                  </a:lnTo>
                  <a:lnTo>
                    <a:pt x="1460" y="13"/>
                  </a:lnTo>
                  <a:cubicBezTo>
                    <a:pt x="1278" y="43"/>
                    <a:pt x="1126" y="104"/>
                    <a:pt x="974" y="165"/>
                  </a:cubicBezTo>
                  <a:cubicBezTo>
                    <a:pt x="852" y="225"/>
                    <a:pt x="700" y="317"/>
                    <a:pt x="578" y="438"/>
                  </a:cubicBezTo>
                  <a:cubicBezTo>
                    <a:pt x="457" y="529"/>
                    <a:pt x="366" y="651"/>
                    <a:pt x="244" y="803"/>
                  </a:cubicBezTo>
                  <a:cubicBezTo>
                    <a:pt x="153" y="924"/>
                    <a:pt x="92" y="1046"/>
                    <a:pt x="31" y="1228"/>
                  </a:cubicBezTo>
                  <a:cubicBezTo>
                    <a:pt x="1" y="1289"/>
                    <a:pt x="31" y="1350"/>
                    <a:pt x="92" y="1380"/>
                  </a:cubicBezTo>
                  <a:cubicBezTo>
                    <a:pt x="108" y="1389"/>
                    <a:pt x="125" y="1392"/>
                    <a:pt x="140" y="1392"/>
                  </a:cubicBezTo>
                  <a:cubicBezTo>
                    <a:pt x="183" y="1392"/>
                    <a:pt x="222" y="1364"/>
                    <a:pt x="244" y="1320"/>
                  </a:cubicBezTo>
                  <a:lnTo>
                    <a:pt x="244" y="1289"/>
                  </a:lnTo>
                  <a:cubicBezTo>
                    <a:pt x="335" y="1046"/>
                    <a:pt x="518" y="772"/>
                    <a:pt x="730" y="590"/>
                  </a:cubicBezTo>
                  <a:cubicBezTo>
                    <a:pt x="822" y="469"/>
                    <a:pt x="943" y="408"/>
                    <a:pt x="1065" y="347"/>
                  </a:cubicBezTo>
                  <a:cubicBezTo>
                    <a:pt x="1186" y="256"/>
                    <a:pt x="1338" y="225"/>
                    <a:pt x="1460" y="195"/>
                  </a:cubicBezTo>
                  <a:lnTo>
                    <a:pt x="1490" y="195"/>
                  </a:lnTo>
                  <a:cubicBezTo>
                    <a:pt x="1560" y="172"/>
                    <a:pt x="1639" y="162"/>
                    <a:pt x="1719" y="162"/>
                  </a:cubicBezTo>
                  <a:cubicBezTo>
                    <a:pt x="1850" y="162"/>
                    <a:pt x="1986" y="188"/>
                    <a:pt x="2098" y="225"/>
                  </a:cubicBezTo>
                  <a:cubicBezTo>
                    <a:pt x="2311" y="317"/>
                    <a:pt x="2463" y="469"/>
                    <a:pt x="2615" y="651"/>
                  </a:cubicBezTo>
                  <a:cubicBezTo>
                    <a:pt x="2615" y="666"/>
                    <a:pt x="2623" y="674"/>
                    <a:pt x="2634" y="674"/>
                  </a:cubicBezTo>
                  <a:cubicBezTo>
                    <a:pt x="2645" y="674"/>
                    <a:pt x="2661" y="666"/>
                    <a:pt x="2676" y="651"/>
                  </a:cubicBezTo>
                  <a:cubicBezTo>
                    <a:pt x="2706" y="651"/>
                    <a:pt x="2706" y="621"/>
                    <a:pt x="2706" y="590"/>
                  </a:cubicBezTo>
                  <a:cubicBezTo>
                    <a:pt x="2554" y="377"/>
                    <a:pt x="2372" y="225"/>
                    <a:pt x="2159" y="104"/>
                  </a:cubicBezTo>
                  <a:cubicBezTo>
                    <a:pt x="2037" y="73"/>
                    <a:pt x="1916" y="43"/>
                    <a:pt x="1794" y="13"/>
                  </a:cubicBezTo>
                  <a:cubicBezTo>
                    <a:pt x="1759" y="4"/>
                    <a:pt x="1723" y="0"/>
                    <a:pt x="1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4712840" y="2241945"/>
              <a:ext cx="172246" cy="94494"/>
            </a:xfrm>
            <a:custGeom>
              <a:rect b="b" l="l" r="r" t="t"/>
              <a:pathLst>
                <a:path extrusionOk="0" h="2952" w="5381">
                  <a:moveTo>
                    <a:pt x="4146" y="0"/>
                  </a:moveTo>
                  <a:cubicBezTo>
                    <a:pt x="3722" y="0"/>
                    <a:pt x="3168" y="147"/>
                    <a:pt x="2614" y="745"/>
                  </a:cubicBezTo>
                  <a:cubicBezTo>
                    <a:pt x="1858" y="1541"/>
                    <a:pt x="1140" y="1789"/>
                    <a:pt x="624" y="1789"/>
                  </a:cubicBezTo>
                  <a:cubicBezTo>
                    <a:pt x="353" y="1789"/>
                    <a:pt x="136" y="1720"/>
                    <a:pt x="0" y="1626"/>
                  </a:cubicBezTo>
                  <a:lnTo>
                    <a:pt x="0" y="1626"/>
                  </a:lnTo>
                  <a:cubicBezTo>
                    <a:pt x="0" y="1626"/>
                    <a:pt x="1025" y="2952"/>
                    <a:pt x="2575" y="2952"/>
                  </a:cubicBezTo>
                  <a:cubicBezTo>
                    <a:pt x="3227" y="2952"/>
                    <a:pt x="3972" y="2717"/>
                    <a:pt x="4772" y="2052"/>
                  </a:cubicBezTo>
                  <a:cubicBezTo>
                    <a:pt x="4772" y="2052"/>
                    <a:pt x="5380" y="1292"/>
                    <a:pt x="5107" y="532"/>
                  </a:cubicBezTo>
                  <a:cubicBezTo>
                    <a:pt x="5015" y="289"/>
                    <a:pt x="4803" y="106"/>
                    <a:pt x="4559" y="45"/>
                  </a:cubicBezTo>
                  <a:cubicBezTo>
                    <a:pt x="4444" y="21"/>
                    <a:pt x="4304" y="0"/>
                    <a:pt x="414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3"/>
            <p:cNvSpPr/>
            <p:nvPr/>
          </p:nvSpPr>
          <p:spPr>
            <a:xfrm>
              <a:off x="4860987" y="2241305"/>
              <a:ext cx="144749" cy="86523"/>
            </a:xfrm>
            <a:custGeom>
              <a:rect b="b" l="l" r="r" t="t"/>
              <a:pathLst>
                <a:path extrusionOk="0" h="2703" w="4522">
                  <a:moveTo>
                    <a:pt x="1167" y="0"/>
                  </a:moveTo>
                  <a:cubicBezTo>
                    <a:pt x="540" y="0"/>
                    <a:pt x="0" y="525"/>
                    <a:pt x="144" y="1160"/>
                  </a:cubicBezTo>
                  <a:cubicBezTo>
                    <a:pt x="235" y="1585"/>
                    <a:pt x="479" y="1889"/>
                    <a:pt x="479" y="1889"/>
                  </a:cubicBezTo>
                  <a:cubicBezTo>
                    <a:pt x="1205" y="2490"/>
                    <a:pt x="1855" y="2702"/>
                    <a:pt x="2410" y="2702"/>
                  </a:cubicBezTo>
                  <a:cubicBezTo>
                    <a:pt x="3736" y="2702"/>
                    <a:pt x="4521" y="1494"/>
                    <a:pt x="4521" y="1494"/>
                  </a:cubicBezTo>
                  <a:lnTo>
                    <a:pt x="4521" y="1494"/>
                  </a:lnTo>
                  <a:cubicBezTo>
                    <a:pt x="4393" y="1580"/>
                    <a:pt x="4230" y="1647"/>
                    <a:pt x="4027" y="1647"/>
                  </a:cubicBezTo>
                  <a:cubicBezTo>
                    <a:pt x="3654" y="1647"/>
                    <a:pt x="3143" y="1421"/>
                    <a:pt x="2454" y="673"/>
                  </a:cubicBezTo>
                  <a:cubicBezTo>
                    <a:pt x="2029" y="248"/>
                    <a:pt x="1603" y="65"/>
                    <a:pt x="1269" y="5"/>
                  </a:cubicBezTo>
                  <a:cubicBezTo>
                    <a:pt x="1235" y="2"/>
                    <a:pt x="1201" y="0"/>
                    <a:pt x="11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3"/>
            <p:cNvSpPr/>
            <p:nvPr/>
          </p:nvSpPr>
          <p:spPr>
            <a:xfrm>
              <a:off x="4642768" y="2079618"/>
              <a:ext cx="201439" cy="142380"/>
            </a:xfrm>
            <a:custGeom>
              <a:rect b="b" l="l" r="r" t="t"/>
              <a:pathLst>
                <a:path extrusionOk="0" h="4448" w="6293">
                  <a:moveTo>
                    <a:pt x="3648" y="375"/>
                  </a:moveTo>
                  <a:cubicBezTo>
                    <a:pt x="4438" y="375"/>
                    <a:pt x="5138" y="405"/>
                    <a:pt x="5259" y="405"/>
                  </a:cubicBezTo>
                  <a:cubicBezTo>
                    <a:pt x="5624" y="496"/>
                    <a:pt x="5867" y="891"/>
                    <a:pt x="5837" y="1287"/>
                  </a:cubicBezTo>
                  <a:cubicBezTo>
                    <a:pt x="5806" y="1894"/>
                    <a:pt x="5715" y="2776"/>
                    <a:pt x="5350" y="3536"/>
                  </a:cubicBezTo>
                  <a:cubicBezTo>
                    <a:pt x="5198" y="3840"/>
                    <a:pt x="4864" y="4053"/>
                    <a:pt x="4530" y="4083"/>
                  </a:cubicBezTo>
                  <a:lnTo>
                    <a:pt x="1551" y="4053"/>
                  </a:lnTo>
                  <a:cubicBezTo>
                    <a:pt x="1034" y="4022"/>
                    <a:pt x="609" y="3657"/>
                    <a:pt x="517" y="3141"/>
                  </a:cubicBezTo>
                  <a:cubicBezTo>
                    <a:pt x="396" y="2533"/>
                    <a:pt x="396" y="1925"/>
                    <a:pt x="457" y="1378"/>
                  </a:cubicBezTo>
                  <a:cubicBezTo>
                    <a:pt x="517" y="922"/>
                    <a:pt x="852" y="557"/>
                    <a:pt x="1277" y="496"/>
                  </a:cubicBezTo>
                  <a:cubicBezTo>
                    <a:pt x="1764" y="405"/>
                    <a:pt x="2767" y="375"/>
                    <a:pt x="3648" y="375"/>
                  </a:cubicBezTo>
                  <a:close/>
                  <a:moveTo>
                    <a:pt x="4083" y="0"/>
                  </a:moveTo>
                  <a:cubicBezTo>
                    <a:pt x="3106" y="0"/>
                    <a:pt x="1800" y="22"/>
                    <a:pt x="1216" y="132"/>
                  </a:cubicBezTo>
                  <a:cubicBezTo>
                    <a:pt x="609" y="223"/>
                    <a:pt x="153" y="709"/>
                    <a:pt x="92" y="1347"/>
                  </a:cubicBezTo>
                  <a:cubicBezTo>
                    <a:pt x="1" y="1925"/>
                    <a:pt x="31" y="2563"/>
                    <a:pt x="153" y="3202"/>
                  </a:cubicBezTo>
                  <a:cubicBezTo>
                    <a:pt x="274" y="3870"/>
                    <a:pt x="852" y="4387"/>
                    <a:pt x="1520" y="4448"/>
                  </a:cubicBezTo>
                  <a:lnTo>
                    <a:pt x="4530" y="4448"/>
                  </a:lnTo>
                  <a:cubicBezTo>
                    <a:pt x="5016" y="4417"/>
                    <a:pt x="5472" y="4144"/>
                    <a:pt x="5685" y="3688"/>
                  </a:cubicBezTo>
                  <a:cubicBezTo>
                    <a:pt x="6110" y="2867"/>
                    <a:pt x="6171" y="1955"/>
                    <a:pt x="6232" y="1317"/>
                  </a:cubicBezTo>
                  <a:cubicBezTo>
                    <a:pt x="6293" y="709"/>
                    <a:pt x="5897" y="162"/>
                    <a:pt x="5320" y="40"/>
                  </a:cubicBezTo>
                  <a:cubicBezTo>
                    <a:pt x="5320" y="40"/>
                    <a:pt x="5289" y="10"/>
                    <a:pt x="5289" y="10"/>
                  </a:cubicBezTo>
                  <a:cubicBezTo>
                    <a:pt x="5241" y="10"/>
                    <a:pt x="4735" y="0"/>
                    <a:pt x="40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4627210" y="2081858"/>
              <a:ext cx="69110" cy="41869"/>
            </a:xfrm>
            <a:custGeom>
              <a:rect b="b" l="l" r="r" t="t"/>
              <a:pathLst>
                <a:path extrusionOk="0" h="1308" w="2159">
                  <a:moveTo>
                    <a:pt x="2158" y="1"/>
                  </a:moveTo>
                  <a:lnTo>
                    <a:pt x="213" y="92"/>
                  </a:lnTo>
                  <a:cubicBezTo>
                    <a:pt x="91" y="122"/>
                    <a:pt x="0" y="214"/>
                    <a:pt x="0" y="305"/>
                  </a:cubicBezTo>
                  <a:lnTo>
                    <a:pt x="0" y="669"/>
                  </a:lnTo>
                  <a:cubicBezTo>
                    <a:pt x="31" y="730"/>
                    <a:pt x="31" y="821"/>
                    <a:pt x="91" y="852"/>
                  </a:cubicBezTo>
                  <a:lnTo>
                    <a:pt x="760" y="1308"/>
                  </a:lnTo>
                  <a:cubicBezTo>
                    <a:pt x="760" y="1308"/>
                    <a:pt x="1095" y="122"/>
                    <a:pt x="2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4873375" y="2078881"/>
              <a:ext cx="167380" cy="143117"/>
            </a:xfrm>
            <a:custGeom>
              <a:rect b="b" l="l" r="r" t="t"/>
              <a:pathLst>
                <a:path extrusionOk="0" h="4471" w="5229">
                  <a:moveTo>
                    <a:pt x="1520" y="398"/>
                  </a:moveTo>
                  <a:cubicBezTo>
                    <a:pt x="2189" y="398"/>
                    <a:pt x="3283" y="398"/>
                    <a:pt x="3921" y="519"/>
                  </a:cubicBezTo>
                  <a:cubicBezTo>
                    <a:pt x="4347" y="580"/>
                    <a:pt x="4681" y="945"/>
                    <a:pt x="4742" y="1401"/>
                  </a:cubicBezTo>
                  <a:cubicBezTo>
                    <a:pt x="4833" y="1948"/>
                    <a:pt x="4803" y="2556"/>
                    <a:pt x="4681" y="3164"/>
                  </a:cubicBezTo>
                  <a:cubicBezTo>
                    <a:pt x="4590" y="3650"/>
                    <a:pt x="4165" y="4045"/>
                    <a:pt x="3678" y="4076"/>
                  </a:cubicBezTo>
                  <a:lnTo>
                    <a:pt x="1733" y="4106"/>
                  </a:lnTo>
                  <a:cubicBezTo>
                    <a:pt x="1368" y="4076"/>
                    <a:pt x="1034" y="3863"/>
                    <a:pt x="882" y="3559"/>
                  </a:cubicBezTo>
                  <a:cubicBezTo>
                    <a:pt x="548" y="2890"/>
                    <a:pt x="487" y="2069"/>
                    <a:pt x="456" y="1462"/>
                  </a:cubicBezTo>
                  <a:lnTo>
                    <a:pt x="426" y="1249"/>
                  </a:lnTo>
                  <a:cubicBezTo>
                    <a:pt x="396" y="1006"/>
                    <a:pt x="487" y="732"/>
                    <a:pt x="608" y="580"/>
                  </a:cubicBezTo>
                  <a:cubicBezTo>
                    <a:pt x="700" y="459"/>
                    <a:pt x="852" y="398"/>
                    <a:pt x="1003" y="398"/>
                  </a:cubicBezTo>
                  <a:close/>
                  <a:moveTo>
                    <a:pt x="1345" y="1"/>
                  </a:moveTo>
                  <a:cubicBezTo>
                    <a:pt x="1135" y="1"/>
                    <a:pt x="996" y="3"/>
                    <a:pt x="973" y="3"/>
                  </a:cubicBezTo>
                  <a:cubicBezTo>
                    <a:pt x="700" y="33"/>
                    <a:pt x="487" y="124"/>
                    <a:pt x="304" y="337"/>
                  </a:cubicBezTo>
                  <a:cubicBezTo>
                    <a:pt x="122" y="580"/>
                    <a:pt x="0" y="914"/>
                    <a:pt x="31" y="1310"/>
                  </a:cubicBezTo>
                  <a:lnTo>
                    <a:pt x="61" y="1492"/>
                  </a:lnTo>
                  <a:cubicBezTo>
                    <a:pt x="92" y="2130"/>
                    <a:pt x="152" y="2981"/>
                    <a:pt x="548" y="3711"/>
                  </a:cubicBezTo>
                  <a:cubicBezTo>
                    <a:pt x="760" y="4167"/>
                    <a:pt x="1216" y="4440"/>
                    <a:pt x="1703" y="4471"/>
                  </a:cubicBezTo>
                  <a:lnTo>
                    <a:pt x="3709" y="4471"/>
                  </a:lnTo>
                  <a:cubicBezTo>
                    <a:pt x="4377" y="4410"/>
                    <a:pt x="4925" y="3893"/>
                    <a:pt x="5077" y="3225"/>
                  </a:cubicBezTo>
                  <a:cubicBezTo>
                    <a:pt x="5198" y="2586"/>
                    <a:pt x="5228" y="1948"/>
                    <a:pt x="5137" y="1370"/>
                  </a:cubicBezTo>
                  <a:cubicBezTo>
                    <a:pt x="5046" y="732"/>
                    <a:pt x="4590" y="246"/>
                    <a:pt x="3982" y="155"/>
                  </a:cubicBezTo>
                  <a:cubicBezTo>
                    <a:pt x="3253" y="18"/>
                    <a:pt x="1976" y="1"/>
                    <a:pt x="13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3"/>
            <p:cNvSpPr/>
            <p:nvPr/>
          </p:nvSpPr>
          <p:spPr>
            <a:xfrm>
              <a:off x="4986246" y="2081858"/>
              <a:ext cx="70070" cy="41869"/>
            </a:xfrm>
            <a:custGeom>
              <a:rect b="b" l="l" r="r" t="t"/>
              <a:pathLst>
                <a:path extrusionOk="0" h="1308" w="2189">
                  <a:moveTo>
                    <a:pt x="0" y="1"/>
                  </a:moveTo>
                  <a:lnTo>
                    <a:pt x="0" y="1"/>
                  </a:lnTo>
                  <a:cubicBezTo>
                    <a:pt x="1064" y="122"/>
                    <a:pt x="1429" y="1308"/>
                    <a:pt x="1429" y="1308"/>
                  </a:cubicBezTo>
                  <a:lnTo>
                    <a:pt x="2067" y="852"/>
                  </a:lnTo>
                  <a:cubicBezTo>
                    <a:pt x="2128" y="821"/>
                    <a:pt x="2158" y="730"/>
                    <a:pt x="2158" y="669"/>
                  </a:cubicBezTo>
                  <a:lnTo>
                    <a:pt x="2158" y="305"/>
                  </a:lnTo>
                  <a:cubicBezTo>
                    <a:pt x="2189" y="214"/>
                    <a:pt x="2098" y="122"/>
                    <a:pt x="1976" y="9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3"/>
            <p:cNvSpPr/>
            <p:nvPr/>
          </p:nvSpPr>
          <p:spPr>
            <a:xfrm>
              <a:off x="4827631" y="2136501"/>
              <a:ext cx="60371" cy="21287"/>
            </a:xfrm>
            <a:custGeom>
              <a:rect b="b" l="l" r="r" t="t"/>
              <a:pathLst>
                <a:path extrusionOk="0" h="665" w="1886">
                  <a:moveTo>
                    <a:pt x="1071" y="1"/>
                  </a:moveTo>
                  <a:cubicBezTo>
                    <a:pt x="816" y="1"/>
                    <a:pt x="498" y="75"/>
                    <a:pt x="122" y="300"/>
                  </a:cubicBezTo>
                  <a:cubicBezTo>
                    <a:pt x="31" y="361"/>
                    <a:pt x="1" y="482"/>
                    <a:pt x="62" y="573"/>
                  </a:cubicBezTo>
                  <a:cubicBezTo>
                    <a:pt x="92" y="634"/>
                    <a:pt x="153" y="665"/>
                    <a:pt x="214" y="665"/>
                  </a:cubicBezTo>
                  <a:cubicBezTo>
                    <a:pt x="244" y="665"/>
                    <a:pt x="274" y="634"/>
                    <a:pt x="305" y="634"/>
                  </a:cubicBezTo>
                  <a:cubicBezTo>
                    <a:pt x="628" y="443"/>
                    <a:pt x="885" y="383"/>
                    <a:pt x="1078" y="383"/>
                  </a:cubicBezTo>
                  <a:cubicBezTo>
                    <a:pt x="1375" y="383"/>
                    <a:pt x="1521" y="525"/>
                    <a:pt x="1521" y="543"/>
                  </a:cubicBezTo>
                  <a:cubicBezTo>
                    <a:pt x="1566" y="573"/>
                    <a:pt x="1619" y="589"/>
                    <a:pt x="1669" y="589"/>
                  </a:cubicBezTo>
                  <a:cubicBezTo>
                    <a:pt x="1718" y="589"/>
                    <a:pt x="1764" y="573"/>
                    <a:pt x="1794" y="543"/>
                  </a:cubicBezTo>
                  <a:cubicBezTo>
                    <a:pt x="1885" y="452"/>
                    <a:pt x="1885" y="330"/>
                    <a:pt x="1794" y="269"/>
                  </a:cubicBezTo>
                  <a:cubicBezTo>
                    <a:pt x="1794" y="250"/>
                    <a:pt x="1539" y="1"/>
                    <a:pt x="10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4563956" y="2101097"/>
              <a:ext cx="94397" cy="91709"/>
            </a:xfrm>
            <a:custGeom>
              <a:rect b="b" l="l" r="r" t="t"/>
              <a:pathLst>
                <a:path extrusionOk="0" h="2865" w="2949">
                  <a:moveTo>
                    <a:pt x="2740" y="0"/>
                  </a:moveTo>
                  <a:cubicBezTo>
                    <a:pt x="2691" y="0"/>
                    <a:pt x="2645" y="23"/>
                    <a:pt x="2615" y="68"/>
                  </a:cubicBezTo>
                  <a:lnTo>
                    <a:pt x="92" y="2531"/>
                  </a:lnTo>
                  <a:cubicBezTo>
                    <a:pt x="1" y="2591"/>
                    <a:pt x="1" y="2713"/>
                    <a:pt x="92" y="2804"/>
                  </a:cubicBezTo>
                  <a:cubicBezTo>
                    <a:pt x="122" y="2834"/>
                    <a:pt x="153" y="2865"/>
                    <a:pt x="213" y="2865"/>
                  </a:cubicBezTo>
                  <a:cubicBezTo>
                    <a:pt x="274" y="2865"/>
                    <a:pt x="305" y="2834"/>
                    <a:pt x="335" y="2804"/>
                  </a:cubicBezTo>
                  <a:lnTo>
                    <a:pt x="2858" y="342"/>
                  </a:lnTo>
                  <a:cubicBezTo>
                    <a:pt x="2949" y="251"/>
                    <a:pt x="2949" y="129"/>
                    <a:pt x="2888" y="68"/>
                  </a:cubicBezTo>
                  <a:cubicBezTo>
                    <a:pt x="2843" y="23"/>
                    <a:pt x="2789" y="0"/>
                    <a:pt x="27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3"/>
            <p:cNvSpPr/>
            <p:nvPr/>
          </p:nvSpPr>
          <p:spPr>
            <a:xfrm>
              <a:off x="4448173" y="2176387"/>
              <a:ext cx="185882" cy="148750"/>
            </a:xfrm>
            <a:custGeom>
              <a:rect b="b" l="l" r="r" t="t"/>
              <a:pathLst>
                <a:path extrusionOk="0" h="4647" w="5807">
                  <a:moveTo>
                    <a:pt x="2811" y="0"/>
                  </a:moveTo>
                  <a:cubicBezTo>
                    <a:pt x="2546" y="0"/>
                    <a:pt x="2267" y="81"/>
                    <a:pt x="1976" y="270"/>
                  </a:cubicBezTo>
                  <a:cubicBezTo>
                    <a:pt x="1" y="1516"/>
                    <a:pt x="2493" y="4647"/>
                    <a:pt x="4651" y="4647"/>
                  </a:cubicBezTo>
                  <a:cubicBezTo>
                    <a:pt x="5289" y="4647"/>
                    <a:pt x="5806" y="4130"/>
                    <a:pt x="5684" y="3644"/>
                  </a:cubicBezTo>
                  <a:cubicBezTo>
                    <a:pt x="5502" y="2823"/>
                    <a:pt x="5168" y="2063"/>
                    <a:pt x="4712" y="1364"/>
                  </a:cubicBezTo>
                  <a:cubicBezTo>
                    <a:pt x="4216" y="665"/>
                    <a:pt x="3570" y="0"/>
                    <a:pt x="2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3"/>
            <p:cNvSpPr/>
            <p:nvPr/>
          </p:nvSpPr>
          <p:spPr>
            <a:xfrm>
              <a:off x="4526023" y="2229269"/>
              <a:ext cx="81754" cy="46254"/>
            </a:xfrm>
            <a:custGeom>
              <a:rect b="b" l="l" r="r" t="t"/>
              <a:pathLst>
                <a:path extrusionOk="0" h="1445" w="2554">
                  <a:moveTo>
                    <a:pt x="667" y="0"/>
                  </a:moveTo>
                  <a:cubicBezTo>
                    <a:pt x="479" y="0"/>
                    <a:pt x="276" y="33"/>
                    <a:pt x="61" y="107"/>
                  </a:cubicBezTo>
                  <a:cubicBezTo>
                    <a:pt x="0" y="137"/>
                    <a:pt x="0" y="168"/>
                    <a:pt x="0" y="229"/>
                  </a:cubicBezTo>
                  <a:cubicBezTo>
                    <a:pt x="31" y="259"/>
                    <a:pt x="61" y="289"/>
                    <a:pt x="122" y="289"/>
                  </a:cubicBezTo>
                  <a:cubicBezTo>
                    <a:pt x="325" y="216"/>
                    <a:pt x="516" y="184"/>
                    <a:pt x="693" y="184"/>
                  </a:cubicBezTo>
                  <a:cubicBezTo>
                    <a:pt x="1760" y="184"/>
                    <a:pt x="2345" y="1332"/>
                    <a:pt x="2371" y="1384"/>
                  </a:cubicBezTo>
                  <a:cubicBezTo>
                    <a:pt x="2401" y="1414"/>
                    <a:pt x="2432" y="1444"/>
                    <a:pt x="2462" y="1444"/>
                  </a:cubicBezTo>
                  <a:cubicBezTo>
                    <a:pt x="2462" y="1444"/>
                    <a:pt x="2493" y="1444"/>
                    <a:pt x="2493" y="1414"/>
                  </a:cubicBezTo>
                  <a:cubicBezTo>
                    <a:pt x="2523" y="1414"/>
                    <a:pt x="2553" y="1353"/>
                    <a:pt x="2523" y="1323"/>
                  </a:cubicBezTo>
                  <a:cubicBezTo>
                    <a:pt x="2523" y="1297"/>
                    <a:pt x="1865" y="0"/>
                    <a:pt x="6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4511426" y="1856565"/>
              <a:ext cx="309441" cy="183801"/>
            </a:xfrm>
            <a:custGeom>
              <a:rect b="b" l="l" r="r" t="t"/>
              <a:pathLst>
                <a:path extrusionOk="0" h="5742" w="9667">
                  <a:moveTo>
                    <a:pt x="7220" y="1"/>
                  </a:moveTo>
                  <a:cubicBezTo>
                    <a:pt x="6547" y="1"/>
                    <a:pt x="5703" y="112"/>
                    <a:pt x="4651" y="413"/>
                  </a:cubicBezTo>
                  <a:cubicBezTo>
                    <a:pt x="608" y="1568"/>
                    <a:pt x="0" y="5489"/>
                    <a:pt x="0" y="5489"/>
                  </a:cubicBezTo>
                  <a:cubicBezTo>
                    <a:pt x="560" y="5658"/>
                    <a:pt x="1139" y="5741"/>
                    <a:pt x="1715" y="5741"/>
                  </a:cubicBezTo>
                  <a:cubicBezTo>
                    <a:pt x="3924" y="5741"/>
                    <a:pt x="6087" y="4527"/>
                    <a:pt x="6930" y="2358"/>
                  </a:cubicBezTo>
                  <a:cubicBezTo>
                    <a:pt x="7402" y="1060"/>
                    <a:pt x="8409" y="831"/>
                    <a:pt x="9061" y="831"/>
                  </a:cubicBezTo>
                  <a:cubicBezTo>
                    <a:pt x="9416" y="831"/>
                    <a:pt x="9666" y="899"/>
                    <a:pt x="9666" y="899"/>
                  </a:cubicBezTo>
                  <a:cubicBezTo>
                    <a:pt x="9666" y="899"/>
                    <a:pt x="9134" y="1"/>
                    <a:pt x="722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3"/>
            <p:cNvSpPr/>
            <p:nvPr/>
          </p:nvSpPr>
          <p:spPr>
            <a:xfrm>
              <a:off x="4451086" y="1801730"/>
              <a:ext cx="372692" cy="228327"/>
            </a:xfrm>
            <a:custGeom>
              <a:rect b="b" l="l" r="r" t="t"/>
              <a:pathLst>
                <a:path extrusionOk="0" h="7133" w="11643">
                  <a:moveTo>
                    <a:pt x="8019" y="1"/>
                  </a:moveTo>
                  <a:cubicBezTo>
                    <a:pt x="7720" y="1"/>
                    <a:pt x="7399" y="19"/>
                    <a:pt x="7052" y="59"/>
                  </a:cubicBezTo>
                  <a:cubicBezTo>
                    <a:pt x="2645" y="545"/>
                    <a:pt x="1" y="4314"/>
                    <a:pt x="730" y="6533"/>
                  </a:cubicBezTo>
                  <a:cubicBezTo>
                    <a:pt x="863" y="6970"/>
                    <a:pt x="1196" y="7133"/>
                    <a:pt x="1618" y="7133"/>
                  </a:cubicBezTo>
                  <a:cubicBezTo>
                    <a:pt x="2839" y="7133"/>
                    <a:pt x="4803" y="5773"/>
                    <a:pt x="4803" y="5773"/>
                  </a:cubicBezTo>
                  <a:lnTo>
                    <a:pt x="11642" y="1700"/>
                  </a:lnTo>
                  <a:cubicBezTo>
                    <a:pt x="11642" y="1700"/>
                    <a:pt x="10918" y="1"/>
                    <a:pt x="801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5" name="Google Shape;1515;p23"/>
          <p:cNvGrpSpPr/>
          <p:nvPr/>
        </p:nvGrpSpPr>
        <p:grpSpPr>
          <a:xfrm>
            <a:off x="5966267" y="2816333"/>
            <a:ext cx="731522" cy="661848"/>
            <a:chOff x="1919847" y="3892557"/>
            <a:chExt cx="731522" cy="661848"/>
          </a:xfrm>
        </p:grpSpPr>
        <p:sp>
          <p:nvSpPr>
            <p:cNvPr id="1516" name="Google Shape;1516;p23"/>
            <p:cNvSpPr/>
            <p:nvPr/>
          </p:nvSpPr>
          <p:spPr>
            <a:xfrm>
              <a:off x="1919847" y="3892557"/>
              <a:ext cx="731522" cy="661848"/>
            </a:xfrm>
            <a:custGeom>
              <a:rect b="b" l="l" r="r" t="t"/>
              <a:pathLst>
                <a:path extrusionOk="0" h="3695" w="4055">
                  <a:moveTo>
                    <a:pt x="2026" y="1"/>
                  </a:moveTo>
                  <a:cubicBezTo>
                    <a:pt x="1554" y="1"/>
                    <a:pt x="1081" y="180"/>
                    <a:pt x="720" y="540"/>
                  </a:cubicBezTo>
                  <a:cubicBezTo>
                    <a:pt x="0" y="1262"/>
                    <a:pt x="0" y="2431"/>
                    <a:pt x="720" y="3153"/>
                  </a:cubicBezTo>
                  <a:cubicBezTo>
                    <a:pt x="1081" y="3514"/>
                    <a:pt x="1554" y="3695"/>
                    <a:pt x="2026" y="3695"/>
                  </a:cubicBezTo>
                  <a:cubicBezTo>
                    <a:pt x="2499" y="3695"/>
                    <a:pt x="2972" y="3514"/>
                    <a:pt x="3333" y="3153"/>
                  </a:cubicBezTo>
                  <a:cubicBezTo>
                    <a:pt x="4055" y="2431"/>
                    <a:pt x="4055" y="1262"/>
                    <a:pt x="3333" y="540"/>
                  </a:cubicBezTo>
                  <a:cubicBezTo>
                    <a:pt x="2972" y="180"/>
                    <a:pt x="2499" y="1"/>
                    <a:pt x="2026" y="1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3"/>
            <p:cNvSpPr/>
            <p:nvPr/>
          </p:nvSpPr>
          <p:spPr>
            <a:xfrm>
              <a:off x="2174391" y="4083678"/>
              <a:ext cx="222433" cy="279606"/>
            </a:xfrm>
            <a:custGeom>
              <a:rect b="b" l="l" r="r" t="t"/>
              <a:pathLst>
                <a:path extrusionOk="0" h="1561" w="1233">
                  <a:moveTo>
                    <a:pt x="615" y="1"/>
                  </a:moveTo>
                  <a:cubicBezTo>
                    <a:pt x="605" y="1"/>
                    <a:pt x="594" y="7"/>
                    <a:pt x="585" y="16"/>
                  </a:cubicBezTo>
                  <a:cubicBezTo>
                    <a:pt x="397" y="230"/>
                    <a:pt x="202" y="262"/>
                    <a:pt x="101" y="262"/>
                  </a:cubicBezTo>
                  <a:cubicBezTo>
                    <a:pt x="69" y="262"/>
                    <a:pt x="48" y="258"/>
                    <a:pt x="48" y="258"/>
                  </a:cubicBezTo>
                  <a:lnTo>
                    <a:pt x="41" y="258"/>
                  </a:lnTo>
                  <a:cubicBezTo>
                    <a:pt x="33" y="258"/>
                    <a:pt x="22" y="260"/>
                    <a:pt x="16" y="267"/>
                  </a:cubicBezTo>
                  <a:cubicBezTo>
                    <a:pt x="7" y="273"/>
                    <a:pt x="1" y="286"/>
                    <a:pt x="1" y="297"/>
                  </a:cubicBezTo>
                  <a:lnTo>
                    <a:pt x="1" y="776"/>
                  </a:lnTo>
                  <a:cubicBezTo>
                    <a:pt x="1" y="1050"/>
                    <a:pt x="149" y="1303"/>
                    <a:pt x="388" y="1438"/>
                  </a:cubicBezTo>
                  <a:lnTo>
                    <a:pt x="596" y="1556"/>
                  </a:lnTo>
                  <a:cubicBezTo>
                    <a:pt x="603" y="1558"/>
                    <a:pt x="609" y="1560"/>
                    <a:pt x="618" y="1560"/>
                  </a:cubicBezTo>
                  <a:cubicBezTo>
                    <a:pt x="624" y="1560"/>
                    <a:pt x="630" y="1558"/>
                    <a:pt x="637" y="1556"/>
                  </a:cubicBezTo>
                  <a:lnTo>
                    <a:pt x="845" y="1438"/>
                  </a:lnTo>
                  <a:cubicBezTo>
                    <a:pt x="1084" y="1303"/>
                    <a:pt x="1232" y="1050"/>
                    <a:pt x="1232" y="776"/>
                  </a:cubicBezTo>
                  <a:lnTo>
                    <a:pt x="1232" y="297"/>
                  </a:lnTo>
                  <a:cubicBezTo>
                    <a:pt x="1232" y="286"/>
                    <a:pt x="1228" y="275"/>
                    <a:pt x="1217" y="267"/>
                  </a:cubicBezTo>
                  <a:cubicBezTo>
                    <a:pt x="1211" y="260"/>
                    <a:pt x="1202" y="258"/>
                    <a:pt x="1192" y="258"/>
                  </a:cubicBezTo>
                  <a:lnTo>
                    <a:pt x="1185" y="258"/>
                  </a:lnTo>
                  <a:cubicBezTo>
                    <a:pt x="1185" y="258"/>
                    <a:pt x="1168" y="260"/>
                    <a:pt x="1140" y="260"/>
                  </a:cubicBezTo>
                  <a:cubicBezTo>
                    <a:pt x="1055" y="260"/>
                    <a:pt x="838" y="237"/>
                    <a:pt x="648" y="16"/>
                  </a:cubicBezTo>
                  <a:cubicBezTo>
                    <a:pt x="639" y="7"/>
                    <a:pt x="628" y="1"/>
                    <a:pt x="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3"/>
            <p:cNvSpPr/>
            <p:nvPr/>
          </p:nvSpPr>
          <p:spPr>
            <a:xfrm>
              <a:off x="2167175" y="4076692"/>
              <a:ext cx="236865" cy="293578"/>
            </a:xfrm>
            <a:custGeom>
              <a:rect b="b" l="l" r="r" t="t"/>
              <a:pathLst>
                <a:path extrusionOk="0" h="1639" w="1313">
                  <a:moveTo>
                    <a:pt x="658" y="80"/>
                  </a:moveTo>
                  <a:cubicBezTo>
                    <a:pt x="855" y="311"/>
                    <a:pt x="1082" y="339"/>
                    <a:pt x="1180" y="339"/>
                  </a:cubicBezTo>
                  <a:cubicBezTo>
                    <a:pt x="1212" y="339"/>
                    <a:pt x="1232" y="335"/>
                    <a:pt x="1232" y="335"/>
                  </a:cubicBezTo>
                  <a:lnTo>
                    <a:pt x="1232" y="814"/>
                  </a:lnTo>
                  <a:cubicBezTo>
                    <a:pt x="1232" y="1073"/>
                    <a:pt x="1092" y="1313"/>
                    <a:pt x="865" y="1442"/>
                  </a:cubicBezTo>
                  <a:lnTo>
                    <a:pt x="655" y="1557"/>
                  </a:lnTo>
                  <a:lnTo>
                    <a:pt x="448" y="1442"/>
                  </a:lnTo>
                  <a:cubicBezTo>
                    <a:pt x="221" y="1313"/>
                    <a:pt x="81" y="1073"/>
                    <a:pt x="81" y="814"/>
                  </a:cubicBezTo>
                  <a:lnTo>
                    <a:pt x="81" y="335"/>
                  </a:lnTo>
                  <a:cubicBezTo>
                    <a:pt x="81" y="335"/>
                    <a:pt x="103" y="341"/>
                    <a:pt x="141" y="341"/>
                  </a:cubicBezTo>
                  <a:cubicBezTo>
                    <a:pt x="242" y="341"/>
                    <a:pt x="454" y="309"/>
                    <a:pt x="658" y="80"/>
                  </a:cubicBezTo>
                  <a:close/>
                  <a:moveTo>
                    <a:pt x="658" y="0"/>
                  </a:moveTo>
                  <a:cubicBezTo>
                    <a:pt x="634" y="0"/>
                    <a:pt x="613" y="9"/>
                    <a:pt x="595" y="26"/>
                  </a:cubicBezTo>
                  <a:cubicBezTo>
                    <a:pt x="418" y="230"/>
                    <a:pt x="234" y="260"/>
                    <a:pt x="141" y="260"/>
                  </a:cubicBezTo>
                  <a:cubicBezTo>
                    <a:pt x="114" y="260"/>
                    <a:pt x="96" y="257"/>
                    <a:pt x="96" y="257"/>
                  </a:cubicBezTo>
                  <a:cubicBezTo>
                    <a:pt x="90" y="255"/>
                    <a:pt x="86" y="255"/>
                    <a:pt x="81" y="255"/>
                  </a:cubicBezTo>
                  <a:cubicBezTo>
                    <a:pt x="62" y="255"/>
                    <a:pt x="45" y="262"/>
                    <a:pt x="30" y="272"/>
                  </a:cubicBezTo>
                  <a:cubicBezTo>
                    <a:pt x="11" y="287"/>
                    <a:pt x="0" y="311"/>
                    <a:pt x="0" y="335"/>
                  </a:cubicBezTo>
                  <a:lnTo>
                    <a:pt x="0" y="814"/>
                  </a:lnTo>
                  <a:cubicBezTo>
                    <a:pt x="0" y="1101"/>
                    <a:pt x="156" y="1369"/>
                    <a:pt x="409" y="1510"/>
                  </a:cubicBezTo>
                  <a:lnTo>
                    <a:pt x="617" y="1628"/>
                  </a:lnTo>
                  <a:cubicBezTo>
                    <a:pt x="630" y="1635"/>
                    <a:pt x="643" y="1639"/>
                    <a:pt x="658" y="1639"/>
                  </a:cubicBezTo>
                  <a:cubicBezTo>
                    <a:pt x="670" y="1639"/>
                    <a:pt x="683" y="1635"/>
                    <a:pt x="696" y="1628"/>
                  </a:cubicBezTo>
                  <a:lnTo>
                    <a:pt x="904" y="1510"/>
                  </a:lnTo>
                  <a:cubicBezTo>
                    <a:pt x="1157" y="1369"/>
                    <a:pt x="1313" y="1101"/>
                    <a:pt x="1313" y="814"/>
                  </a:cubicBezTo>
                  <a:lnTo>
                    <a:pt x="1313" y="335"/>
                  </a:lnTo>
                  <a:cubicBezTo>
                    <a:pt x="1313" y="311"/>
                    <a:pt x="1302" y="290"/>
                    <a:pt x="1285" y="275"/>
                  </a:cubicBezTo>
                  <a:cubicBezTo>
                    <a:pt x="1270" y="262"/>
                    <a:pt x="1251" y="255"/>
                    <a:pt x="1232" y="255"/>
                  </a:cubicBezTo>
                  <a:lnTo>
                    <a:pt x="1219" y="255"/>
                  </a:lnTo>
                  <a:cubicBezTo>
                    <a:pt x="1219" y="255"/>
                    <a:pt x="1206" y="257"/>
                    <a:pt x="1180" y="257"/>
                  </a:cubicBezTo>
                  <a:cubicBezTo>
                    <a:pt x="1101" y="257"/>
                    <a:pt x="897" y="236"/>
                    <a:pt x="718" y="28"/>
                  </a:cubicBezTo>
                  <a:cubicBezTo>
                    <a:pt x="703" y="9"/>
                    <a:pt x="681" y="0"/>
                    <a:pt x="65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3"/>
            <p:cNvSpPr/>
            <p:nvPr/>
          </p:nvSpPr>
          <p:spPr>
            <a:xfrm>
              <a:off x="2285697" y="4086454"/>
              <a:ext cx="180" cy="274054"/>
            </a:xfrm>
            <a:custGeom>
              <a:rect b="b" l="l" r="r" t="t"/>
              <a:pathLst>
                <a:path extrusionOk="0" h="1530" w="1">
                  <a:moveTo>
                    <a:pt x="1" y="1"/>
                  </a:moveTo>
                  <a:lnTo>
                    <a:pt x="1" y="15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3"/>
            <p:cNvSpPr/>
            <p:nvPr/>
          </p:nvSpPr>
          <p:spPr>
            <a:xfrm>
              <a:off x="2285697" y="4086454"/>
              <a:ext cx="180" cy="274054"/>
            </a:xfrm>
            <a:custGeom>
              <a:rect b="b" l="l" r="r" t="t"/>
              <a:pathLst>
                <a:path extrusionOk="0" fill="none" h="1530" w="1">
                  <a:moveTo>
                    <a:pt x="1" y="1"/>
                  </a:moveTo>
                  <a:lnTo>
                    <a:pt x="1" y="1530"/>
                  </a:lnTo>
                </a:path>
              </a:pathLst>
            </a:custGeom>
            <a:noFill/>
            <a:ln cap="rnd" cmpd="sng" w="20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1" name="Google Shape;1521;p23"/>
          <p:cNvGrpSpPr/>
          <p:nvPr/>
        </p:nvGrpSpPr>
        <p:grpSpPr>
          <a:xfrm>
            <a:off x="6831338" y="2544879"/>
            <a:ext cx="1892201" cy="935376"/>
            <a:chOff x="433549" y="3307649"/>
            <a:chExt cx="1743000" cy="935376"/>
          </a:xfrm>
        </p:grpSpPr>
        <p:sp>
          <p:nvSpPr>
            <p:cNvPr id="1522" name="Google Shape;1522;p23"/>
            <p:cNvSpPr txBox="1"/>
            <p:nvPr/>
          </p:nvSpPr>
          <p:spPr>
            <a:xfrm>
              <a:off x="433549" y="34882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Username should be same as given during sign up.</a:t>
              </a:r>
              <a:endParaRPr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3" name="Google Shape;1523;p23"/>
            <p:cNvSpPr txBox="1"/>
            <p:nvPr/>
          </p:nvSpPr>
          <p:spPr>
            <a:xfrm>
              <a:off x="433549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Username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524" name="Google Shape;152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5" name="Google Shape;1525;p23"/>
          <p:cNvSpPr txBox="1"/>
          <p:nvPr/>
        </p:nvSpPr>
        <p:spPr>
          <a:xfrm>
            <a:off x="94700" y="4710125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11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2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FDCB52"/>
                </a:solidFill>
              </a:rPr>
              <a:t>Study Material/Video Lectures</a:t>
            </a:r>
            <a:endParaRPr sz="5800">
              <a:solidFill>
                <a:srgbClr val="FDCB52"/>
              </a:solidFill>
            </a:endParaRPr>
          </a:p>
        </p:txBody>
      </p:sp>
      <p:grpSp>
        <p:nvGrpSpPr>
          <p:cNvPr id="1531" name="Google Shape;1531;p24"/>
          <p:cNvGrpSpPr/>
          <p:nvPr/>
        </p:nvGrpSpPr>
        <p:grpSpPr>
          <a:xfrm>
            <a:off x="1067243" y="1403601"/>
            <a:ext cx="1463035" cy="3196903"/>
            <a:chOff x="1067243" y="1403601"/>
            <a:chExt cx="1463035" cy="3196903"/>
          </a:xfrm>
        </p:grpSpPr>
        <p:sp>
          <p:nvSpPr>
            <p:cNvPr id="1532" name="Google Shape;1532;p24"/>
            <p:cNvSpPr/>
            <p:nvPr/>
          </p:nvSpPr>
          <p:spPr>
            <a:xfrm>
              <a:off x="1067243" y="1403601"/>
              <a:ext cx="1463035" cy="3196903"/>
            </a:xfrm>
            <a:custGeom>
              <a:rect b="b" l="l" r="r" t="t"/>
              <a:pathLst>
                <a:path extrusionOk="0" h="15076" w="5814">
                  <a:moveTo>
                    <a:pt x="2907" y="0"/>
                  </a:moveTo>
                  <a:cubicBezTo>
                    <a:pt x="1303" y="0"/>
                    <a:pt x="1" y="806"/>
                    <a:pt x="1" y="1797"/>
                  </a:cubicBezTo>
                  <a:lnTo>
                    <a:pt x="1" y="15076"/>
                  </a:lnTo>
                  <a:lnTo>
                    <a:pt x="5814" y="15076"/>
                  </a:lnTo>
                  <a:lnTo>
                    <a:pt x="5814" y="1797"/>
                  </a:lnTo>
                  <a:cubicBezTo>
                    <a:pt x="5814" y="806"/>
                    <a:pt x="4514" y="0"/>
                    <a:pt x="2907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4"/>
            <p:cNvSpPr/>
            <p:nvPr/>
          </p:nvSpPr>
          <p:spPr>
            <a:xfrm>
              <a:off x="1913692" y="2651530"/>
              <a:ext cx="321684" cy="339072"/>
            </a:xfrm>
            <a:custGeom>
              <a:rect b="b" l="l" r="r" t="t"/>
              <a:pathLst>
                <a:path extrusionOk="0" h="1599" w="1517">
                  <a:moveTo>
                    <a:pt x="133" y="1"/>
                  </a:moveTo>
                  <a:cubicBezTo>
                    <a:pt x="60" y="1"/>
                    <a:pt x="0" y="61"/>
                    <a:pt x="0" y="136"/>
                  </a:cubicBezTo>
                  <a:lnTo>
                    <a:pt x="0" y="1464"/>
                  </a:lnTo>
                  <a:cubicBezTo>
                    <a:pt x="0" y="1538"/>
                    <a:pt x="60" y="1598"/>
                    <a:pt x="133" y="1598"/>
                  </a:cubicBezTo>
                  <a:lnTo>
                    <a:pt x="1381" y="1598"/>
                  </a:lnTo>
                  <a:cubicBezTo>
                    <a:pt x="1456" y="1598"/>
                    <a:pt x="1516" y="1538"/>
                    <a:pt x="1516" y="1464"/>
                  </a:cubicBezTo>
                  <a:lnTo>
                    <a:pt x="1516" y="136"/>
                  </a:lnTo>
                  <a:cubicBezTo>
                    <a:pt x="1516" y="61"/>
                    <a:pt x="1456" y="1"/>
                    <a:pt x="138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4"/>
            <p:cNvSpPr/>
            <p:nvPr/>
          </p:nvSpPr>
          <p:spPr>
            <a:xfrm>
              <a:off x="1146913" y="1478880"/>
              <a:ext cx="1269134" cy="206963"/>
            </a:xfrm>
            <a:custGeom>
              <a:rect b="b" l="l" r="r" t="t"/>
              <a:pathLst>
                <a:path extrusionOk="0" h="976" w="5985">
                  <a:moveTo>
                    <a:pt x="56" y="1"/>
                  </a:moveTo>
                  <a:cubicBezTo>
                    <a:pt x="22" y="1"/>
                    <a:pt x="3" y="18"/>
                    <a:pt x="1" y="41"/>
                  </a:cubicBezTo>
                  <a:lnTo>
                    <a:pt x="1" y="48"/>
                  </a:lnTo>
                  <a:lnTo>
                    <a:pt x="1" y="52"/>
                  </a:lnTo>
                  <a:lnTo>
                    <a:pt x="1" y="149"/>
                  </a:lnTo>
                  <a:lnTo>
                    <a:pt x="48" y="149"/>
                  </a:lnTo>
                  <a:lnTo>
                    <a:pt x="466" y="894"/>
                  </a:lnTo>
                  <a:cubicBezTo>
                    <a:pt x="491" y="939"/>
                    <a:pt x="553" y="975"/>
                    <a:pt x="605" y="975"/>
                  </a:cubicBezTo>
                  <a:lnTo>
                    <a:pt x="5381" y="975"/>
                  </a:lnTo>
                  <a:cubicBezTo>
                    <a:pt x="5430" y="975"/>
                    <a:pt x="5494" y="939"/>
                    <a:pt x="5518" y="894"/>
                  </a:cubicBezTo>
                  <a:lnTo>
                    <a:pt x="5938" y="149"/>
                  </a:lnTo>
                  <a:lnTo>
                    <a:pt x="5985" y="149"/>
                  </a:lnTo>
                  <a:lnTo>
                    <a:pt x="5985" y="41"/>
                  </a:lnTo>
                  <a:cubicBezTo>
                    <a:pt x="5981" y="18"/>
                    <a:pt x="5961" y="1"/>
                    <a:pt x="592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4"/>
            <p:cNvSpPr/>
            <p:nvPr/>
          </p:nvSpPr>
          <p:spPr>
            <a:xfrm>
              <a:off x="1255059" y="1727829"/>
              <a:ext cx="1052417" cy="664573"/>
            </a:xfrm>
            <a:custGeom>
              <a:rect b="b" l="l" r="r" t="t"/>
              <a:pathLst>
                <a:path extrusionOk="0" h="3134" w="4963">
                  <a:moveTo>
                    <a:pt x="157" y="0"/>
                  </a:moveTo>
                  <a:cubicBezTo>
                    <a:pt x="71" y="0"/>
                    <a:pt x="1" y="71"/>
                    <a:pt x="1" y="157"/>
                  </a:cubicBezTo>
                  <a:lnTo>
                    <a:pt x="1" y="2980"/>
                  </a:lnTo>
                  <a:cubicBezTo>
                    <a:pt x="1" y="3063"/>
                    <a:pt x="71" y="3134"/>
                    <a:pt x="157" y="3134"/>
                  </a:cubicBezTo>
                  <a:lnTo>
                    <a:pt x="4809" y="3134"/>
                  </a:lnTo>
                  <a:cubicBezTo>
                    <a:pt x="4892" y="3134"/>
                    <a:pt x="4963" y="3063"/>
                    <a:pt x="4963" y="2980"/>
                  </a:cubicBezTo>
                  <a:lnTo>
                    <a:pt x="4963" y="157"/>
                  </a:lnTo>
                  <a:cubicBezTo>
                    <a:pt x="4963" y="71"/>
                    <a:pt x="4894" y="0"/>
                    <a:pt x="480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4"/>
            <p:cNvSpPr/>
            <p:nvPr/>
          </p:nvSpPr>
          <p:spPr>
            <a:xfrm>
              <a:off x="1307648" y="1793141"/>
              <a:ext cx="947239" cy="346706"/>
            </a:xfrm>
            <a:custGeom>
              <a:rect b="b" l="l" r="r" t="t"/>
              <a:pathLst>
                <a:path extrusionOk="0" h="1635" w="4467">
                  <a:moveTo>
                    <a:pt x="125" y="1"/>
                  </a:moveTo>
                  <a:cubicBezTo>
                    <a:pt x="57" y="1"/>
                    <a:pt x="1" y="57"/>
                    <a:pt x="1" y="123"/>
                  </a:cubicBezTo>
                  <a:lnTo>
                    <a:pt x="1" y="1511"/>
                  </a:lnTo>
                  <a:cubicBezTo>
                    <a:pt x="1" y="1579"/>
                    <a:pt x="57" y="1635"/>
                    <a:pt x="125" y="1635"/>
                  </a:cubicBezTo>
                  <a:lnTo>
                    <a:pt x="4342" y="1635"/>
                  </a:lnTo>
                  <a:cubicBezTo>
                    <a:pt x="4411" y="1635"/>
                    <a:pt x="4466" y="1579"/>
                    <a:pt x="4466" y="1511"/>
                  </a:cubicBezTo>
                  <a:lnTo>
                    <a:pt x="4466" y="123"/>
                  </a:lnTo>
                  <a:cubicBezTo>
                    <a:pt x="4466" y="57"/>
                    <a:pt x="4411" y="1"/>
                    <a:pt x="434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4"/>
            <p:cNvSpPr/>
            <p:nvPr/>
          </p:nvSpPr>
          <p:spPr>
            <a:xfrm>
              <a:off x="1626574" y="2158720"/>
              <a:ext cx="315746" cy="211840"/>
            </a:xfrm>
            <a:custGeom>
              <a:rect b="b" l="l" r="r" t="t"/>
              <a:pathLst>
                <a:path extrusionOk="0" h="999" w="1489">
                  <a:moveTo>
                    <a:pt x="63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937"/>
                  </a:lnTo>
                  <a:cubicBezTo>
                    <a:pt x="0" y="971"/>
                    <a:pt x="28" y="999"/>
                    <a:pt x="63" y="999"/>
                  </a:cubicBezTo>
                  <a:lnTo>
                    <a:pt x="1427" y="999"/>
                  </a:lnTo>
                  <a:cubicBezTo>
                    <a:pt x="1461" y="999"/>
                    <a:pt x="1489" y="971"/>
                    <a:pt x="1489" y="937"/>
                  </a:cubicBezTo>
                  <a:lnTo>
                    <a:pt x="1489" y="63"/>
                  </a:lnTo>
                  <a:cubicBezTo>
                    <a:pt x="1489" y="29"/>
                    <a:pt x="1461" y="1"/>
                    <a:pt x="142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4"/>
            <p:cNvSpPr/>
            <p:nvPr/>
          </p:nvSpPr>
          <p:spPr>
            <a:xfrm>
              <a:off x="1333731" y="1812650"/>
              <a:ext cx="44531" cy="36685"/>
            </a:xfrm>
            <a:custGeom>
              <a:rect b="b" l="l" r="r" t="t"/>
              <a:pathLst>
                <a:path extrusionOk="0" h="173" w="210">
                  <a:moveTo>
                    <a:pt x="62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4"/>
            <p:cNvSpPr/>
            <p:nvPr/>
          </p:nvSpPr>
          <p:spPr>
            <a:xfrm>
              <a:off x="1390348" y="1812650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9" y="1"/>
                    <a:pt x="1" y="29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2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1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4"/>
            <p:cNvSpPr/>
            <p:nvPr/>
          </p:nvSpPr>
          <p:spPr>
            <a:xfrm>
              <a:off x="1447178" y="1812650"/>
              <a:ext cx="44319" cy="36685"/>
            </a:xfrm>
            <a:custGeom>
              <a:rect b="b" l="l" r="r" t="t"/>
              <a:pathLst>
                <a:path extrusionOk="0" h="173" w="209">
                  <a:moveTo>
                    <a:pt x="63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3" y="172"/>
                  </a:cubicBezTo>
                  <a:lnTo>
                    <a:pt x="146" y="172"/>
                  </a:lnTo>
                  <a:cubicBezTo>
                    <a:pt x="180" y="172"/>
                    <a:pt x="208" y="142"/>
                    <a:pt x="208" y="110"/>
                  </a:cubicBezTo>
                  <a:lnTo>
                    <a:pt x="208" y="63"/>
                  </a:lnTo>
                  <a:cubicBezTo>
                    <a:pt x="208" y="29"/>
                    <a:pt x="180" y="1"/>
                    <a:pt x="14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4"/>
            <p:cNvSpPr/>
            <p:nvPr/>
          </p:nvSpPr>
          <p:spPr>
            <a:xfrm>
              <a:off x="1503584" y="1812650"/>
              <a:ext cx="44531" cy="36685"/>
            </a:xfrm>
            <a:custGeom>
              <a:rect b="b" l="l" r="r" t="t"/>
              <a:pathLst>
                <a:path extrusionOk="0" h="173" w="210">
                  <a:moveTo>
                    <a:pt x="62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30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4"/>
            <p:cNvSpPr/>
            <p:nvPr/>
          </p:nvSpPr>
          <p:spPr>
            <a:xfrm>
              <a:off x="1560202" y="1812650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9" y="1"/>
                    <a:pt x="1" y="29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31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2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4"/>
            <p:cNvSpPr/>
            <p:nvPr/>
          </p:nvSpPr>
          <p:spPr>
            <a:xfrm>
              <a:off x="1617032" y="1812650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4"/>
            <p:cNvSpPr/>
            <p:nvPr/>
          </p:nvSpPr>
          <p:spPr>
            <a:xfrm>
              <a:off x="1673862" y="1812650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2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4"/>
            <p:cNvSpPr/>
            <p:nvPr/>
          </p:nvSpPr>
          <p:spPr>
            <a:xfrm>
              <a:off x="1730480" y="1812650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9" y="1"/>
                    <a:pt x="1" y="29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2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4"/>
            <p:cNvSpPr/>
            <p:nvPr/>
          </p:nvSpPr>
          <p:spPr>
            <a:xfrm>
              <a:off x="1787309" y="1812650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8" y="1"/>
                    <a:pt x="1" y="29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1" y="142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4"/>
            <p:cNvSpPr/>
            <p:nvPr/>
          </p:nvSpPr>
          <p:spPr>
            <a:xfrm>
              <a:off x="1844139" y="1812650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2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4"/>
            <p:cNvSpPr/>
            <p:nvPr/>
          </p:nvSpPr>
          <p:spPr>
            <a:xfrm>
              <a:off x="1900969" y="1812650"/>
              <a:ext cx="44531" cy="36685"/>
            </a:xfrm>
            <a:custGeom>
              <a:rect b="b" l="l" r="r" t="t"/>
              <a:pathLst>
                <a:path extrusionOk="0" h="173" w="210">
                  <a:moveTo>
                    <a:pt x="62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4"/>
            <p:cNvSpPr/>
            <p:nvPr/>
          </p:nvSpPr>
          <p:spPr>
            <a:xfrm>
              <a:off x="1957587" y="1812650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9" y="1"/>
                    <a:pt x="1" y="29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2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4"/>
            <p:cNvSpPr/>
            <p:nvPr/>
          </p:nvSpPr>
          <p:spPr>
            <a:xfrm>
              <a:off x="2014417" y="1812650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8" y="1"/>
                    <a:pt x="1" y="29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6" y="172"/>
                  </a:lnTo>
                  <a:cubicBezTo>
                    <a:pt x="183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0" y="1"/>
                    <a:pt x="14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4"/>
            <p:cNvSpPr/>
            <p:nvPr/>
          </p:nvSpPr>
          <p:spPr>
            <a:xfrm>
              <a:off x="2070823" y="1812650"/>
              <a:ext cx="44531" cy="36685"/>
            </a:xfrm>
            <a:custGeom>
              <a:rect b="b" l="l" r="r" t="t"/>
              <a:pathLst>
                <a:path extrusionOk="0" h="173" w="210">
                  <a:moveTo>
                    <a:pt x="64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30" y="172"/>
                    <a:pt x="64" y="172"/>
                  </a:cubicBezTo>
                  <a:lnTo>
                    <a:pt x="148" y="172"/>
                  </a:lnTo>
                  <a:cubicBezTo>
                    <a:pt x="182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4"/>
            <p:cNvSpPr/>
            <p:nvPr/>
          </p:nvSpPr>
          <p:spPr>
            <a:xfrm>
              <a:off x="2127441" y="1812650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9" y="1"/>
                    <a:pt x="1" y="29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2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4"/>
            <p:cNvSpPr/>
            <p:nvPr/>
          </p:nvSpPr>
          <p:spPr>
            <a:xfrm>
              <a:off x="2184271" y="1812650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8" y="1"/>
                    <a:pt x="1" y="29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4"/>
            <p:cNvSpPr/>
            <p:nvPr/>
          </p:nvSpPr>
          <p:spPr>
            <a:xfrm>
              <a:off x="1333731" y="1857605"/>
              <a:ext cx="44531" cy="36685"/>
            </a:xfrm>
            <a:custGeom>
              <a:rect b="b" l="l" r="r" t="t"/>
              <a:pathLst>
                <a:path extrusionOk="0" h="173" w="210">
                  <a:moveTo>
                    <a:pt x="62" y="1"/>
                  </a:moveTo>
                  <a:cubicBezTo>
                    <a:pt x="28" y="1"/>
                    <a:pt x="0" y="31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4"/>
            <p:cNvSpPr/>
            <p:nvPr/>
          </p:nvSpPr>
          <p:spPr>
            <a:xfrm>
              <a:off x="1390348" y="1857605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9" y="1"/>
                    <a:pt x="1" y="31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1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4"/>
            <p:cNvSpPr/>
            <p:nvPr/>
          </p:nvSpPr>
          <p:spPr>
            <a:xfrm>
              <a:off x="1447178" y="1857605"/>
              <a:ext cx="44319" cy="36685"/>
            </a:xfrm>
            <a:custGeom>
              <a:rect b="b" l="l" r="r" t="t"/>
              <a:pathLst>
                <a:path extrusionOk="0" h="173" w="209">
                  <a:moveTo>
                    <a:pt x="63" y="1"/>
                  </a:moveTo>
                  <a:cubicBezTo>
                    <a:pt x="28" y="1"/>
                    <a:pt x="0" y="31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3" y="172"/>
                  </a:cubicBezTo>
                  <a:lnTo>
                    <a:pt x="146" y="172"/>
                  </a:lnTo>
                  <a:cubicBezTo>
                    <a:pt x="180" y="172"/>
                    <a:pt x="208" y="144"/>
                    <a:pt x="208" y="110"/>
                  </a:cubicBezTo>
                  <a:lnTo>
                    <a:pt x="208" y="63"/>
                  </a:lnTo>
                  <a:cubicBezTo>
                    <a:pt x="208" y="29"/>
                    <a:pt x="180" y="1"/>
                    <a:pt x="14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4"/>
            <p:cNvSpPr/>
            <p:nvPr/>
          </p:nvSpPr>
          <p:spPr>
            <a:xfrm>
              <a:off x="1503584" y="1857605"/>
              <a:ext cx="44531" cy="36685"/>
            </a:xfrm>
            <a:custGeom>
              <a:rect b="b" l="l" r="r" t="t"/>
              <a:pathLst>
                <a:path extrusionOk="0" h="173" w="210">
                  <a:moveTo>
                    <a:pt x="62" y="1"/>
                  </a:moveTo>
                  <a:cubicBezTo>
                    <a:pt x="28" y="1"/>
                    <a:pt x="0" y="31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30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4"/>
            <p:cNvSpPr/>
            <p:nvPr/>
          </p:nvSpPr>
          <p:spPr>
            <a:xfrm>
              <a:off x="1560202" y="1857605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9" y="1"/>
                    <a:pt x="1" y="31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31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4"/>
            <p:cNvSpPr/>
            <p:nvPr/>
          </p:nvSpPr>
          <p:spPr>
            <a:xfrm>
              <a:off x="1617032" y="1857605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8" y="1"/>
                    <a:pt x="0" y="31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4"/>
            <p:cNvSpPr/>
            <p:nvPr/>
          </p:nvSpPr>
          <p:spPr>
            <a:xfrm>
              <a:off x="1673862" y="1857605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2" y="1"/>
                  </a:moveTo>
                  <a:cubicBezTo>
                    <a:pt x="28" y="1"/>
                    <a:pt x="0" y="31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4"/>
            <p:cNvSpPr/>
            <p:nvPr/>
          </p:nvSpPr>
          <p:spPr>
            <a:xfrm>
              <a:off x="1730480" y="1857605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9" y="1"/>
                    <a:pt x="1" y="31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4"/>
            <p:cNvSpPr/>
            <p:nvPr/>
          </p:nvSpPr>
          <p:spPr>
            <a:xfrm>
              <a:off x="1787309" y="1857605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8" y="1"/>
                    <a:pt x="1" y="31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4"/>
            <p:cNvSpPr/>
            <p:nvPr/>
          </p:nvSpPr>
          <p:spPr>
            <a:xfrm>
              <a:off x="1844139" y="1857605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2" y="1"/>
                  </a:moveTo>
                  <a:cubicBezTo>
                    <a:pt x="28" y="1"/>
                    <a:pt x="0" y="31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4"/>
            <p:cNvSpPr/>
            <p:nvPr/>
          </p:nvSpPr>
          <p:spPr>
            <a:xfrm>
              <a:off x="1900969" y="1857605"/>
              <a:ext cx="44531" cy="36685"/>
            </a:xfrm>
            <a:custGeom>
              <a:rect b="b" l="l" r="r" t="t"/>
              <a:pathLst>
                <a:path extrusionOk="0" h="173" w="210">
                  <a:moveTo>
                    <a:pt x="62" y="1"/>
                  </a:moveTo>
                  <a:cubicBezTo>
                    <a:pt x="28" y="1"/>
                    <a:pt x="0" y="31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1957587" y="1857605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9" y="1"/>
                    <a:pt x="1" y="31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2014417" y="1857605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8" y="1"/>
                    <a:pt x="1" y="31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6" y="172"/>
                  </a:lnTo>
                  <a:cubicBezTo>
                    <a:pt x="183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0" y="1"/>
                    <a:pt x="14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2070823" y="1857605"/>
              <a:ext cx="44531" cy="36685"/>
            </a:xfrm>
            <a:custGeom>
              <a:rect b="b" l="l" r="r" t="t"/>
              <a:pathLst>
                <a:path extrusionOk="0" h="173" w="210">
                  <a:moveTo>
                    <a:pt x="64" y="1"/>
                  </a:moveTo>
                  <a:cubicBezTo>
                    <a:pt x="28" y="1"/>
                    <a:pt x="0" y="31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30" y="172"/>
                    <a:pt x="64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2127441" y="1857605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9" y="1"/>
                    <a:pt x="1" y="31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4"/>
            <p:cNvSpPr/>
            <p:nvPr/>
          </p:nvSpPr>
          <p:spPr>
            <a:xfrm>
              <a:off x="2184271" y="1857605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8" y="1"/>
                    <a:pt x="1" y="31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4"/>
            <p:cNvSpPr/>
            <p:nvPr/>
          </p:nvSpPr>
          <p:spPr>
            <a:xfrm>
              <a:off x="1333731" y="1903197"/>
              <a:ext cx="79096" cy="36473"/>
            </a:xfrm>
            <a:custGeom>
              <a:rect b="b" l="l" r="r" t="t"/>
              <a:pathLst>
                <a:path extrusionOk="0" h="172" w="373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1"/>
                    <a:pt x="62" y="171"/>
                  </a:cubicBezTo>
                  <a:lnTo>
                    <a:pt x="311" y="171"/>
                  </a:lnTo>
                  <a:cubicBezTo>
                    <a:pt x="345" y="171"/>
                    <a:pt x="373" y="144"/>
                    <a:pt x="373" y="109"/>
                  </a:cubicBezTo>
                  <a:lnTo>
                    <a:pt x="373" y="62"/>
                  </a:lnTo>
                  <a:cubicBezTo>
                    <a:pt x="373" y="28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1426821" y="1903197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1"/>
                    <a:pt x="62" y="171"/>
                  </a:cubicBezTo>
                  <a:lnTo>
                    <a:pt x="146" y="171"/>
                  </a:lnTo>
                  <a:cubicBezTo>
                    <a:pt x="182" y="171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1483015" y="1903197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5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31" y="171"/>
                    <a:pt x="65" y="171"/>
                  </a:cubicBezTo>
                  <a:lnTo>
                    <a:pt x="148" y="171"/>
                  </a:lnTo>
                  <a:cubicBezTo>
                    <a:pt x="183" y="171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1539845" y="1903197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5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30" y="171"/>
                    <a:pt x="65" y="171"/>
                  </a:cubicBezTo>
                  <a:lnTo>
                    <a:pt x="148" y="171"/>
                  </a:lnTo>
                  <a:cubicBezTo>
                    <a:pt x="182" y="171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1596675" y="1903197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1"/>
                    <a:pt x="62" y="171"/>
                  </a:cubicBezTo>
                  <a:lnTo>
                    <a:pt x="148" y="171"/>
                  </a:lnTo>
                  <a:cubicBezTo>
                    <a:pt x="182" y="171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1653293" y="1903197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9" y="171"/>
                    <a:pt x="63" y="171"/>
                  </a:cubicBezTo>
                  <a:lnTo>
                    <a:pt x="149" y="171"/>
                  </a:lnTo>
                  <a:cubicBezTo>
                    <a:pt x="183" y="171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1710123" y="1903197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8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8" y="171"/>
                    <a:pt x="63" y="171"/>
                  </a:cubicBezTo>
                  <a:lnTo>
                    <a:pt x="148" y="171"/>
                  </a:lnTo>
                  <a:cubicBezTo>
                    <a:pt x="183" y="171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1766953" y="1903197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1"/>
                    <a:pt x="62" y="171"/>
                  </a:cubicBezTo>
                  <a:lnTo>
                    <a:pt x="148" y="171"/>
                  </a:lnTo>
                  <a:cubicBezTo>
                    <a:pt x="182" y="171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1823570" y="1903197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9" y="171"/>
                    <a:pt x="63" y="171"/>
                  </a:cubicBezTo>
                  <a:lnTo>
                    <a:pt x="149" y="171"/>
                  </a:lnTo>
                  <a:cubicBezTo>
                    <a:pt x="183" y="171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4"/>
            <p:cNvSpPr/>
            <p:nvPr/>
          </p:nvSpPr>
          <p:spPr>
            <a:xfrm>
              <a:off x="1880400" y="1903197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9" y="171"/>
                    <a:pt x="63" y="171"/>
                  </a:cubicBezTo>
                  <a:lnTo>
                    <a:pt x="148" y="171"/>
                  </a:lnTo>
                  <a:cubicBezTo>
                    <a:pt x="183" y="171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4"/>
            <p:cNvSpPr/>
            <p:nvPr/>
          </p:nvSpPr>
          <p:spPr>
            <a:xfrm>
              <a:off x="1937230" y="1903197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1"/>
                    <a:pt x="63" y="171"/>
                  </a:cubicBezTo>
                  <a:lnTo>
                    <a:pt x="148" y="171"/>
                  </a:lnTo>
                  <a:cubicBezTo>
                    <a:pt x="182" y="171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1994060" y="1903197"/>
              <a:ext cx="65100" cy="36473"/>
            </a:xfrm>
            <a:custGeom>
              <a:rect b="b" l="l" r="r" t="t"/>
              <a:pathLst>
                <a:path extrusionOk="0" h="172" w="307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1"/>
                    <a:pt x="62" y="171"/>
                  </a:cubicBezTo>
                  <a:lnTo>
                    <a:pt x="242" y="171"/>
                  </a:lnTo>
                  <a:cubicBezTo>
                    <a:pt x="279" y="171"/>
                    <a:pt x="306" y="144"/>
                    <a:pt x="306" y="109"/>
                  </a:cubicBezTo>
                  <a:lnTo>
                    <a:pt x="306" y="62"/>
                  </a:lnTo>
                  <a:cubicBezTo>
                    <a:pt x="306" y="28"/>
                    <a:pt x="276" y="0"/>
                    <a:pt x="24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4"/>
            <p:cNvSpPr/>
            <p:nvPr/>
          </p:nvSpPr>
          <p:spPr>
            <a:xfrm>
              <a:off x="2070823" y="1903197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4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30" y="171"/>
                    <a:pt x="64" y="171"/>
                  </a:cubicBezTo>
                  <a:lnTo>
                    <a:pt x="148" y="171"/>
                  </a:lnTo>
                  <a:cubicBezTo>
                    <a:pt x="182" y="171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4"/>
            <p:cNvSpPr/>
            <p:nvPr/>
          </p:nvSpPr>
          <p:spPr>
            <a:xfrm>
              <a:off x="2127441" y="1903197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9" y="171"/>
                    <a:pt x="63" y="171"/>
                  </a:cubicBezTo>
                  <a:lnTo>
                    <a:pt x="149" y="171"/>
                  </a:lnTo>
                  <a:cubicBezTo>
                    <a:pt x="183" y="171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2184271" y="1903197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8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8" y="171"/>
                    <a:pt x="63" y="171"/>
                  </a:cubicBezTo>
                  <a:lnTo>
                    <a:pt x="148" y="171"/>
                  </a:lnTo>
                  <a:cubicBezTo>
                    <a:pt x="183" y="171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4"/>
            <p:cNvSpPr/>
            <p:nvPr/>
          </p:nvSpPr>
          <p:spPr>
            <a:xfrm>
              <a:off x="1333731" y="1948152"/>
              <a:ext cx="66797" cy="36473"/>
            </a:xfrm>
            <a:custGeom>
              <a:rect b="b" l="l" r="r" t="t"/>
              <a:pathLst>
                <a:path extrusionOk="0" h="172" w="315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251" y="172"/>
                  </a:lnTo>
                  <a:cubicBezTo>
                    <a:pt x="287" y="172"/>
                    <a:pt x="315" y="144"/>
                    <a:pt x="315" y="109"/>
                  </a:cubicBezTo>
                  <a:lnTo>
                    <a:pt x="315" y="62"/>
                  </a:lnTo>
                  <a:cubicBezTo>
                    <a:pt x="315" y="28"/>
                    <a:pt x="285" y="0"/>
                    <a:pt x="25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4"/>
            <p:cNvSpPr/>
            <p:nvPr/>
          </p:nvSpPr>
          <p:spPr>
            <a:xfrm>
              <a:off x="1412614" y="1948152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6" y="172"/>
                  </a:lnTo>
                  <a:cubicBezTo>
                    <a:pt x="183" y="172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1" y="0"/>
                    <a:pt x="14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1469020" y="1948152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5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30" y="172"/>
                    <a:pt x="65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1525638" y="1948152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5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31" y="172"/>
                    <a:pt x="65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1582467" y="1948152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1639297" y="1948152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1696127" y="1948152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1752745" y="1948152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1809575" y="1948152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8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1866405" y="1948152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1923235" y="1948152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6" y="172"/>
                  </a:lnTo>
                  <a:cubicBezTo>
                    <a:pt x="182" y="172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4"/>
            <p:cNvSpPr/>
            <p:nvPr/>
          </p:nvSpPr>
          <p:spPr>
            <a:xfrm>
              <a:off x="2070823" y="1948152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4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30" y="172"/>
                    <a:pt x="64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4"/>
            <p:cNvSpPr/>
            <p:nvPr/>
          </p:nvSpPr>
          <p:spPr>
            <a:xfrm>
              <a:off x="2127441" y="1948152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2184271" y="1948152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8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1333731" y="1993531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4"/>
            <p:cNvSpPr/>
            <p:nvPr/>
          </p:nvSpPr>
          <p:spPr>
            <a:xfrm>
              <a:off x="1390348" y="1993531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2"/>
                  </a:lnTo>
                  <a:cubicBezTo>
                    <a:pt x="211" y="28"/>
                    <a:pt x="181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4"/>
            <p:cNvSpPr/>
            <p:nvPr/>
          </p:nvSpPr>
          <p:spPr>
            <a:xfrm>
              <a:off x="1447178" y="1993531"/>
              <a:ext cx="44319" cy="36473"/>
            </a:xfrm>
            <a:custGeom>
              <a:rect b="b" l="l" r="r" t="t"/>
              <a:pathLst>
                <a:path extrusionOk="0" h="172" w="209">
                  <a:moveTo>
                    <a:pt x="63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3" y="172"/>
                  </a:cubicBezTo>
                  <a:lnTo>
                    <a:pt x="146" y="172"/>
                  </a:lnTo>
                  <a:cubicBezTo>
                    <a:pt x="180" y="172"/>
                    <a:pt x="208" y="144"/>
                    <a:pt x="208" y="110"/>
                  </a:cubicBezTo>
                  <a:lnTo>
                    <a:pt x="208" y="62"/>
                  </a:lnTo>
                  <a:cubicBezTo>
                    <a:pt x="208" y="28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4"/>
            <p:cNvSpPr/>
            <p:nvPr/>
          </p:nvSpPr>
          <p:spPr>
            <a:xfrm>
              <a:off x="1503584" y="1993531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10"/>
                  </a:lnTo>
                  <a:cubicBezTo>
                    <a:pt x="0" y="144"/>
                    <a:pt x="30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4"/>
            <p:cNvSpPr/>
            <p:nvPr/>
          </p:nvSpPr>
          <p:spPr>
            <a:xfrm>
              <a:off x="1560202" y="1993531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10"/>
                  </a:lnTo>
                  <a:cubicBezTo>
                    <a:pt x="1" y="144"/>
                    <a:pt x="31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4"/>
            <p:cNvSpPr/>
            <p:nvPr/>
          </p:nvSpPr>
          <p:spPr>
            <a:xfrm>
              <a:off x="1617032" y="1993531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4"/>
                    <a:pt x="210" y="110"/>
                  </a:cubicBezTo>
                  <a:lnTo>
                    <a:pt x="210" y="62"/>
                  </a:lnTo>
                  <a:cubicBezTo>
                    <a:pt x="210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4"/>
            <p:cNvSpPr/>
            <p:nvPr/>
          </p:nvSpPr>
          <p:spPr>
            <a:xfrm>
              <a:off x="1673862" y="1993531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4"/>
            <p:cNvSpPr/>
            <p:nvPr/>
          </p:nvSpPr>
          <p:spPr>
            <a:xfrm>
              <a:off x="1730480" y="1993531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4"/>
            <p:cNvSpPr/>
            <p:nvPr/>
          </p:nvSpPr>
          <p:spPr>
            <a:xfrm>
              <a:off x="1787309" y="1993531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8" y="0"/>
                    <a:pt x="1" y="28"/>
                    <a:pt x="1" y="62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4"/>
            <p:cNvSpPr/>
            <p:nvPr/>
          </p:nvSpPr>
          <p:spPr>
            <a:xfrm>
              <a:off x="1844139" y="1993531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4"/>
            <p:cNvSpPr/>
            <p:nvPr/>
          </p:nvSpPr>
          <p:spPr>
            <a:xfrm>
              <a:off x="1900969" y="1993531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4"/>
            <p:cNvSpPr/>
            <p:nvPr/>
          </p:nvSpPr>
          <p:spPr>
            <a:xfrm>
              <a:off x="1957587" y="1948576"/>
              <a:ext cx="101149" cy="81428"/>
            </a:xfrm>
            <a:custGeom>
              <a:rect b="b" l="l" r="r" t="t"/>
              <a:pathLst>
                <a:path extrusionOk="0" h="384" w="477">
                  <a:moveTo>
                    <a:pt x="168" y="0"/>
                  </a:moveTo>
                  <a:cubicBezTo>
                    <a:pt x="134" y="0"/>
                    <a:pt x="104" y="26"/>
                    <a:pt x="104" y="60"/>
                  </a:cubicBezTo>
                  <a:lnTo>
                    <a:pt x="104" y="150"/>
                  </a:lnTo>
                  <a:cubicBezTo>
                    <a:pt x="104" y="184"/>
                    <a:pt x="80" y="212"/>
                    <a:pt x="52" y="212"/>
                  </a:cubicBezTo>
                  <a:cubicBezTo>
                    <a:pt x="24" y="212"/>
                    <a:pt x="1" y="240"/>
                    <a:pt x="1" y="274"/>
                  </a:cubicBezTo>
                  <a:lnTo>
                    <a:pt x="1" y="322"/>
                  </a:lnTo>
                  <a:cubicBezTo>
                    <a:pt x="1" y="356"/>
                    <a:pt x="29" y="384"/>
                    <a:pt x="63" y="384"/>
                  </a:cubicBezTo>
                  <a:lnTo>
                    <a:pt x="414" y="384"/>
                  </a:lnTo>
                  <a:cubicBezTo>
                    <a:pt x="448" y="384"/>
                    <a:pt x="476" y="356"/>
                    <a:pt x="476" y="322"/>
                  </a:cubicBezTo>
                  <a:lnTo>
                    <a:pt x="476" y="274"/>
                  </a:lnTo>
                  <a:lnTo>
                    <a:pt x="476" y="150"/>
                  </a:lnTo>
                  <a:lnTo>
                    <a:pt x="476" y="62"/>
                  </a:lnTo>
                  <a:cubicBezTo>
                    <a:pt x="476" y="28"/>
                    <a:pt x="448" y="0"/>
                    <a:pt x="41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4"/>
            <p:cNvSpPr/>
            <p:nvPr/>
          </p:nvSpPr>
          <p:spPr>
            <a:xfrm>
              <a:off x="2070823" y="1993531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4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10"/>
                  </a:lnTo>
                  <a:cubicBezTo>
                    <a:pt x="0" y="144"/>
                    <a:pt x="30" y="172"/>
                    <a:pt x="64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4"/>
            <p:cNvSpPr/>
            <p:nvPr/>
          </p:nvSpPr>
          <p:spPr>
            <a:xfrm>
              <a:off x="2127441" y="1993531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4"/>
            <p:cNvSpPr/>
            <p:nvPr/>
          </p:nvSpPr>
          <p:spPr>
            <a:xfrm>
              <a:off x="2184271" y="1993531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8" y="0"/>
                    <a:pt x="1" y="28"/>
                    <a:pt x="1" y="62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4"/>
                    <a:pt x="210" y="110"/>
                  </a:cubicBezTo>
                  <a:lnTo>
                    <a:pt x="210" y="62"/>
                  </a:lnTo>
                  <a:cubicBezTo>
                    <a:pt x="210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>
              <a:off x="1333731" y="2038910"/>
              <a:ext cx="115569" cy="36049"/>
            </a:xfrm>
            <a:custGeom>
              <a:rect b="b" l="l" r="r" t="t"/>
              <a:pathLst>
                <a:path extrusionOk="0" h="170" w="545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08"/>
                  </a:lnTo>
                  <a:cubicBezTo>
                    <a:pt x="0" y="142"/>
                    <a:pt x="28" y="170"/>
                    <a:pt x="62" y="170"/>
                  </a:cubicBezTo>
                  <a:lnTo>
                    <a:pt x="482" y="170"/>
                  </a:lnTo>
                  <a:cubicBezTo>
                    <a:pt x="516" y="170"/>
                    <a:pt x="544" y="142"/>
                    <a:pt x="544" y="108"/>
                  </a:cubicBezTo>
                  <a:lnTo>
                    <a:pt x="544" y="63"/>
                  </a:lnTo>
                  <a:cubicBezTo>
                    <a:pt x="544" y="28"/>
                    <a:pt x="516" y="1"/>
                    <a:pt x="48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>
              <a:off x="1462658" y="2038910"/>
              <a:ext cx="44743" cy="36049"/>
            </a:xfrm>
            <a:custGeom>
              <a:rect b="b" l="l" r="r" t="t"/>
              <a:pathLst>
                <a:path extrusionOk="0" h="170" w="211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08"/>
                  </a:lnTo>
                  <a:cubicBezTo>
                    <a:pt x="0" y="142"/>
                    <a:pt x="28" y="170"/>
                    <a:pt x="62" y="170"/>
                  </a:cubicBezTo>
                  <a:lnTo>
                    <a:pt x="148" y="170"/>
                  </a:lnTo>
                  <a:cubicBezTo>
                    <a:pt x="182" y="170"/>
                    <a:pt x="210" y="142"/>
                    <a:pt x="210" y="108"/>
                  </a:cubicBezTo>
                  <a:lnTo>
                    <a:pt x="210" y="63"/>
                  </a:lnTo>
                  <a:cubicBezTo>
                    <a:pt x="210" y="28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>
              <a:off x="1519488" y="2038910"/>
              <a:ext cx="44531" cy="36049"/>
            </a:xfrm>
            <a:custGeom>
              <a:rect b="b" l="l" r="r" t="t"/>
              <a:pathLst>
                <a:path extrusionOk="0" h="170" w="210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08"/>
                  </a:lnTo>
                  <a:cubicBezTo>
                    <a:pt x="0" y="142"/>
                    <a:pt x="28" y="170"/>
                    <a:pt x="62" y="170"/>
                  </a:cubicBezTo>
                  <a:lnTo>
                    <a:pt x="148" y="170"/>
                  </a:lnTo>
                  <a:cubicBezTo>
                    <a:pt x="182" y="170"/>
                    <a:pt x="210" y="142"/>
                    <a:pt x="210" y="108"/>
                  </a:cubicBezTo>
                  <a:lnTo>
                    <a:pt x="210" y="63"/>
                  </a:lnTo>
                  <a:cubicBezTo>
                    <a:pt x="210" y="28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>
              <a:off x="1576106" y="2038910"/>
              <a:ext cx="44743" cy="36049"/>
            </a:xfrm>
            <a:custGeom>
              <a:rect b="b" l="l" r="r" t="t"/>
              <a:pathLst>
                <a:path extrusionOk="0" h="170" w="211">
                  <a:moveTo>
                    <a:pt x="63" y="1"/>
                  </a:moveTo>
                  <a:cubicBezTo>
                    <a:pt x="29" y="1"/>
                    <a:pt x="1" y="28"/>
                    <a:pt x="1" y="63"/>
                  </a:cubicBezTo>
                  <a:lnTo>
                    <a:pt x="1" y="108"/>
                  </a:lnTo>
                  <a:cubicBezTo>
                    <a:pt x="1" y="142"/>
                    <a:pt x="29" y="170"/>
                    <a:pt x="63" y="170"/>
                  </a:cubicBezTo>
                  <a:lnTo>
                    <a:pt x="149" y="170"/>
                  </a:lnTo>
                  <a:cubicBezTo>
                    <a:pt x="183" y="170"/>
                    <a:pt x="211" y="142"/>
                    <a:pt x="211" y="108"/>
                  </a:cubicBezTo>
                  <a:lnTo>
                    <a:pt x="211" y="63"/>
                  </a:lnTo>
                  <a:cubicBezTo>
                    <a:pt x="211" y="28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4"/>
            <p:cNvSpPr/>
            <p:nvPr/>
          </p:nvSpPr>
          <p:spPr>
            <a:xfrm>
              <a:off x="1632936" y="2038910"/>
              <a:ext cx="44743" cy="36049"/>
            </a:xfrm>
            <a:custGeom>
              <a:rect b="b" l="l" r="r" t="t"/>
              <a:pathLst>
                <a:path extrusionOk="0" h="170" w="211">
                  <a:moveTo>
                    <a:pt x="63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08"/>
                  </a:lnTo>
                  <a:cubicBezTo>
                    <a:pt x="0" y="142"/>
                    <a:pt x="28" y="170"/>
                    <a:pt x="63" y="170"/>
                  </a:cubicBezTo>
                  <a:lnTo>
                    <a:pt x="148" y="170"/>
                  </a:lnTo>
                  <a:cubicBezTo>
                    <a:pt x="182" y="170"/>
                    <a:pt x="210" y="142"/>
                    <a:pt x="210" y="108"/>
                  </a:cubicBezTo>
                  <a:lnTo>
                    <a:pt x="210" y="63"/>
                  </a:lnTo>
                  <a:cubicBezTo>
                    <a:pt x="210" y="28"/>
                    <a:pt x="180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4"/>
            <p:cNvSpPr/>
            <p:nvPr/>
          </p:nvSpPr>
          <p:spPr>
            <a:xfrm>
              <a:off x="1689766" y="2038910"/>
              <a:ext cx="44743" cy="36049"/>
            </a:xfrm>
            <a:custGeom>
              <a:rect b="b" l="l" r="r" t="t"/>
              <a:pathLst>
                <a:path extrusionOk="0" h="170" w="211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08"/>
                  </a:lnTo>
                  <a:cubicBezTo>
                    <a:pt x="0" y="142"/>
                    <a:pt x="28" y="170"/>
                    <a:pt x="62" y="170"/>
                  </a:cubicBezTo>
                  <a:lnTo>
                    <a:pt x="148" y="170"/>
                  </a:lnTo>
                  <a:cubicBezTo>
                    <a:pt x="182" y="170"/>
                    <a:pt x="210" y="142"/>
                    <a:pt x="210" y="108"/>
                  </a:cubicBezTo>
                  <a:lnTo>
                    <a:pt x="210" y="63"/>
                  </a:lnTo>
                  <a:cubicBezTo>
                    <a:pt x="210" y="28"/>
                    <a:pt x="180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>
              <a:off x="1745959" y="2038910"/>
              <a:ext cx="44743" cy="36049"/>
            </a:xfrm>
            <a:custGeom>
              <a:rect b="b" l="l" r="r" t="t"/>
              <a:pathLst>
                <a:path extrusionOk="0" h="170" w="211">
                  <a:moveTo>
                    <a:pt x="63" y="1"/>
                  </a:moveTo>
                  <a:cubicBezTo>
                    <a:pt x="29" y="1"/>
                    <a:pt x="1" y="28"/>
                    <a:pt x="1" y="63"/>
                  </a:cubicBezTo>
                  <a:lnTo>
                    <a:pt x="1" y="108"/>
                  </a:lnTo>
                  <a:cubicBezTo>
                    <a:pt x="1" y="142"/>
                    <a:pt x="31" y="170"/>
                    <a:pt x="63" y="170"/>
                  </a:cubicBezTo>
                  <a:lnTo>
                    <a:pt x="149" y="170"/>
                  </a:lnTo>
                  <a:cubicBezTo>
                    <a:pt x="183" y="170"/>
                    <a:pt x="211" y="142"/>
                    <a:pt x="211" y="108"/>
                  </a:cubicBezTo>
                  <a:lnTo>
                    <a:pt x="211" y="63"/>
                  </a:lnTo>
                  <a:cubicBezTo>
                    <a:pt x="211" y="28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4"/>
            <p:cNvSpPr/>
            <p:nvPr/>
          </p:nvSpPr>
          <p:spPr>
            <a:xfrm>
              <a:off x="1802789" y="2038910"/>
              <a:ext cx="44743" cy="36049"/>
            </a:xfrm>
            <a:custGeom>
              <a:rect b="b" l="l" r="r" t="t"/>
              <a:pathLst>
                <a:path extrusionOk="0" h="170" w="211">
                  <a:moveTo>
                    <a:pt x="63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08"/>
                  </a:lnTo>
                  <a:cubicBezTo>
                    <a:pt x="0" y="142"/>
                    <a:pt x="30" y="170"/>
                    <a:pt x="63" y="170"/>
                  </a:cubicBezTo>
                  <a:lnTo>
                    <a:pt x="148" y="170"/>
                  </a:lnTo>
                  <a:cubicBezTo>
                    <a:pt x="183" y="170"/>
                    <a:pt x="210" y="142"/>
                    <a:pt x="210" y="108"/>
                  </a:cubicBezTo>
                  <a:lnTo>
                    <a:pt x="210" y="63"/>
                  </a:lnTo>
                  <a:cubicBezTo>
                    <a:pt x="210" y="28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4"/>
            <p:cNvSpPr/>
            <p:nvPr/>
          </p:nvSpPr>
          <p:spPr>
            <a:xfrm>
              <a:off x="1859619" y="2038910"/>
              <a:ext cx="44743" cy="36049"/>
            </a:xfrm>
            <a:custGeom>
              <a:rect b="b" l="l" r="r" t="t"/>
              <a:pathLst>
                <a:path extrusionOk="0" h="170" w="211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08"/>
                  </a:lnTo>
                  <a:cubicBezTo>
                    <a:pt x="0" y="142"/>
                    <a:pt x="28" y="170"/>
                    <a:pt x="62" y="170"/>
                  </a:cubicBezTo>
                  <a:lnTo>
                    <a:pt x="148" y="170"/>
                  </a:lnTo>
                  <a:cubicBezTo>
                    <a:pt x="182" y="170"/>
                    <a:pt x="210" y="142"/>
                    <a:pt x="210" y="108"/>
                  </a:cubicBezTo>
                  <a:lnTo>
                    <a:pt x="210" y="63"/>
                  </a:lnTo>
                  <a:cubicBezTo>
                    <a:pt x="210" y="28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4"/>
            <p:cNvSpPr/>
            <p:nvPr/>
          </p:nvSpPr>
          <p:spPr>
            <a:xfrm>
              <a:off x="1919418" y="2038910"/>
              <a:ext cx="139743" cy="36049"/>
            </a:xfrm>
            <a:custGeom>
              <a:rect b="b" l="l" r="r" t="t"/>
              <a:pathLst>
                <a:path extrusionOk="0" h="170" w="659">
                  <a:moveTo>
                    <a:pt x="63" y="1"/>
                  </a:moveTo>
                  <a:cubicBezTo>
                    <a:pt x="29" y="1"/>
                    <a:pt x="1" y="28"/>
                    <a:pt x="1" y="63"/>
                  </a:cubicBezTo>
                  <a:lnTo>
                    <a:pt x="1" y="108"/>
                  </a:lnTo>
                  <a:cubicBezTo>
                    <a:pt x="1" y="142"/>
                    <a:pt x="29" y="170"/>
                    <a:pt x="63" y="170"/>
                  </a:cubicBezTo>
                  <a:lnTo>
                    <a:pt x="594" y="170"/>
                  </a:lnTo>
                  <a:cubicBezTo>
                    <a:pt x="631" y="170"/>
                    <a:pt x="658" y="142"/>
                    <a:pt x="658" y="108"/>
                  </a:cubicBezTo>
                  <a:lnTo>
                    <a:pt x="658" y="63"/>
                  </a:lnTo>
                  <a:cubicBezTo>
                    <a:pt x="658" y="28"/>
                    <a:pt x="628" y="1"/>
                    <a:pt x="59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4"/>
            <p:cNvSpPr/>
            <p:nvPr/>
          </p:nvSpPr>
          <p:spPr>
            <a:xfrm>
              <a:off x="2070823" y="2038910"/>
              <a:ext cx="44531" cy="36049"/>
            </a:xfrm>
            <a:custGeom>
              <a:rect b="b" l="l" r="r" t="t"/>
              <a:pathLst>
                <a:path extrusionOk="0" h="170" w="210">
                  <a:moveTo>
                    <a:pt x="64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08"/>
                  </a:lnTo>
                  <a:cubicBezTo>
                    <a:pt x="0" y="142"/>
                    <a:pt x="30" y="170"/>
                    <a:pt x="64" y="170"/>
                  </a:cubicBezTo>
                  <a:lnTo>
                    <a:pt x="148" y="170"/>
                  </a:lnTo>
                  <a:cubicBezTo>
                    <a:pt x="182" y="170"/>
                    <a:pt x="210" y="142"/>
                    <a:pt x="210" y="108"/>
                  </a:cubicBezTo>
                  <a:lnTo>
                    <a:pt x="210" y="63"/>
                  </a:lnTo>
                  <a:cubicBezTo>
                    <a:pt x="210" y="28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4"/>
            <p:cNvSpPr/>
            <p:nvPr/>
          </p:nvSpPr>
          <p:spPr>
            <a:xfrm>
              <a:off x="2127441" y="2038910"/>
              <a:ext cx="44743" cy="36049"/>
            </a:xfrm>
            <a:custGeom>
              <a:rect b="b" l="l" r="r" t="t"/>
              <a:pathLst>
                <a:path extrusionOk="0" h="170" w="211">
                  <a:moveTo>
                    <a:pt x="63" y="1"/>
                  </a:moveTo>
                  <a:cubicBezTo>
                    <a:pt x="29" y="1"/>
                    <a:pt x="1" y="28"/>
                    <a:pt x="1" y="63"/>
                  </a:cubicBezTo>
                  <a:lnTo>
                    <a:pt x="1" y="108"/>
                  </a:lnTo>
                  <a:cubicBezTo>
                    <a:pt x="1" y="142"/>
                    <a:pt x="29" y="170"/>
                    <a:pt x="63" y="170"/>
                  </a:cubicBezTo>
                  <a:lnTo>
                    <a:pt x="149" y="170"/>
                  </a:lnTo>
                  <a:cubicBezTo>
                    <a:pt x="183" y="170"/>
                    <a:pt x="211" y="142"/>
                    <a:pt x="211" y="108"/>
                  </a:cubicBezTo>
                  <a:lnTo>
                    <a:pt x="211" y="63"/>
                  </a:lnTo>
                  <a:cubicBezTo>
                    <a:pt x="211" y="28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4"/>
            <p:cNvSpPr/>
            <p:nvPr/>
          </p:nvSpPr>
          <p:spPr>
            <a:xfrm>
              <a:off x="2184271" y="2038910"/>
              <a:ext cx="44743" cy="36049"/>
            </a:xfrm>
            <a:custGeom>
              <a:rect b="b" l="l" r="r" t="t"/>
              <a:pathLst>
                <a:path extrusionOk="0" h="170" w="211">
                  <a:moveTo>
                    <a:pt x="63" y="1"/>
                  </a:moveTo>
                  <a:cubicBezTo>
                    <a:pt x="28" y="1"/>
                    <a:pt x="1" y="28"/>
                    <a:pt x="1" y="63"/>
                  </a:cubicBezTo>
                  <a:lnTo>
                    <a:pt x="1" y="108"/>
                  </a:lnTo>
                  <a:cubicBezTo>
                    <a:pt x="1" y="142"/>
                    <a:pt x="28" y="170"/>
                    <a:pt x="63" y="170"/>
                  </a:cubicBezTo>
                  <a:lnTo>
                    <a:pt x="148" y="170"/>
                  </a:lnTo>
                  <a:cubicBezTo>
                    <a:pt x="183" y="170"/>
                    <a:pt x="210" y="142"/>
                    <a:pt x="210" y="108"/>
                  </a:cubicBezTo>
                  <a:lnTo>
                    <a:pt x="210" y="63"/>
                  </a:lnTo>
                  <a:cubicBezTo>
                    <a:pt x="210" y="28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4"/>
            <p:cNvSpPr/>
            <p:nvPr/>
          </p:nvSpPr>
          <p:spPr>
            <a:xfrm>
              <a:off x="1333731" y="2083866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8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4"/>
            <p:cNvSpPr/>
            <p:nvPr/>
          </p:nvSpPr>
          <p:spPr>
            <a:xfrm>
              <a:off x="1390348" y="2083866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1"/>
                  </a:moveTo>
                  <a:cubicBezTo>
                    <a:pt x="29" y="1"/>
                    <a:pt x="1" y="28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8"/>
                    <a:pt x="181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4"/>
            <p:cNvSpPr/>
            <p:nvPr/>
          </p:nvSpPr>
          <p:spPr>
            <a:xfrm>
              <a:off x="1447178" y="2083866"/>
              <a:ext cx="44319" cy="36473"/>
            </a:xfrm>
            <a:custGeom>
              <a:rect b="b" l="l" r="r" t="t"/>
              <a:pathLst>
                <a:path extrusionOk="0" h="172" w="209">
                  <a:moveTo>
                    <a:pt x="63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3" y="172"/>
                  </a:cubicBezTo>
                  <a:lnTo>
                    <a:pt x="146" y="172"/>
                  </a:lnTo>
                  <a:cubicBezTo>
                    <a:pt x="180" y="172"/>
                    <a:pt x="208" y="144"/>
                    <a:pt x="208" y="110"/>
                  </a:cubicBezTo>
                  <a:lnTo>
                    <a:pt x="208" y="63"/>
                  </a:lnTo>
                  <a:cubicBezTo>
                    <a:pt x="208" y="28"/>
                    <a:pt x="180" y="1"/>
                    <a:pt x="14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4"/>
            <p:cNvSpPr/>
            <p:nvPr/>
          </p:nvSpPr>
          <p:spPr>
            <a:xfrm>
              <a:off x="1503584" y="2083866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30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8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4"/>
            <p:cNvSpPr/>
            <p:nvPr/>
          </p:nvSpPr>
          <p:spPr>
            <a:xfrm>
              <a:off x="1562110" y="2083866"/>
              <a:ext cx="326773" cy="36473"/>
            </a:xfrm>
            <a:custGeom>
              <a:rect b="b" l="l" r="r" t="t"/>
              <a:pathLst>
                <a:path extrusionOk="0" h="172" w="1541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78" y="172"/>
                  </a:lnTo>
                  <a:cubicBezTo>
                    <a:pt x="1512" y="172"/>
                    <a:pt x="1540" y="144"/>
                    <a:pt x="1540" y="110"/>
                  </a:cubicBezTo>
                  <a:lnTo>
                    <a:pt x="1540" y="63"/>
                  </a:lnTo>
                  <a:cubicBezTo>
                    <a:pt x="1540" y="28"/>
                    <a:pt x="1512" y="1"/>
                    <a:pt x="147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4"/>
            <p:cNvSpPr/>
            <p:nvPr/>
          </p:nvSpPr>
          <p:spPr>
            <a:xfrm>
              <a:off x="1900969" y="2083866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8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4"/>
            <p:cNvSpPr/>
            <p:nvPr/>
          </p:nvSpPr>
          <p:spPr>
            <a:xfrm>
              <a:off x="1957587" y="2083866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1"/>
                  </a:moveTo>
                  <a:cubicBezTo>
                    <a:pt x="29" y="1"/>
                    <a:pt x="1" y="28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8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4"/>
            <p:cNvSpPr/>
            <p:nvPr/>
          </p:nvSpPr>
          <p:spPr>
            <a:xfrm>
              <a:off x="2014417" y="2083866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1"/>
                  </a:moveTo>
                  <a:cubicBezTo>
                    <a:pt x="28" y="1"/>
                    <a:pt x="1" y="28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6" y="172"/>
                  </a:lnTo>
                  <a:cubicBezTo>
                    <a:pt x="183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8"/>
                    <a:pt x="180" y="1"/>
                    <a:pt x="14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4"/>
            <p:cNvSpPr/>
            <p:nvPr/>
          </p:nvSpPr>
          <p:spPr>
            <a:xfrm>
              <a:off x="2070823" y="2083866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4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30" y="172"/>
                    <a:pt x="64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8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4"/>
            <p:cNvSpPr/>
            <p:nvPr/>
          </p:nvSpPr>
          <p:spPr>
            <a:xfrm>
              <a:off x="2127441" y="2083866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1"/>
                  </a:moveTo>
                  <a:cubicBezTo>
                    <a:pt x="29" y="1"/>
                    <a:pt x="1" y="28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8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4"/>
            <p:cNvSpPr/>
            <p:nvPr/>
          </p:nvSpPr>
          <p:spPr>
            <a:xfrm>
              <a:off x="2184271" y="2083866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1"/>
                  </a:moveTo>
                  <a:cubicBezTo>
                    <a:pt x="28" y="1"/>
                    <a:pt x="1" y="28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8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4"/>
            <p:cNvSpPr/>
            <p:nvPr/>
          </p:nvSpPr>
          <p:spPr>
            <a:xfrm>
              <a:off x="1143732" y="1500297"/>
              <a:ext cx="1275496" cy="206751"/>
            </a:xfrm>
            <a:custGeom>
              <a:rect b="b" l="l" r="r" t="t"/>
              <a:pathLst>
                <a:path extrusionOk="0" h="975" w="6015">
                  <a:moveTo>
                    <a:pt x="74" y="0"/>
                  </a:moveTo>
                  <a:cubicBezTo>
                    <a:pt x="22" y="0"/>
                    <a:pt x="1" y="37"/>
                    <a:pt x="24" y="82"/>
                  </a:cubicBezTo>
                  <a:lnTo>
                    <a:pt x="481" y="894"/>
                  </a:lnTo>
                  <a:cubicBezTo>
                    <a:pt x="506" y="938"/>
                    <a:pt x="568" y="975"/>
                    <a:pt x="620" y="975"/>
                  </a:cubicBezTo>
                  <a:lnTo>
                    <a:pt x="5396" y="975"/>
                  </a:lnTo>
                  <a:cubicBezTo>
                    <a:pt x="5447" y="975"/>
                    <a:pt x="5509" y="938"/>
                    <a:pt x="5535" y="894"/>
                  </a:cubicBezTo>
                  <a:lnTo>
                    <a:pt x="5989" y="82"/>
                  </a:lnTo>
                  <a:cubicBezTo>
                    <a:pt x="6015" y="37"/>
                    <a:pt x="5993" y="0"/>
                    <a:pt x="594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4"/>
            <p:cNvSpPr/>
            <p:nvPr/>
          </p:nvSpPr>
          <p:spPr>
            <a:xfrm>
              <a:off x="1322280" y="1701959"/>
              <a:ext cx="67433" cy="47500"/>
            </a:xfrm>
            <a:custGeom>
              <a:rect b="b" l="l" r="r" t="t"/>
              <a:pathLst>
                <a:path extrusionOk="0" h="224" w="318">
                  <a:moveTo>
                    <a:pt x="0" y="0"/>
                  </a:moveTo>
                  <a:lnTo>
                    <a:pt x="0" y="223"/>
                  </a:lnTo>
                  <a:lnTo>
                    <a:pt x="317" y="223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4"/>
            <p:cNvSpPr/>
            <p:nvPr/>
          </p:nvSpPr>
          <p:spPr>
            <a:xfrm>
              <a:off x="1322280" y="1738644"/>
              <a:ext cx="67433" cy="10815"/>
            </a:xfrm>
            <a:custGeom>
              <a:rect b="b" l="l" r="r" t="t"/>
              <a:pathLst>
                <a:path extrusionOk="0" h="51" w="318">
                  <a:moveTo>
                    <a:pt x="0" y="1"/>
                  </a:moveTo>
                  <a:lnTo>
                    <a:pt x="0" y="50"/>
                  </a:lnTo>
                  <a:lnTo>
                    <a:pt x="317" y="50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4"/>
            <p:cNvSpPr/>
            <p:nvPr/>
          </p:nvSpPr>
          <p:spPr>
            <a:xfrm>
              <a:off x="2177909" y="1701959"/>
              <a:ext cx="67009" cy="47500"/>
            </a:xfrm>
            <a:custGeom>
              <a:rect b="b" l="l" r="r" t="t"/>
              <a:pathLst>
                <a:path extrusionOk="0" h="224" w="316">
                  <a:moveTo>
                    <a:pt x="1" y="0"/>
                  </a:moveTo>
                  <a:lnTo>
                    <a:pt x="1" y="223"/>
                  </a:lnTo>
                  <a:lnTo>
                    <a:pt x="315" y="223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4"/>
            <p:cNvSpPr/>
            <p:nvPr/>
          </p:nvSpPr>
          <p:spPr>
            <a:xfrm>
              <a:off x="2177909" y="1738644"/>
              <a:ext cx="67009" cy="10815"/>
            </a:xfrm>
            <a:custGeom>
              <a:rect b="b" l="l" r="r" t="t"/>
              <a:pathLst>
                <a:path extrusionOk="0" h="51" w="316">
                  <a:moveTo>
                    <a:pt x="1" y="1"/>
                  </a:moveTo>
                  <a:lnTo>
                    <a:pt x="1" y="50"/>
                  </a:lnTo>
                  <a:lnTo>
                    <a:pt x="315" y="50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4"/>
            <p:cNvSpPr/>
            <p:nvPr/>
          </p:nvSpPr>
          <p:spPr>
            <a:xfrm>
              <a:off x="1188263" y="1526591"/>
              <a:ext cx="1186010" cy="154162"/>
            </a:xfrm>
            <a:custGeom>
              <a:rect b="b" l="l" r="r" t="t"/>
              <a:pathLst>
                <a:path extrusionOk="0" h="727" w="5593">
                  <a:moveTo>
                    <a:pt x="74" y="1"/>
                  </a:moveTo>
                  <a:cubicBezTo>
                    <a:pt x="22" y="1"/>
                    <a:pt x="1" y="37"/>
                    <a:pt x="26" y="82"/>
                  </a:cubicBezTo>
                  <a:lnTo>
                    <a:pt x="343" y="645"/>
                  </a:lnTo>
                  <a:cubicBezTo>
                    <a:pt x="369" y="690"/>
                    <a:pt x="431" y="727"/>
                    <a:pt x="483" y="727"/>
                  </a:cubicBezTo>
                  <a:lnTo>
                    <a:pt x="5111" y="727"/>
                  </a:lnTo>
                  <a:cubicBezTo>
                    <a:pt x="5162" y="727"/>
                    <a:pt x="5224" y="690"/>
                    <a:pt x="5250" y="645"/>
                  </a:cubicBezTo>
                  <a:lnTo>
                    <a:pt x="5567" y="82"/>
                  </a:lnTo>
                  <a:cubicBezTo>
                    <a:pt x="5593" y="37"/>
                    <a:pt x="5571" y="1"/>
                    <a:pt x="552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4"/>
            <p:cNvSpPr/>
            <p:nvPr/>
          </p:nvSpPr>
          <p:spPr>
            <a:xfrm>
              <a:off x="1645659" y="2324969"/>
              <a:ext cx="132745" cy="34777"/>
            </a:xfrm>
            <a:custGeom>
              <a:rect b="b" l="l" r="r" t="t"/>
              <a:pathLst>
                <a:path extrusionOk="0" h="164" w="626">
                  <a:moveTo>
                    <a:pt x="0" y="1"/>
                  </a:moveTo>
                  <a:lnTo>
                    <a:pt x="0" y="101"/>
                  </a:lnTo>
                  <a:cubicBezTo>
                    <a:pt x="0" y="136"/>
                    <a:pt x="28" y="164"/>
                    <a:pt x="63" y="164"/>
                  </a:cubicBezTo>
                  <a:lnTo>
                    <a:pt x="564" y="164"/>
                  </a:lnTo>
                  <a:cubicBezTo>
                    <a:pt x="598" y="164"/>
                    <a:pt x="626" y="134"/>
                    <a:pt x="626" y="101"/>
                  </a:cubicBezTo>
                  <a:lnTo>
                    <a:pt x="626" y="63"/>
                  </a:lnTo>
                  <a:cubicBezTo>
                    <a:pt x="626" y="29"/>
                    <a:pt x="598" y="1"/>
                    <a:pt x="5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4"/>
            <p:cNvSpPr/>
            <p:nvPr/>
          </p:nvSpPr>
          <p:spPr>
            <a:xfrm>
              <a:off x="1793247" y="2324969"/>
              <a:ext cx="132745" cy="34777"/>
            </a:xfrm>
            <a:custGeom>
              <a:rect b="b" l="l" r="r" t="t"/>
              <a:pathLst>
                <a:path extrusionOk="0" h="164" w="626">
                  <a:moveTo>
                    <a:pt x="63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01"/>
                  </a:lnTo>
                  <a:cubicBezTo>
                    <a:pt x="0" y="134"/>
                    <a:pt x="28" y="164"/>
                    <a:pt x="63" y="164"/>
                  </a:cubicBezTo>
                  <a:lnTo>
                    <a:pt x="564" y="164"/>
                  </a:lnTo>
                  <a:cubicBezTo>
                    <a:pt x="596" y="164"/>
                    <a:pt x="626" y="136"/>
                    <a:pt x="626" y="101"/>
                  </a:cubicBezTo>
                  <a:lnTo>
                    <a:pt x="6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4"/>
            <p:cNvSpPr/>
            <p:nvPr/>
          </p:nvSpPr>
          <p:spPr>
            <a:xfrm>
              <a:off x="1648416" y="2179289"/>
              <a:ext cx="22053" cy="22053"/>
            </a:xfrm>
            <a:custGeom>
              <a:rect b="b" l="l" r="r" t="t"/>
              <a:pathLst>
                <a:path extrusionOk="0" h="104" w="104">
                  <a:moveTo>
                    <a:pt x="52" y="0"/>
                  </a:moveTo>
                  <a:cubicBezTo>
                    <a:pt x="24" y="0"/>
                    <a:pt x="0" y="24"/>
                    <a:pt x="0" y="52"/>
                  </a:cubicBezTo>
                  <a:cubicBezTo>
                    <a:pt x="0" y="82"/>
                    <a:pt x="24" y="103"/>
                    <a:pt x="52" y="103"/>
                  </a:cubicBezTo>
                  <a:cubicBezTo>
                    <a:pt x="80" y="103"/>
                    <a:pt x="103" y="82"/>
                    <a:pt x="103" y="52"/>
                  </a:cubicBezTo>
                  <a:cubicBezTo>
                    <a:pt x="103" y="24"/>
                    <a:pt x="80" y="0"/>
                    <a:pt x="5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4"/>
            <p:cNvSpPr/>
            <p:nvPr/>
          </p:nvSpPr>
          <p:spPr>
            <a:xfrm>
              <a:off x="1420884" y="1727829"/>
              <a:ext cx="720979" cy="35201"/>
            </a:xfrm>
            <a:custGeom>
              <a:rect b="b" l="l" r="r" t="t"/>
              <a:pathLst>
                <a:path extrusionOk="0" h="166" w="3400">
                  <a:moveTo>
                    <a:pt x="0" y="0"/>
                  </a:moveTo>
                  <a:lnTo>
                    <a:pt x="0" y="103"/>
                  </a:lnTo>
                  <a:cubicBezTo>
                    <a:pt x="0" y="118"/>
                    <a:pt x="7" y="133"/>
                    <a:pt x="20" y="146"/>
                  </a:cubicBezTo>
                  <a:cubicBezTo>
                    <a:pt x="30" y="159"/>
                    <a:pt x="47" y="165"/>
                    <a:pt x="62" y="165"/>
                  </a:cubicBezTo>
                  <a:lnTo>
                    <a:pt x="3337" y="165"/>
                  </a:lnTo>
                  <a:cubicBezTo>
                    <a:pt x="3352" y="165"/>
                    <a:pt x="3369" y="159"/>
                    <a:pt x="3382" y="146"/>
                  </a:cubicBezTo>
                  <a:cubicBezTo>
                    <a:pt x="3393" y="133"/>
                    <a:pt x="3399" y="118"/>
                    <a:pt x="3399" y="103"/>
                  </a:cubicBezTo>
                  <a:lnTo>
                    <a:pt x="339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4"/>
            <p:cNvSpPr/>
            <p:nvPr/>
          </p:nvSpPr>
          <p:spPr>
            <a:xfrm>
              <a:off x="1343273" y="1553946"/>
              <a:ext cx="204419" cy="92879"/>
            </a:xfrm>
            <a:custGeom>
              <a:rect b="b" l="l" r="r" t="t"/>
              <a:pathLst>
                <a:path extrusionOk="0" h="438" w="964">
                  <a:moveTo>
                    <a:pt x="0" y="0"/>
                  </a:moveTo>
                  <a:lnTo>
                    <a:pt x="343" y="437"/>
                  </a:lnTo>
                  <a:lnTo>
                    <a:pt x="964" y="437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4"/>
            <p:cNvSpPr/>
            <p:nvPr/>
          </p:nvSpPr>
          <p:spPr>
            <a:xfrm>
              <a:off x="1582467" y="1553946"/>
              <a:ext cx="165189" cy="92879"/>
            </a:xfrm>
            <a:custGeom>
              <a:rect b="b" l="l" r="r" t="t"/>
              <a:pathLst>
                <a:path extrusionOk="0" h="438" w="779">
                  <a:moveTo>
                    <a:pt x="1" y="0"/>
                  </a:moveTo>
                  <a:lnTo>
                    <a:pt x="157" y="437"/>
                  </a:lnTo>
                  <a:lnTo>
                    <a:pt x="778" y="437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4"/>
            <p:cNvSpPr/>
            <p:nvPr/>
          </p:nvSpPr>
          <p:spPr>
            <a:xfrm>
              <a:off x="1815512" y="1553946"/>
              <a:ext cx="164553" cy="92879"/>
            </a:xfrm>
            <a:custGeom>
              <a:rect b="b" l="l" r="r" t="t"/>
              <a:pathLst>
                <a:path extrusionOk="0" h="438" w="776">
                  <a:moveTo>
                    <a:pt x="30" y="0"/>
                  </a:moveTo>
                  <a:lnTo>
                    <a:pt x="0" y="437"/>
                  </a:lnTo>
                  <a:lnTo>
                    <a:pt x="622" y="437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4"/>
            <p:cNvSpPr/>
            <p:nvPr/>
          </p:nvSpPr>
          <p:spPr>
            <a:xfrm>
              <a:off x="2014841" y="1553946"/>
              <a:ext cx="205055" cy="92879"/>
            </a:xfrm>
            <a:custGeom>
              <a:rect b="b" l="l" r="r" t="t"/>
              <a:pathLst>
                <a:path extrusionOk="0" h="438" w="967">
                  <a:moveTo>
                    <a:pt x="221" y="0"/>
                  </a:moveTo>
                  <a:lnTo>
                    <a:pt x="1" y="437"/>
                  </a:lnTo>
                  <a:lnTo>
                    <a:pt x="622" y="437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4"/>
            <p:cNvSpPr/>
            <p:nvPr/>
          </p:nvSpPr>
          <p:spPr>
            <a:xfrm>
              <a:off x="1278597" y="2482100"/>
              <a:ext cx="287331" cy="287331"/>
            </a:xfrm>
            <a:custGeom>
              <a:rect b="b" l="l" r="r" t="t"/>
              <a:pathLst>
                <a:path extrusionOk="0" h="1355" w="1355">
                  <a:moveTo>
                    <a:pt x="678" y="1"/>
                  </a:moveTo>
                  <a:cubicBezTo>
                    <a:pt x="303" y="1"/>
                    <a:pt x="1" y="305"/>
                    <a:pt x="1" y="678"/>
                  </a:cubicBezTo>
                  <a:cubicBezTo>
                    <a:pt x="1" y="1052"/>
                    <a:pt x="303" y="1354"/>
                    <a:pt x="678" y="1354"/>
                  </a:cubicBezTo>
                  <a:cubicBezTo>
                    <a:pt x="1050" y="1354"/>
                    <a:pt x="1354" y="1052"/>
                    <a:pt x="1354" y="678"/>
                  </a:cubicBezTo>
                  <a:cubicBezTo>
                    <a:pt x="1354" y="305"/>
                    <a:pt x="1050" y="1"/>
                    <a:pt x="67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4"/>
            <p:cNvSpPr/>
            <p:nvPr/>
          </p:nvSpPr>
          <p:spPr>
            <a:xfrm>
              <a:off x="1337336" y="2541687"/>
              <a:ext cx="170066" cy="168794"/>
            </a:xfrm>
            <a:custGeom>
              <a:rect b="b" l="l" r="r" t="t"/>
              <a:pathLst>
                <a:path extrusionOk="0" h="796" w="802">
                  <a:moveTo>
                    <a:pt x="401" y="0"/>
                  </a:moveTo>
                  <a:cubicBezTo>
                    <a:pt x="184" y="0"/>
                    <a:pt x="7" y="175"/>
                    <a:pt x="2" y="392"/>
                  </a:cubicBezTo>
                  <a:cubicBezTo>
                    <a:pt x="0" y="613"/>
                    <a:pt x="176" y="793"/>
                    <a:pt x="394" y="795"/>
                  </a:cubicBezTo>
                  <a:cubicBezTo>
                    <a:pt x="397" y="795"/>
                    <a:pt x="400" y="795"/>
                    <a:pt x="402" y="795"/>
                  </a:cubicBezTo>
                  <a:cubicBezTo>
                    <a:pt x="619" y="795"/>
                    <a:pt x="795" y="621"/>
                    <a:pt x="797" y="403"/>
                  </a:cubicBezTo>
                  <a:cubicBezTo>
                    <a:pt x="801" y="185"/>
                    <a:pt x="626" y="3"/>
                    <a:pt x="405" y="0"/>
                  </a:cubicBezTo>
                  <a:cubicBezTo>
                    <a:pt x="404" y="0"/>
                    <a:pt x="402" y="0"/>
                    <a:pt x="401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4"/>
            <p:cNvSpPr/>
            <p:nvPr/>
          </p:nvSpPr>
          <p:spPr>
            <a:xfrm>
              <a:off x="1459477" y="2511788"/>
              <a:ext cx="35201" cy="37321"/>
            </a:xfrm>
            <a:custGeom>
              <a:rect b="b" l="l" r="r" t="t"/>
              <a:pathLst>
                <a:path extrusionOk="0" h="176" w="166">
                  <a:moveTo>
                    <a:pt x="97" y="0"/>
                  </a:moveTo>
                  <a:cubicBezTo>
                    <a:pt x="93" y="0"/>
                    <a:pt x="88" y="1"/>
                    <a:pt x="84" y="2"/>
                  </a:cubicBezTo>
                  <a:cubicBezTo>
                    <a:pt x="69" y="6"/>
                    <a:pt x="58" y="15"/>
                    <a:pt x="52" y="26"/>
                  </a:cubicBezTo>
                  <a:lnTo>
                    <a:pt x="0" y="116"/>
                  </a:lnTo>
                  <a:lnTo>
                    <a:pt x="105" y="176"/>
                  </a:lnTo>
                  <a:lnTo>
                    <a:pt x="157" y="86"/>
                  </a:lnTo>
                  <a:cubicBezTo>
                    <a:pt x="163" y="75"/>
                    <a:pt x="165" y="62"/>
                    <a:pt x="161" y="47"/>
                  </a:cubicBezTo>
                  <a:cubicBezTo>
                    <a:pt x="157" y="34"/>
                    <a:pt x="148" y="24"/>
                    <a:pt x="137" y="15"/>
                  </a:cubicBezTo>
                  <a:lnTo>
                    <a:pt x="122" y="9"/>
                  </a:lnTo>
                  <a:cubicBezTo>
                    <a:pt x="115" y="3"/>
                    <a:pt x="106" y="0"/>
                    <a:pt x="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4"/>
            <p:cNvSpPr/>
            <p:nvPr/>
          </p:nvSpPr>
          <p:spPr>
            <a:xfrm>
              <a:off x="1989395" y="2700090"/>
              <a:ext cx="159251" cy="205055"/>
            </a:xfrm>
            <a:custGeom>
              <a:rect b="b" l="l" r="r" t="t"/>
              <a:pathLst>
                <a:path extrusionOk="0" h="967" w="751">
                  <a:moveTo>
                    <a:pt x="358" y="1"/>
                  </a:moveTo>
                  <a:lnTo>
                    <a:pt x="358" y="356"/>
                  </a:lnTo>
                  <a:lnTo>
                    <a:pt x="110" y="356"/>
                  </a:lnTo>
                  <a:cubicBezTo>
                    <a:pt x="110" y="356"/>
                    <a:pt x="97" y="281"/>
                    <a:pt x="146" y="72"/>
                  </a:cubicBezTo>
                  <a:lnTo>
                    <a:pt x="146" y="72"/>
                  </a:lnTo>
                  <a:cubicBezTo>
                    <a:pt x="65" y="166"/>
                    <a:pt x="1" y="341"/>
                    <a:pt x="1" y="485"/>
                  </a:cubicBezTo>
                  <a:cubicBezTo>
                    <a:pt x="1" y="750"/>
                    <a:pt x="168" y="967"/>
                    <a:pt x="376" y="967"/>
                  </a:cubicBezTo>
                  <a:cubicBezTo>
                    <a:pt x="581" y="967"/>
                    <a:pt x="750" y="750"/>
                    <a:pt x="750" y="485"/>
                  </a:cubicBezTo>
                  <a:cubicBezTo>
                    <a:pt x="750" y="341"/>
                    <a:pt x="684" y="166"/>
                    <a:pt x="605" y="72"/>
                  </a:cubicBezTo>
                  <a:lnTo>
                    <a:pt x="605" y="72"/>
                  </a:lnTo>
                  <a:cubicBezTo>
                    <a:pt x="652" y="281"/>
                    <a:pt x="639" y="356"/>
                    <a:pt x="639" y="356"/>
                  </a:cubicBezTo>
                  <a:lnTo>
                    <a:pt x="393" y="356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4"/>
            <p:cNvSpPr/>
            <p:nvPr/>
          </p:nvSpPr>
          <p:spPr>
            <a:xfrm>
              <a:off x="2044740" y="2725961"/>
              <a:ext cx="103906" cy="179184"/>
            </a:xfrm>
            <a:custGeom>
              <a:rect b="b" l="l" r="r" t="t"/>
              <a:pathLst>
                <a:path extrusionOk="0" h="845" w="490">
                  <a:moveTo>
                    <a:pt x="380" y="1"/>
                  </a:moveTo>
                  <a:lnTo>
                    <a:pt x="380" y="1"/>
                  </a:lnTo>
                  <a:cubicBezTo>
                    <a:pt x="416" y="93"/>
                    <a:pt x="440" y="194"/>
                    <a:pt x="440" y="284"/>
                  </a:cubicBezTo>
                  <a:cubicBezTo>
                    <a:pt x="440" y="581"/>
                    <a:pt x="252" y="823"/>
                    <a:pt x="20" y="823"/>
                  </a:cubicBezTo>
                  <a:lnTo>
                    <a:pt x="1" y="823"/>
                  </a:lnTo>
                  <a:cubicBezTo>
                    <a:pt x="37" y="838"/>
                    <a:pt x="74" y="845"/>
                    <a:pt x="115" y="845"/>
                  </a:cubicBezTo>
                  <a:cubicBezTo>
                    <a:pt x="320" y="845"/>
                    <a:pt x="489" y="628"/>
                    <a:pt x="489" y="363"/>
                  </a:cubicBezTo>
                  <a:cubicBezTo>
                    <a:pt x="489" y="243"/>
                    <a:pt x="442" y="99"/>
                    <a:pt x="38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4"/>
            <p:cNvSpPr/>
            <p:nvPr/>
          </p:nvSpPr>
          <p:spPr>
            <a:xfrm>
              <a:off x="2009964" y="2700090"/>
              <a:ext cx="55558" cy="75703"/>
            </a:xfrm>
            <a:custGeom>
              <a:rect b="b" l="l" r="r" t="t"/>
              <a:pathLst>
                <a:path extrusionOk="0" h="357" w="262">
                  <a:moveTo>
                    <a:pt x="161" y="1"/>
                  </a:moveTo>
                  <a:cubicBezTo>
                    <a:pt x="124" y="1"/>
                    <a:pt x="84" y="29"/>
                    <a:pt x="47" y="72"/>
                  </a:cubicBezTo>
                  <a:cubicBezTo>
                    <a:pt x="0" y="281"/>
                    <a:pt x="13" y="356"/>
                    <a:pt x="13" y="356"/>
                  </a:cubicBezTo>
                  <a:lnTo>
                    <a:pt x="261" y="356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4"/>
            <p:cNvSpPr/>
            <p:nvPr/>
          </p:nvSpPr>
          <p:spPr>
            <a:xfrm>
              <a:off x="2072519" y="2700090"/>
              <a:ext cx="55134" cy="75703"/>
            </a:xfrm>
            <a:custGeom>
              <a:rect b="b" l="l" r="r" t="t"/>
              <a:pathLst>
                <a:path extrusionOk="0" h="357" w="260">
                  <a:moveTo>
                    <a:pt x="1" y="1"/>
                  </a:moveTo>
                  <a:lnTo>
                    <a:pt x="1" y="356"/>
                  </a:lnTo>
                  <a:lnTo>
                    <a:pt x="247" y="356"/>
                  </a:lnTo>
                  <a:cubicBezTo>
                    <a:pt x="247" y="356"/>
                    <a:pt x="260" y="281"/>
                    <a:pt x="213" y="72"/>
                  </a:cubicBezTo>
                  <a:cubicBezTo>
                    <a:pt x="176" y="29"/>
                    <a:pt x="138" y="1"/>
                    <a:pt x="1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4"/>
            <p:cNvSpPr/>
            <p:nvPr/>
          </p:nvSpPr>
          <p:spPr>
            <a:xfrm>
              <a:off x="2009964" y="2700090"/>
              <a:ext cx="39230" cy="75703"/>
            </a:xfrm>
            <a:custGeom>
              <a:rect b="b" l="l" r="r" t="t"/>
              <a:pathLst>
                <a:path extrusionOk="0" h="357" w="185">
                  <a:moveTo>
                    <a:pt x="161" y="1"/>
                  </a:moveTo>
                  <a:cubicBezTo>
                    <a:pt x="124" y="1"/>
                    <a:pt x="84" y="29"/>
                    <a:pt x="47" y="72"/>
                  </a:cubicBezTo>
                  <a:cubicBezTo>
                    <a:pt x="0" y="281"/>
                    <a:pt x="13" y="356"/>
                    <a:pt x="13" y="356"/>
                  </a:cubicBezTo>
                  <a:lnTo>
                    <a:pt x="36" y="356"/>
                  </a:lnTo>
                  <a:cubicBezTo>
                    <a:pt x="36" y="356"/>
                    <a:pt x="45" y="144"/>
                    <a:pt x="66" y="95"/>
                  </a:cubicBezTo>
                  <a:cubicBezTo>
                    <a:pt x="88" y="44"/>
                    <a:pt x="148" y="1"/>
                    <a:pt x="18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4"/>
            <p:cNvSpPr/>
            <p:nvPr/>
          </p:nvSpPr>
          <p:spPr>
            <a:xfrm>
              <a:off x="2088847" y="2700090"/>
              <a:ext cx="38806" cy="75703"/>
            </a:xfrm>
            <a:custGeom>
              <a:rect b="b" l="l" r="r" t="t"/>
              <a:pathLst>
                <a:path extrusionOk="0" h="357" w="183">
                  <a:moveTo>
                    <a:pt x="1" y="1"/>
                  </a:moveTo>
                  <a:cubicBezTo>
                    <a:pt x="37" y="1"/>
                    <a:pt x="95" y="44"/>
                    <a:pt x="119" y="95"/>
                  </a:cubicBezTo>
                  <a:cubicBezTo>
                    <a:pt x="140" y="144"/>
                    <a:pt x="146" y="356"/>
                    <a:pt x="146" y="356"/>
                  </a:cubicBezTo>
                  <a:lnTo>
                    <a:pt x="170" y="356"/>
                  </a:lnTo>
                  <a:cubicBezTo>
                    <a:pt x="170" y="356"/>
                    <a:pt x="183" y="281"/>
                    <a:pt x="136" y="72"/>
                  </a:cubicBezTo>
                  <a:cubicBezTo>
                    <a:pt x="99" y="29"/>
                    <a:pt x="61" y="1"/>
                    <a:pt x="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4"/>
            <p:cNvSpPr/>
            <p:nvPr/>
          </p:nvSpPr>
          <p:spPr>
            <a:xfrm>
              <a:off x="2062977" y="2720235"/>
              <a:ext cx="11663" cy="26507"/>
            </a:xfrm>
            <a:custGeom>
              <a:rect b="b" l="l" r="r" t="t"/>
              <a:pathLst>
                <a:path extrusionOk="0" h="125" w="55">
                  <a:moveTo>
                    <a:pt x="29" y="0"/>
                  </a:moveTo>
                  <a:cubicBezTo>
                    <a:pt x="14" y="0"/>
                    <a:pt x="1" y="11"/>
                    <a:pt x="1" y="26"/>
                  </a:cubicBezTo>
                  <a:lnTo>
                    <a:pt x="1" y="96"/>
                  </a:lnTo>
                  <a:cubicBezTo>
                    <a:pt x="1" y="111"/>
                    <a:pt x="14" y="124"/>
                    <a:pt x="29" y="124"/>
                  </a:cubicBezTo>
                  <a:cubicBezTo>
                    <a:pt x="41" y="124"/>
                    <a:pt x="54" y="111"/>
                    <a:pt x="54" y="96"/>
                  </a:cubicBezTo>
                  <a:lnTo>
                    <a:pt x="54" y="26"/>
                  </a:lnTo>
                  <a:cubicBezTo>
                    <a:pt x="54" y="11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4"/>
            <p:cNvSpPr/>
            <p:nvPr/>
          </p:nvSpPr>
          <p:spPr>
            <a:xfrm>
              <a:off x="2062977" y="2684823"/>
              <a:ext cx="11663" cy="15480"/>
            </a:xfrm>
            <a:custGeom>
              <a:rect b="b" l="l" r="r" t="t"/>
              <a:pathLst>
                <a:path extrusionOk="0" h="73" w="55">
                  <a:moveTo>
                    <a:pt x="1" y="0"/>
                  </a:moveTo>
                  <a:lnTo>
                    <a:pt x="1" y="73"/>
                  </a:lnTo>
                  <a:lnTo>
                    <a:pt x="54" y="7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4"/>
            <p:cNvSpPr/>
            <p:nvPr/>
          </p:nvSpPr>
          <p:spPr>
            <a:xfrm>
              <a:off x="2065734" y="2239724"/>
              <a:ext cx="388056" cy="445310"/>
            </a:xfrm>
            <a:custGeom>
              <a:rect b="b" l="l" r="r" t="t"/>
              <a:pathLst>
                <a:path extrusionOk="0" h="2100" w="1830">
                  <a:moveTo>
                    <a:pt x="1086" y="0"/>
                  </a:moveTo>
                  <a:lnTo>
                    <a:pt x="1084" y="26"/>
                  </a:lnTo>
                  <a:lnTo>
                    <a:pt x="1429" y="28"/>
                  </a:lnTo>
                  <a:cubicBezTo>
                    <a:pt x="1677" y="28"/>
                    <a:pt x="1802" y="253"/>
                    <a:pt x="1802" y="698"/>
                  </a:cubicBezTo>
                  <a:cubicBezTo>
                    <a:pt x="1802" y="868"/>
                    <a:pt x="1740" y="1017"/>
                    <a:pt x="1613" y="1140"/>
                  </a:cubicBezTo>
                  <a:cubicBezTo>
                    <a:pt x="1328" y="1420"/>
                    <a:pt x="803" y="1493"/>
                    <a:pt x="545" y="1493"/>
                  </a:cubicBezTo>
                  <a:cubicBezTo>
                    <a:pt x="538" y="1493"/>
                    <a:pt x="530" y="1493"/>
                    <a:pt x="523" y="1493"/>
                  </a:cubicBezTo>
                  <a:cubicBezTo>
                    <a:pt x="518" y="1493"/>
                    <a:pt x="514" y="1493"/>
                    <a:pt x="509" y="1493"/>
                  </a:cubicBezTo>
                  <a:cubicBezTo>
                    <a:pt x="317" y="1493"/>
                    <a:pt x="176" y="1536"/>
                    <a:pt x="88" y="1619"/>
                  </a:cubicBezTo>
                  <a:cubicBezTo>
                    <a:pt x="13" y="1696"/>
                    <a:pt x="1" y="1784"/>
                    <a:pt x="1" y="1831"/>
                  </a:cubicBezTo>
                  <a:lnTo>
                    <a:pt x="1" y="2099"/>
                  </a:lnTo>
                  <a:lnTo>
                    <a:pt x="28" y="2099"/>
                  </a:lnTo>
                  <a:lnTo>
                    <a:pt x="28" y="1831"/>
                  </a:lnTo>
                  <a:cubicBezTo>
                    <a:pt x="28" y="1789"/>
                    <a:pt x="39" y="1707"/>
                    <a:pt x="108" y="1639"/>
                  </a:cubicBezTo>
                  <a:cubicBezTo>
                    <a:pt x="189" y="1559"/>
                    <a:pt x="323" y="1521"/>
                    <a:pt x="508" y="1521"/>
                  </a:cubicBezTo>
                  <a:cubicBezTo>
                    <a:pt x="513" y="1521"/>
                    <a:pt x="518" y="1521"/>
                    <a:pt x="523" y="1521"/>
                  </a:cubicBezTo>
                  <a:cubicBezTo>
                    <a:pt x="530" y="1521"/>
                    <a:pt x="537" y="1521"/>
                    <a:pt x="545" y="1521"/>
                  </a:cubicBezTo>
                  <a:cubicBezTo>
                    <a:pt x="807" y="1521"/>
                    <a:pt x="1341" y="1446"/>
                    <a:pt x="1633" y="1159"/>
                  </a:cubicBezTo>
                  <a:cubicBezTo>
                    <a:pt x="1763" y="1030"/>
                    <a:pt x="1830" y="876"/>
                    <a:pt x="1830" y="698"/>
                  </a:cubicBezTo>
                  <a:cubicBezTo>
                    <a:pt x="1830" y="242"/>
                    <a:pt x="1690" y="0"/>
                    <a:pt x="142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4"/>
            <p:cNvSpPr/>
            <p:nvPr/>
          </p:nvSpPr>
          <p:spPr>
            <a:xfrm>
              <a:off x="2310441" y="2157872"/>
              <a:ext cx="4453" cy="4241"/>
            </a:xfrm>
            <a:custGeom>
              <a:rect b="b" l="l" r="r" t="t"/>
              <a:pathLst>
                <a:path extrusionOk="0" h="20" w="21">
                  <a:moveTo>
                    <a:pt x="12" y="1"/>
                  </a:moveTo>
                  <a:cubicBezTo>
                    <a:pt x="5" y="1"/>
                    <a:pt x="1" y="5"/>
                    <a:pt x="1" y="11"/>
                  </a:cubicBezTo>
                  <a:cubicBezTo>
                    <a:pt x="1" y="16"/>
                    <a:pt x="5" y="20"/>
                    <a:pt x="12" y="20"/>
                  </a:cubicBezTo>
                  <a:cubicBezTo>
                    <a:pt x="16" y="20"/>
                    <a:pt x="20" y="16"/>
                    <a:pt x="20" y="11"/>
                  </a:cubicBezTo>
                  <a:cubicBezTo>
                    <a:pt x="20" y="5"/>
                    <a:pt x="16" y="1"/>
                    <a:pt x="1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4"/>
            <p:cNvSpPr/>
            <p:nvPr/>
          </p:nvSpPr>
          <p:spPr>
            <a:xfrm>
              <a:off x="2307261" y="2147481"/>
              <a:ext cx="34353" cy="27355"/>
            </a:xfrm>
            <a:custGeom>
              <a:rect b="b" l="l" r="r" t="t"/>
              <a:pathLst>
                <a:path extrusionOk="0" h="129" w="162">
                  <a:moveTo>
                    <a:pt x="1" y="0"/>
                  </a:moveTo>
                  <a:lnTo>
                    <a:pt x="1" y="129"/>
                  </a:lnTo>
                  <a:lnTo>
                    <a:pt x="162" y="129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4"/>
            <p:cNvSpPr/>
            <p:nvPr/>
          </p:nvSpPr>
          <p:spPr>
            <a:xfrm>
              <a:off x="2341401" y="2152359"/>
              <a:ext cx="6574" cy="17600"/>
            </a:xfrm>
            <a:custGeom>
              <a:rect b="b" l="l" r="r" t="t"/>
              <a:pathLst>
                <a:path extrusionOk="0" h="83" w="31">
                  <a:moveTo>
                    <a:pt x="1" y="1"/>
                  </a:moveTo>
                  <a:lnTo>
                    <a:pt x="1" y="82"/>
                  </a:lnTo>
                  <a:lnTo>
                    <a:pt x="31" y="8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4"/>
            <p:cNvSpPr/>
            <p:nvPr/>
          </p:nvSpPr>
          <p:spPr>
            <a:xfrm>
              <a:off x="2312774" y="2151934"/>
              <a:ext cx="22902" cy="18024"/>
            </a:xfrm>
            <a:custGeom>
              <a:rect b="b" l="l" r="r" t="t"/>
              <a:pathLst>
                <a:path extrusionOk="0" h="85" w="108">
                  <a:moveTo>
                    <a:pt x="31" y="1"/>
                  </a:moveTo>
                  <a:cubicBezTo>
                    <a:pt x="26" y="1"/>
                    <a:pt x="22" y="5"/>
                    <a:pt x="22" y="12"/>
                  </a:cubicBezTo>
                  <a:cubicBezTo>
                    <a:pt x="22" y="16"/>
                    <a:pt x="26" y="20"/>
                    <a:pt x="31" y="20"/>
                  </a:cubicBezTo>
                  <a:cubicBezTo>
                    <a:pt x="35" y="20"/>
                    <a:pt x="37" y="18"/>
                    <a:pt x="39" y="18"/>
                  </a:cubicBezTo>
                  <a:lnTo>
                    <a:pt x="69" y="18"/>
                  </a:lnTo>
                  <a:cubicBezTo>
                    <a:pt x="69" y="18"/>
                    <a:pt x="73" y="22"/>
                    <a:pt x="73" y="33"/>
                  </a:cubicBezTo>
                  <a:lnTo>
                    <a:pt x="1" y="33"/>
                  </a:lnTo>
                  <a:lnTo>
                    <a:pt x="1" y="46"/>
                  </a:lnTo>
                  <a:lnTo>
                    <a:pt x="50" y="46"/>
                  </a:lnTo>
                  <a:cubicBezTo>
                    <a:pt x="48" y="67"/>
                    <a:pt x="37" y="69"/>
                    <a:pt x="35" y="69"/>
                  </a:cubicBezTo>
                  <a:lnTo>
                    <a:pt x="20" y="69"/>
                  </a:lnTo>
                  <a:cubicBezTo>
                    <a:pt x="18" y="67"/>
                    <a:pt x="16" y="65"/>
                    <a:pt x="11" y="65"/>
                  </a:cubicBezTo>
                  <a:cubicBezTo>
                    <a:pt x="7" y="65"/>
                    <a:pt x="3" y="69"/>
                    <a:pt x="3" y="76"/>
                  </a:cubicBezTo>
                  <a:cubicBezTo>
                    <a:pt x="3" y="80"/>
                    <a:pt x="7" y="84"/>
                    <a:pt x="11" y="84"/>
                  </a:cubicBezTo>
                  <a:cubicBezTo>
                    <a:pt x="16" y="84"/>
                    <a:pt x="18" y="84"/>
                    <a:pt x="20" y="82"/>
                  </a:cubicBezTo>
                  <a:lnTo>
                    <a:pt x="35" y="82"/>
                  </a:lnTo>
                  <a:cubicBezTo>
                    <a:pt x="43" y="82"/>
                    <a:pt x="63" y="74"/>
                    <a:pt x="63" y="46"/>
                  </a:cubicBezTo>
                  <a:lnTo>
                    <a:pt x="108" y="46"/>
                  </a:lnTo>
                  <a:lnTo>
                    <a:pt x="108" y="33"/>
                  </a:lnTo>
                  <a:lnTo>
                    <a:pt x="86" y="33"/>
                  </a:lnTo>
                  <a:cubicBezTo>
                    <a:pt x="84" y="14"/>
                    <a:pt x="78" y="3"/>
                    <a:pt x="69" y="3"/>
                  </a:cubicBezTo>
                  <a:lnTo>
                    <a:pt x="39" y="3"/>
                  </a:lnTo>
                  <a:cubicBezTo>
                    <a:pt x="37" y="3"/>
                    <a:pt x="35" y="1"/>
                    <a:pt x="3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4"/>
            <p:cNvSpPr/>
            <p:nvPr/>
          </p:nvSpPr>
          <p:spPr>
            <a:xfrm>
              <a:off x="1656898" y="2558015"/>
              <a:ext cx="213325" cy="234106"/>
            </a:xfrm>
            <a:custGeom>
              <a:rect b="b" l="l" r="r" t="t"/>
              <a:pathLst>
                <a:path extrusionOk="0" h="1104" w="1006">
                  <a:moveTo>
                    <a:pt x="733" y="1"/>
                  </a:moveTo>
                  <a:lnTo>
                    <a:pt x="1" y="354"/>
                  </a:lnTo>
                  <a:lnTo>
                    <a:pt x="363" y="1104"/>
                  </a:lnTo>
                  <a:lnTo>
                    <a:pt x="909" y="840"/>
                  </a:lnTo>
                  <a:lnTo>
                    <a:pt x="817" y="654"/>
                  </a:lnTo>
                  <a:lnTo>
                    <a:pt x="1005" y="5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4"/>
            <p:cNvSpPr/>
            <p:nvPr/>
          </p:nvSpPr>
          <p:spPr>
            <a:xfrm>
              <a:off x="1829932" y="2677401"/>
              <a:ext cx="40290" cy="58951"/>
            </a:xfrm>
            <a:custGeom>
              <a:rect b="b" l="l" r="r" t="t"/>
              <a:pathLst>
                <a:path extrusionOk="0" h="278" w="190">
                  <a:moveTo>
                    <a:pt x="189" y="1"/>
                  </a:moveTo>
                  <a:lnTo>
                    <a:pt x="1" y="91"/>
                  </a:lnTo>
                  <a:lnTo>
                    <a:pt x="93" y="277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4"/>
            <p:cNvSpPr/>
            <p:nvPr/>
          </p:nvSpPr>
          <p:spPr>
            <a:xfrm>
              <a:off x="1656898" y="2558439"/>
              <a:ext cx="165613" cy="96060"/>
            </a:xfrm>
            <a:custGeom>
              <a:rect b="b" l="l" r="r" t="t"/>
              <a:pathLst>
                <a:path extrusionOk="0" h="453" w="781">
                  <a:moveTo>
                    <a:pt x="733" y="1"/>
                  </a:moveTo>
                  <a:lnTo>
                    <a:pt x="1" y="354"/>
                  </a:lnTo>
                  <a:lnTo>
                    <a:pt x="48" y="453"/>
                  </a:lnTo>
                  <a:lnTo>
                    <a:pt x="781" y="99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1" name="Google Shape;1671;p24"/>
          <p:cNvGrpSpPr/>
          <p:nvPr/>
        </p:nvGrpSpPr>
        <p:grpSpPr>
          <a:xfrm>
            <a:off x="4764882" y="1403601"/>
            <a:ext cx="1463045" cy="3196903"/>
            <a:chOff x="4764882" y="1403601"/>
            <a:chExt cx="1463045" cy="3196903"/>
          </a:xfrm>
        </p:grpSpPr>
        <p:sp>
          <p:nvSpPr>
            <p:cNvPr id="1672" name="Google Shape;1672;p24"/>
            <p:cNvSpPr/>
            <p:nvPr/>
          </p:nvSpPr>
          <p:spPr>
            <a:xfrm>
              <a:off x="4764882" y="1403601"/>
              <a:ext cx="1463045" cy="3196903"/>
            </a:xfrm>
            <a:custGeom>
              <a:rect b="b" l="l" r="r" t="t"/>
              <a:pathLst>
                <a:path extrusionOk="0" h="15076" w="5813">
                  <a:moveTo>
                    <a:pt x="2907" y="0"/>
                  </a:moveTo>
                  <a:cubicBezTo>
                    <a:pt x="1300" y="0"/>
                    <a:pt x="0" y="806"/>
                    <a:pt x="0" y="1797"/>
                  </a:cubicBezTo>
                  <a:cubicBezTo>
                    <a:pt x="0" y="1825"/>
                    <a:pt x="0" y="1851"/>
                    <a:pt x="2" y="1879"/>
                  </a:cubicBezTo>
                  <a:lnTo>
                    <a:pt x="0" y="1879"/>
                  </a:lnTo>
                  <a:lnTo>
                    <a:pt x="0" y="15076"/>
                  </a:lnTo>
                  <a:lnTo>
                    <a:pt x="5813" y="15076"/>
                  </a:lnTo>
                  <a:lnTo>
                    <a:pt x="5813" y="1879"/>
                  </a:lnTo>
                  <a:lnTo>
                    <a:pt x="5809" y="1879"/>
                  </a:lnTo>
                  <a:cubicBezTo>
                    <a:pt x="5811" y="1851"/>
                    <a:pt x="5813" y="1825"/>
                    <a:pt x="5813" y="1797"/>
                  </a:cubicBezTo>
                  <a:cubicBezTo>
                    <a:pt x="5813" y="806"/>
                    <a:pt x="4511" y="0"/>
                    <a:pt x="2907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4"/>
            <p:cNvSpPr/>
            <p:nvPr/>
          </p:nvSpPr>
          <p:spPr>
            <a:xfrm>
              <a:off x="4995750" y="1633254"/>
              <a:ext cx="584205" cy="766570"/>
            </a:xfrm>
            <a:custGeom>
              <a:rect b="b" l="l" r="r" t="t"/>
              <a:pathLst>
                <a:path extrusionOk="0" h="3615" w="2755">
                  <a:moveTo>
                    <a:pt x="2196" y="1"/>
                  </a:moveTo>
                  <a:lnTo>
                    <a:pt x="1" y="382"/>
                  </a:lnTo>
                  <a:lnTo>
                    <a:pt x="560" y="3614"/>
                  </a:lnTo>
                  <a:lnTo>
                    <a:pt x="2755" y="3233"/>
                  </a:lnTo>
                  <a:lnTo>
                    <a:pt x="219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4"/>
            <p:cNvSpPr/>
            <p:nvPr/>
          </p:nvSpPr>
          <p:spPr>
            <a:xfrm>
              <a:off x="5006141" y="1643432"/>
              <a:ext cx="557486" cy="712708"/>
            </a:xfrm>
            <a:custGeom>
              <a:rect b="b" l="l" r="r" t="t"/>
              <a:pathLst>
                <a:path extrusionOk="0" h="3361" w="2629">
                  <a:moveTo>
                    <a:pt x="2111" y="0"/>
                  </a:moveTo>
                  <a:lnTo>
                    <a:pt x="1" y="366"/>
                  </a:lnTo>
                  <a:lnTo>
                    <a:pt x="519" y="3360"/>
                  </a:lnTo>
                  <a:lnTo>
                    <a:pt x="2629" y="2994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4"/>
            <p:cNvSpPr/>
            <p:nvPr/>
          </p:nvSpPr>
          <p:spPr>
            <a:xfrm>
              <a:off x="5164331" y="1615229"/>
              <a:ext cx="120870" cy="61919"/>
            </a:xfrm>
            <a:custGeom>
              <a:rect b="b" l="l" r="r" t="t"/>
              <a:pathLst>
                <a:path extrusionOk="0" h="292" w="570">
                  <a:moveTo>
                    <a:pt x="276" y="0"/>
                  </a:moveTo>
                  <a:cubicBezTo>
                    <a:pt x="269" y="0"/>
                    <a:pt x="261" y="1"/>
                    <a:pt x="253" y="2"/>
                  </a:cubicBezTo>
                  <a:cubicBezTo>
                    <a:pt x="182" y="13"/>
                    <a:pt x="135" y="82"/>
                    <a:pt x="146" y="152"/>
                  </a:cubicBezTo>
                  <a:lnTo>
                    <a:pt x="0" y="178"/>
                  </a:lnTo>
                  <a:lnTo>
                    <a:pt x="20" y="292"/>
                  </a:lnTo>
                  <a:lnTo>
                    <a:pt x="236" y="253"/>
                  </a:lnTo>
                  <a:lnTo>
                    <a:pt x="354" y="234"/>
                  </a:lnTo>
                  <a:lnTo>
                    <a:pt x="570" y="195"/>
                  </a:lnTo>
                  <a:lnTo>
                    <a:pt x="551" y="84"/>
                  </a:lnTo>
                  <a:lnTo>
                    <a:pt x="403" y="107"/>
                  </a:lnTo>
                  <a:cubicBezTo>
                    <a:pt x="393" y="45"/>
                    <a:pt x="338" y="0"/>
                    <a:pt x="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4"/>
            <p:cNvSpPr/>
            <p:nvPr/>
          </p:nvSpPr>
          <p:spPr>
            <a:xfrm>
              <a:off x="5167088" y="1645553"/>
              <a:ext cx="118749" cy="31172"/>
            </a:xfrm>
            <a:custGeom>
              <a:rect b="b" l="l" r="r" t="t"/>
              <a:pathLst>
                <a:path extrusionOk="0" h="147" w="560">
                  <a:moveTo>
                    <a:pt x="551" y="1"/>
                  </a:moveTo>
                  <a:lnTo>
                    <a:pt x="0" y="95"/>
                  </a:lnTo>
                  <a:lnTo>
                    <a:pt x="9" y="146"/>
                  </a:lnTo>
                  <a:lnTo>
                    <a:pt x="559" y="50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4"/>
            <p:cNvSpPr/>
            <p:nvPr/>
          </p:nvSpPr>
          <p:spPr>
            <a:xfrm>
              <a:off x="5072513" y="1639615"/>
              <a:ext cx="317655" cy="99665"/>
            </a:xfrm>
            <a:custGeom>
              <a:rect b="b" l="l" r="r" t="t"/>
              <a:pathLst>
                <a:path extrusionOk="0" h="470" w="1498">
                  <a:moveTo>
                    <a:pt x="1459" y="1"/>
                  </a:moveTo>
                  <a:lnTo>
                    <a:pt x="1" y="254"/>
                  </a:lnTo>
                  <a:lnTo>
                    <a:pt x="37" y="470"/>
                  </a:lnTo>
                  <a:lnTo>
                    <a:pt x="1498" y="217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4"/>
            <p:cNvSpPr/>
            <p:nvPr/>
          </p:nvSpPr>
          <p:spPr>
            <a:xfrm>
              <a:off x="5088417" y="1733767"/>
              <a:ext cx="311293" cy="61071"/>
            </a:xfrm>
            <a:custGeom>
              <a:rect b="b" l="l" r="r" t="t"/>
              <a:pathLst>
                <a:path extrusionOk="0" h="288" w="1468">
                  <a:moveTo>
                    <a:pt x="1461" y="0"/>
                  </a:moveTo>
                  <a:lnTo>
                    <a:pt x="1" y="253"/>
                  </a:lnTo>
                  <a:lnTo>
                    <a:pt x="7" y="287"/>
                  </a:lnTo>
                  <a:lnTo>
                    <a:pt x="1468" y="35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4"/>
            <p:cNvSpPr/>
            <p:nvPr/>
          </p:nvSpPr>
          <p:spPr>
            <a:xfrm>
              <a:off x="5082479" y="1818588"/>
              <a:ext cx="354128" cy="68493"/>
            </a:xfrm>
            <a:custGeom>
              <a:rect b="b" l="l" r="r" t="t"/>
              <a:pathLst>
                <a:path extrusionOk="0" h="323" w="1670">
                  <a:moveTo>
                    <a:pt x="1663" y="1"/>
                  </a:moveTo>
                  <a:lnTo>
                    <a:pt x="1" y="290"/>
                  </a:lnTo>
                  <a:lnTo>
                    <a:pt x="7" y="322"/>
                  </a:lnTo>
                  <a:lnTo>
                    <a:pt x="1669" y="35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4"/>
            <p:cNvSpPr/>
            <p:nvPr/>
          </p:nvSpPr>
          <p:spPr>
            <a:xfrm>
              <a:off x="5086720" y="1841914"/>
              <a:ext cx="353492" cy="68281"/>
            </a:xfrm>
            <a:custGeom>
              <a:rect b="b" l="l" r="r" t="t"/>
              <a:pathLst>
                <a:path extrusionOk="0" h="322" w="1667">
                  <a:moveTo>
                    <a:pt x="1662" y="0"/>
                  </a:moveTo>
                  <a:lnTo>
                    <a:pt x="0" y="287"/>
                  </a:lnTo>
                  <a:lnTo>
                    <a:pt x="6" y="321"/>
                  </a:lnTo>
                  <a:lnTo>
                    <a:pt x="1666" y="34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4"/>
            <p:cNvSpPr/>
            <p:nvPr/>
          </p:nvSpPr>
          <p:spPr>
            <a:xfrm>
              <a:off x="5090749" y="1865027"/>
              <a:ext cx="353492" cy="68281"/>
            </a:xfrm>
            <a:custGeom>
              <a:rect b="b" l="l" r="r" t="t"/>
              <a:pathLst>
                <a:path extrusionOk="0" h="322" w="1667">
                  <a:moveTo>
                    <a:pt x="1660" y="0"/>
                  </a:moveTo>
                  <a:lnTo>
                    <a:pt x="0" y="287"/>
                  </a:lnTo>
                  <a:lnTo>
                    <a:pt x="7" y="321"/>
                  </a:lnTo>
                  <a:lnTo>
                    <a:pt x="1667" y="32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4"/>
            <p:cNvSpPr/>
            <p:nvPr/>
          </p:nvSpPr>
          <p:spPr>
            <a:xfrm>
              <a:off x="5097111" y="1935005"/>
              <a:ext cx="164553" cy="34989"/>
            </a:xfrm>
            <a:custGeom>
              <a:rect b="b" l="l" r="r" t="t"/>
              <a:pathLst>
                <a:path extrusionOk="0" h="165" w="776">
                  <a:moveTo>
                    <a:pt x="771" y="0"/>
                  </a:moveTo>
                  <a:lnTo>
                    <a:pt x="0" y="133"/>
                  </a:lnTo>
                  <a:lnTo>
                    <a:pt x="7" y="165"/>
                  </a:lnTo>
                  <a:lnTo>
                    <a:pt x="776" y="32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4"/>
            <p:cNvSpPr/>
            <p:nvPr/>
          </p:nvSpPr>
          <p:spPr>
            <a:xfrm>
              <a:off x="5100716" y="1954514"/>
              <a:ext cx="164553" cy="35201"/>
            </a:xfrm>
            <a:custGeom>
              <a:rect b="b" l="l" r="r" t="t"/>
              <a:pathLst>
                <a:path extrusionOk="0" h="166" w="776">
                  <a:moveTo>
                    <a:pt x="769" y="0"/>
                  </a:moveTo>
                  <a:lnTo>
                    <a:pt x="0" y="133"/>
                  </a:lnTo>
                  <a:lnTo>
                    <a:pt x="5" y="165"/>
                  </a:lnTo>
                  <a:lnTo>
                    <a:pt x="776" y="32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4"/>
            <p:cNvSpPr/>
            <p:nvPr/>
          </p:nvSpPr>
          <p:spPr>
            <a:xfrm>
              <a:off x="5103896" y="1973598"/>
              <a:ext cx="164553" cy="35625"/>
            </a:xfrm>
            <a:custGeom>
              <a:rect b="b" l="l" r="r" t="t"/>
              <a:pathLst>
                <a:path extrusionOk="0" h="168" w="776">
                  <a:moveTo>
                    <a:pt x="771" y="0"/>
                  </a:moveTo>
                  <a:lnTo>
                    <a:pt x="0" y="133"/>
                  </a:lnTo>
                  <a:lnTo>
                    <a:pt x="7" y="167"/>
                  </a:lnTo>
                  <a:lnTo>
                    <a:pt x="776" y="34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4"/>
            <p:cNvSpPr/>
            <p:nvPr/>
          </p:nvSpPr>
          <p:spPr>
            <a:xfrm>
              <a:off x="5107077" y="1993107"/>
              <a:ext cx="164977" cy="35625"/>
            </a:xfrm>
            <a:custGeom>
              <a:rect b="b" l="l" r="r" t="t"/>
              <a:pathLst>
                <a:path extrusionOk="0" h="168" w="778">
                  <a:moveTo>
                    <a:pt x="771" y="0"/>
                  </a:moveTo>
                  <a:lnTo>
                    <a:pt x="0" y="133"/>
                  </a:lnTo>
                  <a:lnTo>
                    <a:pt x="7" y="167"/>
                  </a:lnTo>
                  <a:lnTo>
                    <a:pt x="778" y="34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4"/>
            <p:cNvSpPr/>
            <p:nvPr/>
          </p:nvSpPr>
          <p:spPr>
            <a:xfrm>
              <a:off x="5150548" y="2243753"/>
              <a:ext cx="164765" cy="35625"/>
            </a:xfrm>
            <a:custGeom>
              <a:rect b="b" l="l" r="r" t="t"/>
              <a:pathLst>
                <a:path extrusionOk="0" h="168" w="777">
                  <a:moveTo>
                    <a:pt x="770" y="0"/>
                  </a:moveTo>
                  <a:lnTo>
                    <a:pt x="1" y="133"/>
                  </a:lnTo>
                  <a:lnTo>
                    <a:pt x="5" y="167"/>
                  </a:lnTo>
                  <a:lnTo>
                    <a:pt x="776" y="35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4"/>
            <p:cNvSpPr/>
            <p:nvPr/>
          </p:nvSpPr>
          <p:spPr>
            <a:xfrm>
              <a:off x="5153729" y="2263262"/>
              <a:ext cx="164765" cy="35201"/>
            </a:xfrm>
            <a:custGeom>
              <a:rect b="b" l="l" r="r" t="t"/>
              <a:pathLst>
                <a:path extrusionOk="0" h="166" w="777">
                  <a:moveTo>
                    <a:pt x="772" y="1"/>
                  </a:moveTo>
                  <a:lnTo>
                    <a:pt x="1" y="133"/>
                  </a:lnTo>
                  <a:lnTo>
                    <a:pt x="7" y="165"/>
                  </a:lnTo>
                  <a:lnTo>
                    <a:pt x="776" y="33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4"/>
            <p:cNvSpPr/>
            <p:nvPr/>
          </p:nvSpPr>
          <p:spPr>
            <a:xfrm>
              <a:off x="5393559" y="2211521"/>
              <a:ext cx="110691" cy="26082"/>
            </a:xfrm>
            <a:custGeom>
              <a:rect b="b" l="l" r="r" t="t"/>
              <a:pathLst>
                <a:path extrusionOk="0" h="123" w="522">
                  <a:moveTo>
                    <a:pt x="515" y="0"/>
                  </a:moveTo>
                  <a:lnTo>
                    <a:pt x="1" y="88"/>
                  </a:lnTo>
                  <a:lnTo>
                    <a:pt x="7" y="122"/>
                  </a:lnTo>
                  <a:lnTo>
                    <a:pt x="521" y="32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4"/>
            <p:cNvSpPr/>
            <p:nvPr/>
          </p:nvSpPr>
          <p:spPr>
            <a:xfrm>
              <a:off x="5387198" y="2175260"/>
              <a:ext cx="110691" cy="26082"/>
            </a:xfrm>
            <a:custGeom>
              <a:rect b="b" l="l" r="r" t="t"/>
              <a:pathLst>
                <a:path extrusionOk="0" h="123" w="522">
                  <a:moveTo>
                    <a:pt x="515" y="0"/>
                  </a:moveTo>
                  <a:lnTo>
                    <a:pt x="1" y="90"/>
                  </a:lnTo>
                  <a:lnTo>
                    <a:pt x="7" y="122"/>
                  </a:lnTo>
                  <a:lnTo>
                    <a:pt x="521" y="32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4"/>
            <p:cNvSpPr/>
            <p:nvPr/>
          </p:nvSpPr>
          <p:spPr>
            <a:xfrm>
              <a:off x="5397164" y="2230606"/>
              <a:ext cx="110267" cy="26082"/>
            </a:xfrm>
            <a:custGeom>
              <a:rect b="b" l="l" r="r" t="t"/>
              <a:pathLst>
                <a:path extrusionOk="0" h="123" w="520">
                  <a:moveTo>
                    <a:pt x="515" y="0"/>
                  </a:moveTo>
                  <a:lnTo>
                    <a:pt x="1" y="90"/>
                  </a:lnTo>
                  <a:lnTo>
                    <a:pt x="5" y="122"/>
                  </a:lnTo>
                  <a:lnTo>
                    <a:pt x="519" y="35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4"/>
            <p:cNvSpPr/>
            <p:nvPr/>
          </p:nvSpPr>
          <p:spPr>
            <a:xfrm>
              <a:off x="5273326" y="1901712"/>
              <a:ext cx="210992" cy="232410"/>
            </a:xfrm>
            <a:custGeom>
              <a:rect b="b" l="l" r="r" t="t"/>
              <a:pathLst>
                <a:path extrusionOk="0" h="1096" w="995">
                  <a:moveTo>
                    <a:pt x="829" y="1"/>
                  </a:moveTo>
                  <a:lnTo>
                    <a:pt x="0" y="144"/>
                  </a:lnTo>
                  <a:lnTo>
                    <a:pt x="163" y="1095"/>
                  </a:lnTo>
                  <a:lnTo>
                    <a:pt x="994" y="952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4"/>
            <p:cNvSpPr/>
            <p:nvPr/>
          </p:nvSpPr>
          <p:spPr>
            <a:xfrm>
              <a:off x="5310011" y="2114401"/>
              <a:ext cx="178760" cy="45591"/>
            </a:xfrm>
            <a:custGeom>
              <a:rect b="b" l="l" r="r" t="t"/>
              <a:pathLst>
                <a:path extrusionOk="0" h="215" w="843">
                  <a:moveTo>
                    <a:pt x="830" y="0"/>
                  </a:moveTo>
                  <a:lnTo>
                    <a:pt x="1" y="144"/>
                  </a:lnTo>
                  <a:lnTo>
                    <a:pt x="11" y="214"/>
                  </a:lnTo>
                  <a:lnTo>
                    <a:pt x="842" y="7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4"/>
            <p:cNvSpPr/>
            <p:nvPr/>
          </p:nvSpPr>
          <p:spPr>
            <a:xfrm>
              <a:off x="5330580" y="2253720"/>
              <a:ext cx="43683" cy="40290"/>
            </a:xfrm>
            <a:custGeom>
              <a:rect b="b" l="l" r="r" t="t"/>
              <a:pathLst>
                <a:path extrusionOk="0" h="190" w="206">
                  <a:moveTo>
                    <a:pt x="82" y="1"/>
                  </a:moveTo>
                  <a:lnTo>
                    <a:pt x="0" y="118"/>
                  </a:lnTo>
                  <a:lnTo>
                    <a:pt x="165" y="189"/>
                  </a:lnTo>
                  <a:lnTo>
                    <a:pt x="206" y="131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4"/>
            <p:cNvSpPr/>
            <p:nvPr/>
          </p:nvSpPr>
          <p:spPr>
            <a:xfrm>
              <a:off x="5365568" y="2281499"/>
              <a:ext cx="34565" cy="27779"/>
            </a:xfrm>
            <a:custGeom>
              <a:rect b="b" l="l" r="r" t="t"/>
              <a:pathLst>
                <a:path extrusionOk="0" h="131" w="163">
                  <a:moveTo>
                    <a:pt x="41" y="0"/>
                  </a:moveTo>
                  <a:lnTo>
                    <a:pt x="0" y="58"/>
                  </a:lnTo>
                  <a:lnTo>
                    <a:pt x="163" y="13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4"/>
            <p:cNvSpPr/>
            <p:nvPr/>
          </p:nvSpPr>
          <p:spPr>
            <a:xfrm>
              <a:off x="4943585" y="1982504"/>
              <a:ext cx="108783" cy="88002"/>
            </a:xfrm>
            <a:custGeom>
              <a:rect b="b" l="l" r="r" t="t"/>
              <a:pathLst>
                <a:path extrusionOk="0" h="415" w="513">
                  <a:moveTo>
                    <a:pt x="87" y="0"/>
                  </a:moveTo>
                  <a:cubicBezTo>
                    <a:pt x="76" y="0"/>
                    <a:pt x="61" y="13"/>
                    <a:pt x="35" y="48"/>
                  </a:cubicBezTo>
                  <a:cubicBezTo>
                    <a:pt x="0" y="95"/>
                    <a:pt x="5" y="112"/>
                    <a:pt x="15" y="121"/>
                  </a:cubicBezTo>
                  <a:cubicBezTo>
                    <a:pt x="20" y="123"/>
                    <a:pt x="193" y="245"/>
                    <a:pt x="431" y="414"/>
                  </a:cubicBezTo>
                  <a:lnTo>
                    <a:pt x="512" y="296"/>
                  </a:lnTo>
                  <a:cubicBezTo>
                    <a:pt x="275" y="129"/>
                    <a:pt x="103" y="7"/>
                    <a:pt x="99" y="5"/>
                  </a:cubicBezTo>
                  <a:cubicBezTo>
                    <a:pt x="95" y="2"/>
                    <a:pt x="92" y="0"/>
                    <a:pt x="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4"/>
            <p:cNvSpPr/>
            <p:nvPr/>
          </p:nvSpPr>
          <p:spPr>
            <a:xfrm>
              <a:off x="5046642" y="2053542"/>
              <a:ext cx="301327" cy="225412"/>
            </a:xfrm>
            <a:custGeom>
              <a:rect b="b" l="l" r="r" t="t"/>
              <a:pathLst>
                <a:path extrusionOk="0" h="1063" w="1421">
                  <a:moveTo>
                    <a:pt x="82" y="0"/>
                  </a:moveTo>
                  <a:lnTo>
                    <a:pt x="1" y="118"/>
                  </a:lnTo>
                  <a:cubicBezTo>
                    <a:pt x="536" y="495"/>
                    <a:pt x="1339" y="1062"/>
                    <a:pt x="1339" y="1062"/>
                  </a:cubicBezTo>
                  <a:lnTo>
                    <a:pt x="1380" y="1002"/>
                  </a:lnTo>
                  <a:lnTo>
                    <a:pt x="1421" y="945"/>
                  </a:lnTo>
                  <a:cubicBezTo>
                    <a:pt x="1421" y="945"/>
                    <a:pt x="617" y="377"/>
                    <a:pt x="82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4"/>
            <p:cNvSpPr/>
            <p:nvPr/>
          </p:nvSpPr>
          <p:spPr>
            <a:xfrm>
              <a:off x="5034768" y="2045272"/>
              <a:ext cx="29263" cy="33292"/>
            </a:xfrm>
            <a:custGeom>
              <a:rect b="b" l="l" r="r" t="t"/>
              <a:pathLst>
                <a:path extrusionOk="0" h="157" w="138">
                  <a:moveTo>
                    <a:pt x="82" y="0"/>
                  </a:moveTo>
                  <a:lnTo>
                    <a:pt x="1" y="118"/>
                  </a:lnTo>
                  <a:cubicBezTo>
                    <a:pt x="20" y="129"/>
                    <a:pt x="37" y="142"/>
                    <a:pt x="57" y="157"/>
                  </a:cubicBezTo>
                  <a:lnTo>
                    <a:pt x="138" y="39"/>
                  </a:lnTo>
                  <a:cubicBezTo>
                    <a:pt x="119" y="26"/>
                    <a:pt x="102" y="13"/>
                    <a:pt x="8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4"/>
            <p:cNvSpPr/>
            <p:nvPr/>
          </p:nvSpPr>
          <p:spPr>
            <a:xfrm>
              <a:off x="5675588" y="1991199"/>
              <a:ext cx="30324" cy="40714"/>
            </a:xfrm>
            <a:custGeom>
              <a:rect b="b" l="l" r="r" t="t"/>
              <a:pathLst>
                <a:path extrusionOk="0" h="192" w="143">
                  <a:moveTo>
                    <a:pt x="1" y="1"/>
                  </a:moveTo>
                  <a:lnTo>
                    <a:pt x="9" y="181"/>
                  </a:lnTo>
                  <a:lnTo>
                    <a:pt x="80" y="191"/>
                  </a:lnTo>
                  <a:lnTo>
                    <a:pt x="142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4"/>
            <p:cNvSpPr/>
            <p:nvPr/>
          </p:nvSpPr>
          <p:spPr>
            <a:xfrm>
              <a:off x="5677497" y="2029368"/>
              <a:ext cx="15268" cy="38382"/>
            </a:xfrm>
            <a:custGeom>
              <a:rect b="b" l="l" r="r" t="t"/>
              <a:pathLst>
                <a:path extrusionOk="0" h="181" w="72">
                  <a:moveTo>
                    <a:pt x="0" y="1"/>
                  </a:moveTo>
                  <a:lnTo>
                    <a:pt x="9" y="180"/>
                  </a:lnTo>
                  <a:lnTo>
                    <a:pt x="71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4"/>
            <p:cNvSpPr/>
            <p:nvPr/>
          </p:nvSpPr>
          <p:spPr>
            <a:xfrm>
              <a:off x="5732418" y="1523835"/>
              <a:ext cx="47500" cy="115145"/>
            </a:xfrm>
            <a:custGeom>
              <a:rect b="b" l="l" r="r" t="t"/>
              <a:pathLst>
                <a:path extrusionOk="0" h="543" w="224">
                  <a:moveTo>
                    <a:pt x="115" y="1"/>
                  </a:moveTo>
                  <a:cubicBezTo>
                    <a:pt x="90" y="1"/>
                    <a:pt x="81" y="9"/>
                    <a:pt x="80" y="20"/>
                  </a:cubicBezTo>
                  <a:cubicBezTo>
                    <a:pt x="80" y="24"/>
                    <a:pt x="46" y="234"/>
                    <a:pt x="1" y="521"/>
                  </a:cubicBezTo>
                  <a:lnTo>
                    <a:pt x="142" y="543"/>
                  </a:lnTo>
                  <a:cubicBezTo>
                    <a:pt x="187" y="256"/>
                    <a:pt x="221" y="46"/>
                    <a:pt x="221" y="41"/>
                  </a:cubicBezTo>
                  <a:cubicBezTo>
                    <a:pt x="223" y="26"/>
                    <a:pt x="215" y="14"/>
                    <a:pt x="155" y="5"/>
                  </a:cubicBezTo>
                  <a:cubicBezTo>
                    <a:pt x="138" y="2"/>
                    <a:pt x="126" y="1"/>
                    <a:pt x="115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4"/>
            <p:cNvSpPr/>
            <p:nvPr/>
          </p:nvSpPr>
          <p:spPr>
            <a:xfrm>
              <a:off x="5675588" y="1648310"/>
              <a:ext cx="84821" cy="348190"/>
            </a:xfrm>
            <a:custGeom>
              <a:rect b="b" l="l" r="r" t="t"/>
              <a:pathLst>
                <a:path extrusionOk="0" h="1642" w="400">
                  <a:moveTo>
                    <a:pt x="258" y="1"/>
                  </a:moveTo>
                  <a:cubicBezTo>
                    <a:pt x="155" y="647"/>
                    <a:pt x="1" y="1618"/>
                    <a:pt x="1" y="1618"/>
                  </a:cubicBezTo>
                  <a:lnTo>
                    <a:pt x="72" y="1630"/>
                  </a:lnTo>
                  <a:lnTo>
                    <a:pt x="142" y="1641"/>
                  </a:lnTo>
                  <a:cubicBezTo>
                    <a:pt x="142" y="1641"/>
                    <a:pt x="296" y="671"/>
                    <a:pt x="399" y="22"/>
                  </a:cubicBezTo>
                  <a:lnTo>
                    <a:pt x="25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4"/>
            <p:cNvSpPr/>
            <p:nvPr/>
          </p:nvSpPr>
          <p:spPr>
            <a:xfrm>
              <a:off x="5730085" y="1634314"/>
              <a:ext cx="32444" cy="18873"/>
            </a:xfrm>
            <a:custGeom>
              <a:rect b="b" l="l" r="r" t="t"/>
              <a:pathLst>
                <a:path extrusionOk="0" h="89" w="153">
                  <a:moveTo>
                    <a:pt x="12" y="0"/>
                  </a:moveTo>
                  <a:cubicBezTo>
                    <a:pt x="9" y="22"/>
                    <a:pt x="5" y="43"/>
                    <a:pt x="1" y="67"/>
                  </a:cubicBezTo>
                  <a:lnTo>
                    <a:pt x="142" y="88"/>
                  </a:lnTo>
                  <a:cubicBezTo>
                    <a:pt x="146" y="67"/>
                    <a:pt x="149" y="45"/>
                    <a:pt x="153" y="2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4"/>
            <p:cNvSpPr/>
            <p:nvPr/>
          </p:nvSpPr>
          <p:spPr>
            <a:xfrm>
              <a:off x="5803667" y="2335572"/>
              <a:ext cx="213325" cy="234530"/>
            </a:xfrm>
            <a:custGeom>
              <a:rect b="b" l="l" r="r" t="t"/>
              <a:pathLst>
                <a:path extrusionOk="0" h="1106" w="1006">
                  <a:moveTo>
                    <a:pt x="733" y="0"/>
                  </a:moveTo>
                  <a:lnTo>
                    <a:pt x="1" y="353"/>
                  </a:lnTo>
                  <a:lnTo>
                    <a:pt x="363" y="1105"/>
                  </a:lnTo>
                  <a:lnTo>
                    <a:pt x="909" y="842"/>
                  </a:lnTo>
                  <a:lnTo>
                    <a:pt x="817" y="653"/>
                  </a:lnTo>
                  <a:lnTo>
                    <a:pt x="1005" y="563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4"/>
            <p:cNvSpPr/>
            <p:nvPr/>
          </p:nvSpPr>
          <p:spPr>
            <a:xfrm>
              <a:off x="5806000" y="2341297"/>
              <a:ext cx="166037" cy="96484"/>
            </a:xfrm>
            <a:custGeom>
              <a:rect b="b" l="l" r="r" t="t"/>
              <a:pathLst>
                <a:path extrusionOk="0" h="455" w="783">
                  <a:moveTo>
                    <a:pt x="735" y="1"/>
                  </a:moveTo>
                  <a:lnTo>
                    <a:pt x="1" y="356"/>
                  </a:lnTo>
                  <a:lnTo>
                    <a:pt x="50" y="455"/>
                  </a:lnTo>
                  <a:lnTo>
                    <a:pt x="782" y="10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4"/>
            <p:cNvSpPr/>
            <p:nvPr/>
          </p:nvSpPr>
          <p:spPr>
            <a:xfrm>
              <a:off x="5723300" y="2305461"/>
              <a:ext cx="213325" cy="234106"/>
            </a:xfrm>
            <a:custGeom>
              <a:rect b="b" l="l" r="r" t="t"/>
              <a:pathLst>
                <a:path extrusionOk="0" h="1104" w="1006">
                  <a:moveTo>
                    <a:pt x="735" y="1"/>
                  </a:moveTo>
                  <a:lnTo>
                    <a:pt x="1" y="354"/>
                  </a:lnTo>
                  <a:lnTo>
                    <a:pt x="363" y="1104"/>
                  </a:lnTo>
                  <a:lnTo>
                    <a:pt x="909" y="840"/>
                  </a:lnTo>
                  <a:lnTo>
                    <a:pt x="819" y="654"/>
                  </a:lnTo>
                  <a:lnTo>
                    <a:pt x="1005" y="564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4"/>
            <p:cNvSpPr/>
            <p:nvPr/>
          </p:nvSpPr>
          <p:spPr>
            <a:xfrm>
              <a:off x="5723300" y="2305461"/>
              <a:ext cx="166037" cy="96484"/>
            </a:xfrm>
            <a:custGeom>
              <a:rect b="b" l="l" r="r" t="t"/>
              <a:pathLst>
                <a:path extrusionOk="0" h="455" w="783">
                  <a:moveTo>
                    <a:pt x="733" y="1"/>
                  </a:moveTo>
                  <a:lnTo>
                    <a:pt x="1" y="354"/>
                  </a:lnTo>
                  <a:lnTo>
                    <a:pt x="48" y="455"/>
                  </a:lnTo>
                  <a:lnTo>
                    <a:pt x="782" y="101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4"/>
            <p:cNvSpPr/>
            <p:nvPr/>
          </p:nvSpPr>
          <p:spPr>
            <a:xfrm>
              <a:off x="5813634" y="1857181"/>
              <a:ext cx="235590" cy="382755"/>
            </a:xfrm>
            <a:custGeom>
              <a:rect b="b" l="l" r="r" t="t"/>
              <a:pathLst>
                <a:path extrusionOk="0" h="1805" w="1111">
                  <a:moveTo>
                    <a:pt x="136" y="1"/>
                  </a:moveTo>
                  <a:cubicBezTo>
                    <a:pt x="63" y="1"/>
                    <a:pt x="1" y="63"/>
                    <a:pt x="1" y="136"/>
                  </a:cubicBezTo>
                  <a:lnTo>
                    <a:pt x="1" y="1669"/>
                  </a:lnTo>
                  <a:cubicBezTo>
                    <a:pt x="1" y="1744"/>
                    <a:pt x="63" y="1804"/>
                    <a:pt x="136" y="1804"/>
                  </a:cubicBezTo>
                  <a:lnTo>
                    <a:pt x="975" y="1804"/>
                  </a:lnTo>
                  <a:cubicBezTo>
                    <a:pt x="1048" y="1804"/>
                    <a:pt x="1110" y="1744"/>
                    <a:pt x="1110" y="1669"/>
                  </a:cubicBezTo>
                  <a:lnTo>
                    <a:pt x="1110" y="136"/>
                  </a:lnTo>
                  <a:cubicBezTo>
                    <a:pt x="1110" y="63"/>
                    <a:pt x="1048" y="1"/>
                    <a:pt x="9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4"/>
            <p:cNvSpPr/>
            <p:nvPr/>
          </p:nvSpPr>
          <p:spPr>
            <a:xfrm>
              <a:off x="5813634" y="1901712"/>
              <a:ext cx="235166" cy="294117"/>
            </a:xfrm>
            <a:custGeom>
              <a:rect b="b" l="l" r="r" t="t"/>
              <a:pathLst>
                <a:path extrusionOk="0" h="1387" w="1109">
                  <a:moveTo>
                    <a:pt x="1" y="1"/>
                  </a:moveTo>
                  <a:lnTo>
                    <a:pt x="1" y="1386"/>
                  </a:lnTo>
                  <a:lnTo>
                    <a:pt x="1108" y="1386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4"/>
            <p:cNvSpPr/>
            <p:nvPr/>
          </p:nvSpPr>
          <p:spPr>
            <a:xfrm>
              <a:off x="5913086" y="1873085"/>
              <a:ext cx="12935" cy="12935"/>
            </a:xfrm>
            <a:custGeom>
              <a:rect b="b" l="l" r="r" t="t"/>
              <a:pathLst>
                <a:path extrusionOk="0" h="61" w="61">
                  <a:moveTo>
                    <a:pt x="31" y="1"/>
                  </a:moveTo>
                  <a:cubicBezTo>
                    <a:pt x="14" y="1"/>
                    <a:pt x="1" y="14"/>
                    <a:pt x="1" y="31"/>
                  </a:cubicBezTo>
                  <a:cubicBezTo>
                    <a:pt x="1" y="48"/>
                    <a:pt x="14" y="61"/>
                    <a:pt x="31" y="61"/>
                  </a:cubicBezTo>
                  <a:cubicBezTo>
                    <a:pt x="48" y="61"/>
                    <a:pt x="61" y="48"/>
                    <a:pt x="61" y="31"/>
                  </a:cubicBezTo>
                  <a:cubicBezTo>
                    <a:pt x="61" y="14"/>
                    <a:pt x="48" y="1"/>
                    <a:pt x="3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4"/>
            <p:cNvSpPr/>
            <p:nvPr/>
          </p:nvSpPr>
          <p:spPr>
            <a:xfrm>
              <a:off x="5915419" y="1875418"/>
              <a:ext cx="8482" cy="8482"/>
            </a:xfrm>
            <a:custGeom>
              <a:rect b="b" l="l" r="r" t="t"/>
              <a:pathLst>
                <a:path extrusionOk="0" h="40" w="40">
                  <a:moveTo>
                    <a:pt x="20" y="0"/>
                  </a:moveTo>
                  <a:cubicBezTo>
                    <a:pt x="9" y="0"/>
                    <a:pt x="1" y="9"/>
                    <a:pt x="1" y="20"/>
                  </a:cubicBezTo>
                  <a:cubicBezTo>
                    <a:pt x="1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20"/>
                  </a:cubicBezTo>
                  <a:cubicBezTo>
                    <a:pt x="39" y="9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4"/>
            <p:cNvSpPr/>
            <p:nvPr/>
          </p:nvSpPr>
          <p:spPr>
            <a:xfrm>
              <a:off x="5915419" y="1874994"/>
              <a:ext cx="4241" cy="4241"/>
            </a:xfrm>
            <a:custGeom>
              <a:rect b="b" l="l" r="r" t="t"/>
              <a:pathLst>
                <a:path extrusionOk="0" h="20" w="20">
                  <a:moveTo>
                    <a:pt x="9" y="0"/>
                  </a:moveTo>
                  <a:cubicBezTo>
                    <a:pt x="5" y="0"/>
                    <a:pt x="1" y="5"/>
                    <a:pt x="1" y="9"/>
                  </a:cubicBezTo>
                  <a:cubicBezTo>
                    <a:pt x="1" y="15"/>
                    <a:pt x="5" y="20"/>
                    <a:pt x="9" y="20"/>
                  </a:cubicBezTo>
                  <a:cubicBezTo>
                    <a:pt x="16" y="20"/>
                    <a:pt x="20" y="15"/>
                    <a:pt x="20" y="9"/>
                  </a:cubicBezTo>
                  <a:cubicBezTo>
                    <a:pt x="20" y="5"/>
                    <a:pt x="16" y="0"/>
                    <a:pt x="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4"/>
            <p:cNvSpPr/>
            <p:nvPr/>
          </p:nvSpPr>
          <p:spPr>
            <a:xfrm>
              <a:off x="5920932" y="1876690"/>
              <a:ext cx="4241" cy="4453"/>
            </a:xfrm>
            <a:custGeom>
              <a:rect b="b" l="l" r="r" t="t"/>
              <a:pathLst>
                <a:path extrusionOk="0" h="21" w="20">
                  <a:moveTo>
                    <a:pt x="9" y="1"/>
                  </a:moveTo>
                  <a:cubicBezTo>
                    <a:pt x="5" y="1"/>
                    <a:pt x="0" y="5"/>
                    <a:pt x="0" y="12"/>
                  </a:cubicBezTo>
                  <a:cubicBezTo>
                    <a:pt x="0" y="16"/>
                    <a:pt x="5" y="20"/>
                    <a:pt x="9" y="20"/>
                  </a:cubicBezTo>
                  <a:cubicBezTo>
                    <a:pt x="15" y="20"/>
                    <a:pt x="20" y="16"/>
                    <a:pt x="20" y="12"/>
                  </a:cubicBezTo>
                  <a:cubicBezTo>
                    <a:pt x="20" y="5"/>
                    <a:pt x="15" y="1"/>
                    <a:pt x="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4"/>
            <p:cNvSpPr/>
            <p:nvPr/>
          </p:nvSpPr>
          <p:spPr>
            <a:xfrm>
              <a:off x="5930050" y="1869905"/>
              <a:ext cx="19721" cy="19721"/>
            </a:xfrm>
            <a:custGeom>
              <a:rect b="b" l="l" r="r" t="t"/>
              <a:pathLst>
                <a:path extrusionOk="0" h="93" w="93">
                  <a:moveTo>
                    <a:pt x="47" y="1"/>
                  </a:moveTo>
                  <a:cubicBezTo>
                    <a:pt x="22" y="1"/>
                    <a:pt x="0" y="20"/>
                    <a:pt x="0" y="46"/>
                  </a:cubicBezTo>
                  <a:cubicBezTo>
                    <a:pt x="0" y="71"/>
                    <a:pt x="22" y="93"/>
                    <a:pt x="47" y="93"/>
                  </a:cubicBezTo>
                  <a:cubicBezTo>
                    <a:pt x="73" y="93"/>
                    <a:pt x="92" y="71"/>
                    <a:pt x="92" y="46"/>
                  </a:cubicBezTo>
                  <a:cubicBezTo>
                    <a:pt x="92" y="20"/>
                    <a:pt x="73" y="1"/>
                    <a:pt x="4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4"/>
            <p:cNvSpPr/>
            <p:nvPr/>
          </p:nvSpPr>
          <p:spPr>
            <a:xfrm>
              <a:off x="5932171" y="1871813"/>
              <a:ext cx="15692" cy="15692"/>
            </a:xfrm>
            <a:custGeom>
              <a:rect b="b" l="l" r="r" t="t"/>
              <a:pathLst>
                <a:path extrusionOk="0" h="74" w="74">
                  <a:moveTo>
                    <a:pt x="37" y="0"/>
                  </a:moveTo>
                  <a:cubicBezTo>
                    <a:pt x="16" y="0"/>
                    <a:pt x="1" y="17"/>
                    <a:pt x="1" y="37"/>
                  </a:cubicBezTo>
                  <a:cubicBezTo>
                    <a:pt x="1" y="58"/>
                    <a:pt x="16" y="73"/>
                    <a:pt x="37" y="73"/>
                  </a:cubicBezTo>
                  <a:cubicBezTo>
                    <a:pt x="57" y="73"/>
                    <a:pt x="74" y="58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4"/>
            <p:cNvSpPr/>
            <p:nvPr/>
          </p:nvSpPr>
          <p:spPr>
            <a:xfrm>
              <a:off x="5933655" y="1871813"/>
              <a:ext cx="14208" cy="13783"/>
            </a:xfrm>
            <a:custGeom>
              <a:rect b="b" l="l" r="r" t="t"/>
              <a:pathLst>
                <a:path extrusionOk="0" h="65" w="67">
                  <a:moveTo>
                    <a:pt x="30" y="0"/>
                  </a:moveTo>
                  <a:cubicBezTo>
                    <a:pt x="17" y="0"/>
                    <a:pt x="9" y="7"/>
                    <a:pt x="0" y="13"/>
                  </a:cubicBezTo>
                  <a:cubicBezTo>
                    <a:pt x="7" y="9"/>
                    <a:pt x="15" y="7"/>
                    <a:pt x="24" y="7"/>
                  </a:cubicBezTo>
                  <a:cubicBezTo>
                    <a:pt x="43" y="7"/>
                    <a:pt x="60" y="22"/>
                    <a:pt x="60" y="43"/>
                  </a:cubicBezTo>
                  <a:cubicBezTo>
                    <a:pt x="60" y="52"/>
                    <a:pt x="58" y="58"/>
                    <a:pt x="52" y="65"/>
                  </a:cubicBezTo>
                  <a:cubicBezTo>
                    <a:pt x="60" y="58"/>
                    <a:pt x="67" y="50"/>
                    <a:pt x="67" y="37"/>
                  </a:cubicBezTo>
                  <a:cubicBezTo>
                    <a:pt x="67" y="17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4"/>
            <p:cNvSpPr/>
            <p:nvPr/>
          </p:nvSpPr>
          <p:spPr>
            <a:xfrm>
              <a:off x="5934928" y="1874994"/>
              <a:ext cx="9754" cy="9330"/>
            </a:xfrm>
            <a:custGeom>
              <a:rect b="b" l="l" r="r" t="t"/>
              <a:pathLst>
                <a:path extrusionOk="0" h="44" w="46">
                  <a:moveTo>
                    <a:pt x="24" y="7"/>
                  </a:moveTo>
                  <a:cubicBezTo>
                    <a:pt x="33" y="7"/>
                    <a:pt x="39" y="13"/>
                    <a:pt x="39" y="22"/>
                  </a:cubicBezTo>
                  <a:cubicBezTo>
                    <a:pt x="39" y="30"/>
                    <a:pt x="33" y="37"/>
                    <a:pt x="24" y="37"/>
                  </a:cubicBezTo>
                  <a:cubicBezTo>
                    <a:pt x="16" y="37"/>
                    <a:pt x="7" y="30"/>
                    <a:pt x="7" y="22"/>
                  </a:cubicBezTo>
                  <a:cubicBezTo>
                    <a:pt x="7" y="13"/>
                    <a:pt x="16" y="7"/>
                    <a:pt x="24" y="7"/>
                  </a:cubicBezTo>
                  <a:close/>
                  <a:moveTo>
                    <a:pt x="24" y="0"/>
                  </a:moveTo>
                  <a:cubicBezTo>
                    <a:pt x="11" y="0"/>
                    <a:pt x="1" y="9"/>
                    <a:pt x="1" y="22"/>
                  </a:cubicBezTo>
                  <a:cubicBezTo>
                    <a:pt x="1" y="35"/>
                    <a:pt x="11" y="43"/>
                    <a:pt x="24" y="43"/>
                  </a:cubicBezTo>
                  <a:cubicBezTo>
                    <a:pt x="35" y="43"/>
                    <a:pt x="46" y="35"/>
                    <a:pt x="46" y="22"/>
                  </a:cubicBezTo>
                  <a:cubicBezTo>
                    <a:pt x="46" y="9"/>
                    <a:pt x="35" y="0"/>
                    <a:pt x="2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4"/>
            <p:cNvSpPr/>
            <p:nvPr/>
          </p:nvSpPr>
          <p:spPr>
            <a:xfrm>
              <a:off x="5934503" y="1875418"/>
              <a:ext cx="4241" cy="4241"/>
            </a:xfrm>
            <a:custGeom>
              <a:rect b="b" l="l" r="r" t="t"/>
              <a:pathLst>
                <a:path extrusionOk="0" h="20" w="20">
                  <a:moveTo>
                    <a:pt x="11" y="0"/>
                  </a:moveTo>
                  <a:cubicBezTo>
                    <a:pt x="5" y="0"/>
                    <a:pt x="1" y="5"/>
                    <a:pt x="1" y="9"/>
                  </a:cubicBezTo>
                  <a:cubicBezTo>
                    <a:pt x="1" y="15"/>
                    <a:pt x="5" y="20"/>
                    <a:pt x="11" y="20"/>
                  </a:cubicBezTo>
                  <a:cubicBezTo>
                    <a:pt x="16" y="20"/>
                    <a:pt x="20" y="15"/>
                    <a:pt x="20" y="9"/>
                  </a:cubicBezTo>
                  <a:cubicBezTo>
                    <a:pt x="20" y="5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4"/>
            <p:cNvSpPr/>
            <p:nvPr/>
          </p:nvSpPr>
          <p:spPr>
            <a:xfrm>
              <a:off x="5940017" y="1879447"/>
              <a:ext cx="4241" cy="4453"/>
            </a:xfrm>
            <a:custGeom>
              <a:rect b="b" l="l" r="r" t="t"/>
              <a:pathLst>
                <a:path extrusionOk="0" h="21" w="20">
                  <a:moveTo>
                    <a:pt x="9" y="1"/>
                  </a:moveTo>
                  <a:cubicBezTo>
                    <a:pt x="5" y="1"/>
                    <a:pt x="0" y="5"/>
                    <a:pt x="0" y="11"/>
                  </a:cubicBezTo>
                  <a:cubicBezTo>
                    <a:pt x="0" y="16"/>
                    <a:pt x="5" y="20"/>
                    <a:pt x="9" y="20"/>
                  </a:cubicBezTo>
                  <a:cubicBezTo>
                    <a:pt x="15" y="20"/>
                    <a:pt x="20" y="16"/>
                    <a:pt x="20" y="11"/>
                  </a:cubicBezTo>
                  <a:cubicBezTo>
                    <a:pt x="20" y="5"/>
                    <a:pt x="15" y="1"/>
                    <a:pt x="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4"/>
            <p:cNvSpPr/>
            <p:nvPr/>
          </p:nvSpPr>
          <p:spPr>
            <a:xfrm>
              <a:off x="5909481" y="2208340"/>
              <a:ext cx="43895" cy="18873"/>
            </a:xfrm>
            <a:custGeom>
              <a:rect b="b" l="l" r="r" t="t"/>
              <a:pathLst>
                <a:path extrusionOk="0" h="89" w="207">
                  <a:moveTo>
                    <a:pt x="29" y="0"/>
                  </a:moveTo>
                  <a:cubicBezTo>
                    <a:pt x="14" y="0"/>
                    <a:pt x="1" y="11"/>
                    <a:pt x="1" y="26"/>
                  </a:cubicBezTo>
                  <a:lnTo>
                    <a:pt x="1" y="62"/>
                  </a:lnTo>
                  <a:cubicBezTo>
                    <a:pt x="1" y="77"/>
                    <a:pt x="14" y="88"/>
                    <a:pt x="29" y="88"/>
                  </a:cubicBezTo>
                  <a:lnTo>
                    <a:pt x="179" y="88"/>
                  </a:lnTo>
                  <a:cubicBezTo>
                    <a:pt x="194" y="88"/>
                    <a:pt x="206" y="77"/>
                    <a:pt x="206" y="62"/>
                  </a:cubicBezTo>
                  <a:lnTo>
                    <a:pt x="206" y="26"/>
                  </a:lnTo>
                  <a:cubicBezTo>
                    <a:pt x="206" y="11"/>
                    <a:pt x="194" y="0"/>
                    <a:pt x="17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4"/>
            <p:cNvSpPr/>
            <p:nvPr/>
          </p:nvSpPr>
          <p:spPr>
            <a:xfrm>
              <a:off x="5912662" y="2211097"/>
              <a:ext cx="37533" cy="13359"/>
            </a:xfrm>
            <a:custGeom>
              <a:rect b="b" l="l" r="r" t="t"/>
              <a:pathLst>
                <a:path extrusionOk="0" h="63" w="177">
                  <a:moveTo>
                    <a:pt x="14" y="0"/>
                  </a:moveTo>
                  <a:cubicBezTo>
                    <a:pt x="5" y="0"/>
                    <a:pt x="1" y="7"/>
                    <a:pt x="1" y="13"/>
                  </a:cubicBezTo>
                  <a:lnTo>
                    <a:pt x="1" y="49"/>
                  </a:lnTo>
                  <a:cubicBezTo>
                    <a:pt x="1" y="56"/>
                    <a:pt x="5" y="62"/>
                    <a:pt x="14" y="62"/>
                  </a:cubicBezTo>
                  <a:lnTo>
                    <a:pt x="164" y="62"/>
                  </a:lnTo>
                  <a:cubicBezTo>
                    <a:pt x="172" y="62"/>
                    <a:pt x="176" y="56"/>
                    <a:pt x="176" y="49"/>
                  </a:cubicBezTo>
                  <a:lnTo>
                    <a:pt x="176" y="13"/>
                  </a:lnTo>
                  <a:cubicBezTo>
                    <a:pt x="176" y="7"/>
                    <a:pt x="172" y="0"/>
                    <a:pt x="1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4"/>
            <p:cNvSpPr/>
            <p:nvPr/>
          </p:nvSpPr>
          <p:spPr>
            <a:xfrm>
              <a:off x="5912662" y="2211097"/>
              <a:ext cx="37533" cy="13359"/>
            </a:xfrm>
            <a:custGeom>
              <a:rect b="b" l="l" r="r" t="t"/>
              <a:pathLst>
                <a:path extrusionOk="0" h="63" w="177">
                  <a:moveTo>
                    <a:pt x="14" y="0"/>
                  </a:moveTo>
                  <a:cubicBezTo>
                    <a:pt x="7" y="0"/>
                    <a:pt x="3" y="5"/>
                    <a:pt x="1" y="9"/>
                  </a:cubicBezTo>
                  <a:cubicBezTo>
                    <a:pt x="3" y="7"/>
                    <a:pt x="5" y="7"/>
                    <a:pt x="7" y="7"/>
                  </a:cubicBezTo>
                  <a:lnTo>
                    <a:pt x="157" y="7"/>
                  </a:lnTo>
                  <a:cubicBezTo>
                    <a:pt x="166" y="7"/>
                    <a:pt x="170" y="13"/>
                    <a:pt x="170" y="20"/>
                  </a:cubicBezTo>
                  <a:lnTo>
                    <a:pt x="170" y="56"/>
                  </a:lnTo>
                  <a:cubicBezTo>
                    <a:pt x="170" y="58"/>
                    <a:pt x="170" y="60"/>
                    <a:pt x="170" y="62"/>
                  </a:cubicBezTo>
                  <a:cubicBezTo>
                    <a:pt x="174" y="60"/>
                    <a:pt x="176" y="54"/>
                    <a:pt x="176" y="49"/>
                  </a:cubicBezTo>
                  <a:lnTo>
                    <a:pt x="176" y="13"/>
                  </a:lnTo>
                  <a:cubicBezTo>
                    <a:pt x="176" y="7"/>
                    <a:pt x="172" y="0"/>
                    <a:pt x="1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4"/>
            <p:cNvSpPr/>
            <p:nvPr/>
          </p:nvSpPr>
          <p:spPr>
            <a:xfrm>
              <a:off x="5869191" y="2012192"/>
              <a:ext cx="62343" cy="62343"/>
            </a:xfrm>
            <a:custGeom>
              <a:rect b="b" l="l" r="r" t="t"/>
              <a:pathLst>
                <a:path extrusionOk="0" h="294" w="294">
                  <a:moveTo>
                    <a:pt x="0" y="0"/>
                  </a:moveTo>
                  <a:cubicBezTo>
                    <a:pt x="0" y="163"/>
                    <a:pt x="131" y="294"/>
                    <a:pt x="294" y="294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4"/>
            <p:cNvSpPr/>
            <p:nvPr/>
          </p:nvSpPr>
          <p:spPr>
            <a:xfrm>
              <a:off x="5887852" y="1962147"/>
              <a:ext cx="43683" cy="43895"/>
            </a:xfrm>
            <a:custGeom>
              <a:rect b="b" l="l" r="r" t="t"/>
              <a:pathLst>
                <a:path extrusionOk="0" h="207" w="206">
                  <a:moveTo>
                    <a:pt x="206" y="1"/>
                  </a:moveTo>
                  <a:cubicBezTo>
                    <a:pt x="92" y="1"/>
                    <a:pt x="0" y="93"/>
                    <a:pt x="0" y="206"/>
                  </a:cubicBezTo>
                  <a:lnTo>
                    <a:pt x="206" y="2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4"/>
            <p:cNvSpPr/>
            <p:nvPr/>
          </p:nvSpPr>
          <p:spPr>
            <a:xfrm>
              <a:off x="5937684" y="1955786"/>
              <a:ext cx="50256" cy="50256"/>
            </a:xfrm>
            <a:custGeom>
              <a:rect b="b" l="l" r="r" t="t"/>
              <a:pathLst>
                <a:path extrusionOk="0" h="237" w="237">
                  <a:moveTo>
                    <a:pt x="1" y="1"/>
                  </a:moveTo>
                  <a:lnTo>
                    <a:pt x="1" y="236"/>
                  </a:lnTo>
                  <a:lnTo>
                    <a:pt x="236" y="236"/>
                  </a:lnTo>
                  <a:cubicBezTo>
                    <a:pt x="236" y="106"/>
                    <a:pt x="13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4"/>
            <p:cNvSpPr/>
            <p:nvPr/>
          </p:nvSpPr>
          <p:spPr>
            <a:xfrm>
              <a:off x="5937684" y="2012192"/>
              <a:ext cx="56618" cy="56406"/>
            </a:xfrm>
            <a:custGeom>
              <a:rect b="b" l="l" r="r" t="t"/>
              <a:pathLst>
                <a:path extrusionOk="0" h="266" w="267">
                  <a:moveTo>
                    <a:pt x="1" y="0"/>
                  </a:moveTo>
                  <a:lnTo>
                    <a:pt x="1" y="266"/>
                  </a:lnTo>
                  <a:cubicBezTo>
                    <a:pt x="146" y="266"/>
                    <a:pt x="266" y="146"/>
                    <a:pt x="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4"/>
            <p:cNvSpPr/>
            <p:nvPr/>
          </p:nvSpPr>
          <p:spPr>
            <a:xfrm>
              <a:off x="5887852" y="1962147"/>
              <a:ext cx="87366" cy="87366"/>
            </a:xfrm>
            <a:custGeom>
              <a:rect b="b" l="l" r="r" t="t"/>
              <a:pathLst>
                <a:path extrusionOk="0" fill="none" h="412" w="412">
                  <a:moveTo>
                    <a:pt x="0" y="206"/>
                  </a:moveTo>
                  <a:cubicBezTo>
                    <a:pt x="0" y="93"/>
                    <a:pt x="92" y="1"/>
                    <a:pt x="206" y="1"/>
                  </a:cubicBezTo>
                  <a:cubicBezTo>
                    <a:pt x="319" y="1"/>
                    <a:pt x="411" y="93"/>
                    <a:pt x="411" y="206"/>
                  </a:cubicBezTo>
                  <a:cubicBezTo>
                    <a:pt x="411" y="320"/>
                    <a:pt x="319" y="412"/>
                    <a:pt x="206" y="412"/>
                  </a:cubicBezTo>
                  <a:cubicBezTo>
                    <a:pt x="92" y="412"/>
                    <a:pt x="0" y="320"/>
                    <a:pt x="0" y="206"/>
                  </a:cubicBezTo>
                  <a:close/>
                </a:path>
              </a:pathLst>
            </a:custGeom>
            <a:noFill/>
            <a:ln cap="flat" cmpd="sng" w="325">
              <a:solidFill>
                <a:srgbClr val="FFFFFF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4"/>
            <p:cNvSpPr/>
            <p:nvPr/>
          </p:nvSpPr>
          <p:spPr>
            <a:xfrm>
              <a:off x="5887852" y="1962147"/>
              <a:ext cx="87366" cy="87366"/>
            </a:xfrm>
            <a:custGeom>
              <a:rect b="b" l="l" r="r" t="t"/>
              <a:pathLst>
                <a:path extrusionOk="0" fill="none" h="412" w="412">
                  <a:moveTo>
                    <a:pt x="0" y="206"/>
                  </a:moveTo>
                  <a:cubicBezTo>
                    <a:pt x="0" y="93"/>
                    <a:pt x="92" y="1"/>
                    <a:pt x="206" y="1"/>
                  </a:cubicBezTo>
                  <a:cubicBezTo>
                    <a:pt x="319" y="1"/>
                    <a:pt x="411" y="93"/>
                    <a:pt x="411" y="206"/>
                  </a:cubicBezTo>
                  <a:cubicBezTo>
                    <a:pt x="411" y="320"/>
                    <a:pt x="319" y="412"/>
                    <a:pt x="206" y="412"/>
                  </a:cubicBezTo>
                  <a:cubicBezTo>
                    <a:pt x="92" y="412"/>
                    <a:pt x="0" y="320"/>
                    <a:pt x="0" y="206"/>
                  </a:cubicBezTo>
                  <a:close/>
                </a:path>
              </a:pathLst>
            </a:custGeom>
            <a:noFill/>
            <a:ln cap="flat" cmpd="sng" w="325">
              <a:solidFill>
                <a:srgbClr val="FFFFFF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4"/>
            <p:cNvSpPr/>
            <p:nvPr/>
          </p:nvSpPr>
          <p:spPr>
            <a:xfrm>
              <a:off x="5890302" y="1968922"/>
              <a:ext cx="87366" cy="87366"/>
            </a:xfrm>
            <a:custGeom>
              <a:rect b="b" l="l" r="r" t="t"/>
              <a:pathLst>
                <a:path extrusionOk="0" fill="none" h="412" w="412">
                  <a:moveTo>
                    <a:pt x="0" y="206"/>
                  </a:moveTo>
                  <a:cubicBezTo>
                    <a:pt x="0" y="93"/>
                    <a:pt x="92" y="1"/>
                    <a:pt x="206" y="1"/>
                  </a:cubicBezTo>
                  <a:cubicBezTo>
                    <a:pt x="319" y="1"/>
                    <a:pt x="411" y="93"/>
                    <a:pt x="411" y="206"/>
                  </a:cubicBezTo>
                  <a:cubicBezTo>
                    <a:pt x="411" y="320"/>
                    <a:pt x="319" y="412"/>
                    <a:pt x="206" y="412"/>
                  </a:cubicBezTo>
                  <a:cubicBezTo>
                    <a:pt x="92" y="412"/>
                    <a:pt x="0" y="320"/>
                    <a:pt x="0" y="20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4"/>
            <p:cNvSpPr/>
            <p:nvPr/>
          </p:nvSpPr>
          <p:spPr>
            <a:xfrm>
              <a:off x="5889548" y="2122035"/>
              <a:ext cx="93303" cy="5725"/>
            </a:xfrm>
            <a:custGeom>
              <a:rect b="b" l="l" r="r" t="t"/>
              <a:pathLst>
                <a:path extrusionOk="0" h="27" w="440">
                  <a:moveTo>
                    <a:pt x="1" y="0"/>
                  </a:moveTo>
                  <a:lnTo>
                    <a:pt x="1" y="26"/>
                  </a:lnTo>
                  <a:lnTo>
                    <a:pt x="440" y="26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4"/>
            <p:cNvSpPr/>
            <p:nvPr/>
          </p:nvSpPr>
          <p:spPr>
            <a:xfrm>
              <a:off x="5889548" y="2135606"/>
              <a:ext cx="93303" cy="5725"/>
            </a:xfrm>
            <a:custGeom>
              <a:rect b="b" l="l" r="r" t="t"/>
              <a:pathLst>
                <a:path extrusionOk="0" h="27" w="440">
                  <a:moveTo>
                    <a:pt x="1" y="1"/>
                  </a:moveTo>
                  <a:lnTo>
                    <a:pt x="1" y="26"/>
                  </a:lnTo>
                  <a:lnTo>
                    <a:pt x="440" y="26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4"/>
            <p:cNvSpPr/>
            <p:nvPr/>
          </p:nvSpPr>
          <p:spPr>
            <a:xfrm>
              <a:off x="5889548" y="2101678"/>
              <a:ext cx="93303" cy="11451"/>
            </a:xfrm>
            <a:custGeom>
              <a:rect b="b" l="l" r="r" t="t"/>
              <a:pathLst>
                <a:path extrusionOk="0" h="54" w="440">
                  <a:moveTo>
                    <a:pt x="1" y="0"/>
                  </a:moveTo>
                  <a:lnTo>
                    <a:pt x="1" y="54"/>
                  </a:lnTo>
                  <a:lnTo>
                    <a:pt x="440" y="54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4"/>
            <p:cNvSpPr/>
            <p:nvPr/>
          </p:nvSpPr>
          <p:spPr>
            <a:xfrm>
              <a:off x="5605823" y="1724648"/>
              <a:ext cx="81004" cy="87790"/>
            </a:xfrm>
            <a:custGeom>
              <a:rect b="b" l="l" r="r" t="t"/>
              <a:pathLst>
                <a:path extrusionOk="0" h="414" w="382">
                  <a:moveTo>
                    <a:pt x="0" y="0"/>
                  </a:moveTo>
                  <a:lnTo>
                    <a:pt x="0" y="335"/>
                  </a:lnTo>
                  <a:cubicBezTo>
                    <a:pt x="0" y="337"/>
                    <a:pt x="0" y="341"/>
                    <a:pt x="2" y="343"/>
                  </a:cubicBezTo>
                  <a:cubicBezTo>
                    <a:pt x="6" y="384"/>
                    <a:pt x="41" y="414"/>
                    <a:pt x="81" y="414"/>
                  </a:cubicBezTo>
                  <a:lnTo>
                    <a:pt x="302" y="414"/>
                  </a:lnTo>
                  <a:cubicBezTo>
                    <a:pt x="343" y="414"/>
                    <a:pt x="377" y="384"/>
                    <a:pt x="381" y="343"/>
                  </a:cubicBezTo>
                  <a:cubicBezTo>
                    <a:pt x="381" y="341"/>
                    <a:pt x="381" y="337"/>
                    <a:pt x="381" y="335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4"/>
            <p:cNvSpPr/>
            <p:nvPr/>
          </p:nvSpPr>
          <p:spPr>
            <a:xfrm>
              <a:off x="5605823" y="1635162"/>
              <a:ext cx="81004" cy="89698"/>
            </a:xfrm>
            <a:custGeom>
              <a:rect b="b" l="l" r="r" t="t"/>
              <a:pathLst>
                <a:path extrusionOk="0" h="423" w="382">
                  <a:moveTo>
                    <a:pt x="81" y="1"/>
                  </a:moveTo>
                  <a:cubicBezTo>
                    <a:pt x="43" y="1"/>
                    <a:pt x="11" y="26"/>
                    <a:pt x="2" y="63"/>
                  </a:cubicBezTo>
                  <a:cubicBezTo>
                    <a:pt x="2" y="69"/>
                    <a:pt x="0" y="73"/>
                    <a:pt x="0" y="80"/>
                  </a:cubicBezTo>
                  <a:lnTo>
                    <a:pt x="0" y="422"/>
                  </a:lnTo>
                  <a:lnTo>
                    <a:pt x="381" y="422"/>
                  </a:lnTo>
                  <a:lnTo>
                    <a:pt x="381" y="80"/>
                  </a:lnTo>
                  <a:cubicBezTo>
                    <a:pt x="381" y="73"/>
                    <a:pt x="381" y="69"/>
                    <a:pt x="379" y="63"/>
                  </a:cubicBezTo>
                  <a:cubicBezTo>
                    <a:pt x="373" y="26"/>
                    <a:pt x="341" y="1"/>
                    <a:pt x="302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4"/>
            <p:cNvSpPr/>
            <p:nvPr/>
          </p:nvSpPr>
          <p:spPr>
            <a:xfrm>
              <a:off x="5606247" y="1635162"/>
              <a:ext cx="80156" cy="13359"/>
            </a:xfrm>
            <a:custGeom>
              <a:rect b="b" l="l" r="r" t="t"/>
              <a:pathLst>
                <a:path extrusionOk="0" h="63" w="378">
                  <a:moveTo>
                    <a:pt x="79" y="1"/>
                  </a:moveTo>
                  <a:cubicBezTo>
                    <a:pt x="41" y="1"/>
                    <a:pt x="9" y="26"/>
                    <a:pt x="0" y="63"/>
                  </a:cubicBezTo>
                  <a:lnTo>
                    <a:pt x="377" y="63"/>
                  </a:lnTo>
                  <a:cubicBezTo>
                    <a:pt x="371" y="26"/>
                    <a:pt x="339" y="1"/>
                    <a:pt x="30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5" name="Google Shape;1735;p24"/>
          <p:cNvGrpSpPr/>
          <p:nvPr/>
        </p:nvGrpSpPr>
        <p:grpSpPr>
          <a:xfrm>
            <a:off x="6613712" y="1403601"/>
            <a:ext cx="1463045" cy="3196903"/>
            <a:chOff x="6613712" y="1403601"/>
            <a:chExt cx="1463045" cy="3196903"/>
          </a:xfrm>
        </p:grpSpPr>
        <p:sp>
          <p:nvSpPr>
            <p:cNvPr id="1736" name="Google Shape;1736;p24"/>
            <p:cNvSpPr/>
            <p:nvPr/>
          </p:nvSpPr>
          <p:spPr>
            <a:xfrm>
              <a:off x="6613712" y="1403601"/>
              <a:ext cx="1463045" cy="3196903"/>
            </a:xfrm>
            <a:custGeom>
              <a:rect b="b" l="l" r="r" t="t"/>
              <a:pathLst>
                <a:path extrusionOk="0" h="15076" w="5813">
                  <a:moveTo>
                    <a:pt x="2906" y="0"/>
                  </a:moveTo>
                  <a:cubicBezTo>
                    <a:pt x="1302" y="0"/>
                    <a:pt x="0" y="806"/>
                    <a:pt x="0" y="1797"/>
                  </a:cubicBezTo>
                  <a:cubicBezTo>
                    <a:pt x="0" y="1825"/>
                    <a:pt x="2" y="1851"/>
                    <a:pt x="4" y="1879"/>
                  </a:cubicBezTo>
                  <a:lnTo>
                    <a:pt x="0" y="1879"/>
                  </a:lnTo>
                  <a:lnTo>
                    <a:pt x="0" y="15076"/>
                  </a:lnTo>
                  <a:lnTo>
                    <a:pt x="5813" y="15076"/>
                  </a:lnTo>
                  <a:lnTo>
                    <a:pt x="5813" y="1879"/>
                  </a:lnTo>
                  <a:lnTo>
                    <a:pt x="5811" y="1879"/>
                  </a:lnTo>
                  <a:cubicBezTo>
                    <a:pt x="5813" y="1851"/>
                    <a:pt x="5813" y="1825"/>
                    <a:pt x="5813" y="1797"/>
                  </a:cubicBezTo>
                  <a:cubicBezTo>
                    <a:pt x="5813" y="806"/>
                    <a:pt x="4513" y="0"/>
                    <a:pt x="2906" y="0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4"/>
            <p:cNvSpPr/>
            <p:nvPr/>
          </p:nvSpPr>
          <p:spPr>
            <a:xfrm>
              <a:off x="7649210" y="2403217"/>
              <a:ext cx="173247" cy="177276"/>
            </a:xfrm>
            <a:custGeom>
              <a:rect b="b" l="l" r="r" t="t"/>
              <a:pathLst>
                <a:path extrusionOk="0" h="836" w="817">
                  <a:moveTo>
                    <a:pt x="816" y="0"/>
                  </a:moveTo>
                  <a:lnTo>
                    <a:pt x="0" y="2"/>
                  </a:lnTo>
                  <a:lnTo>
                    <a:pt x="3" y="835"/>
                  </a:lnTo>
                  <a:lnTo>
                    <a:pt x="609" y="833"/>
                  </a:lnTo>
                  <a:lnTo>
                    <a:pt x="609" y="626"/>
                  </a:lnTo>
                  <a:lnTo>
                    <a:pt x="816" y="626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4"/>
            <p:cNvSpPr/>
            <p:nvPr/>
          </p:nvSpPr>
          <p:spPr>
            <a:xfrm>
              <a:off x="7778138" y="2535750"/>
              <a:ext cx="44319" cy="44319"/>
            </a:xfrm>
            <a:custGeom>
              <a:rect b="b" l="l" r="r" t="t"/>
              <a:pathLst>
                <a:path extrusionOk="0" h="209" w="209">
                  <a:moveTo>
                    <a:pt x="1" y="1"/>
                  </a:moveTo>
                  <a:lnTo>
                    <a:pt x="1" y="20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4"/>
            <p:cNvSpPr/>
            <p:nvPr/>
          </p:nvSpPr>
          <p:spPr>
            <a:xfrm>
              <a:off x="7649210" y="2403217"/>
              <a:ext cx="173247" cy="24174"/>
            </a:xfrm>
            <a:custGeom>
              <a:rect b="b" l="l" r="r" t="t"/>
              <a:pathLst>
                <a:path extrusionOk="0" h="114" w="817">
                  <a:moveTo>
                    <a:pt x="816" y="0"/>
                  </a:moveTo>
                  <a:lnTo>
                    <a:pt x="0" y="2"/>
                  </a:lnTo>
                  <a:lnTo>
                    <a:pt x="3" y="114"/>
                  </a:lnTo>
                  <a:lnTo>
                    <a:pt x="816" y="112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4"/>
            <p:cNvSpPr/>
            <p:nvPr/>
          </p:nvSpPr>
          <p:spPr>
            <a:xfrm>
              <a:off x="6868011" y="2348083"/>
              <a:ext cx="675175" cy="476482"/>
            </a:xfrm>
            <a:custGeom>
              <a:rect b="b" l="l" r="r" t="t"/>
              <a:pathLst>
                <a:path extrusionOk="0" h="2247" w="3184">
                  <a:moveTo>
                    <a:pt x="466" y="0"/>
                  </a:moveTo>
                  <a:cubicBezTo>
                    <a:pt x="377" y="0"/>
                    <a:pt x="296" y="63"/>
                    <a:pt x="279" y="153"/>
                  </a:cubicBezTo>
                  <a:lnTo>
                    <a:pt x="18" y="1558"/>
                  </a:lnTo>
                  <a:cubicBezTo>
                    <a:pt x="1" y="1661"/>
                    <a:pt x="67" y="1759"/>
                    <a:pt x="170" y="1777"/>
                  </a:cubicBezTo>
                  <a:lnTo>
                    <a:pt x="2686" y="2243"/>
                  </a:lnTo>
                  <a:cubicBezTo>
                    <a:pt x="2698" y="2246"/>
                    <a:pt x="2709" y="2247"/>
                    <a:pt x="2721" y="2247"/>
                  </a:cubicBezTo>
                  <a:cubicBezTo>
                    <a:pt x="2808" y="2247"/>
                    <a:pt x="2888" y="2183"/>
                    <a:pt x="2905" y="2094"/>
                  </a:cubicBezTo>
                  <a:lnTo>
                    <a:pt x="3164" y="689"/>
                  </a:lnTo>
                  <a:cubicBezTo>
                    <a:pt x="3183" y="588"/>
                    <a:pt x="3117" y="489"/>
                    <a:pt x="3014" y="470"/>
                  </a:cubicBezTo>
                  <a:lnTo>
                    <a:pt x="498" y="3"/>
                  </a:lnTo>
                  <a:cubicBezTo>
                    <a:pt x="487" y="1"/>
                    <a:pt x="476" y="0"/>
                    <a:pt x="46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4"/>
            <p:cNvSpPr/>
            <p:nvPr/>
          </p:nvSpPr>
          <p:spPr>
            <a:xfrm>
              <a:off x="6906181" y="2538718"/>
              <a:ext cx="16116" cy="15056"/>
            </a:xfrm>
            <a:custGeom>
              <a:rect b="b" l="l" r="r" t="t"/>
              <a:pathLst>
                <a:path extrusionOk="0" h="71" w="76">
                  <a:moveTo>
                    <a:pt x="38" y="1"/>
                  </a:moveTo>
                  <a:cubicBezTo>
                    <a:pt x="22" y="1"/>
                    <a:pt x="7" y="13"/>
                    <a:pt x="5" y="29"/>
                  </a:cubicBezTo>
                  <a:cubicBezTo>
                    <a:pt x="1" y="49"/>
                    <a:pt x="13" y="66"/>
                    <a:pt x="33" y="70"/>
                  </a:cubicBezTo>
                  <a:cubicBezTo>
                    <a:pt x="35" y="71"/>
                    <a:pt x="38" y="71"/>
                    <a:pt x="40" y="71"/>
                  </a:cubicBezTo>
                  <a:cubicBezTo>
                    <a:pt x="56" y="71"/>
                    <a:pt x="70" y="59"/>
                    <a:pt x="73" y="42"/>
                  </a:cubicBezTo>
                  <a:cubicBezTo>
                    <a:pt x="76" y="23"/>
                    <a:pt x="65" y="6"/>
                    <a:pt x="46" y="2"/>
                  </a:cubicBezTo>
                  <a:cubicBezTo>
                    <a:pt x="43" y="1"/>
                    <a:pt x="41" y="1"/>
                    <a:pt x="3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4"/>
            <p:cNvSpPr/>
            <p:nvPr/>
          </p:nvSpPr>
          <p:spPr>
            <a:xfrm>
              <a:off x="6908937" y="2541051"/>
              <a:ext cx="11027" cy="10391"/>
            </a:xfrm>
            <a:custGeom>
              <a:rect b="b" l="l" r="r" t="t"/>
              <a:pathLst>
                <a:path extrusionOk="0" h="49" w="52">
                  <a:moveTo>
                    <a:pt x="26" y="1"/>
                  </a:moveTo>
                  <a:cubicBezTo>
                    <a:pt x="15" y="1"/>
                    <a:pt x="5" y="9"/>
                    <a:pt x="3" y="21"/>
                  </a:cubicBezTo>
                  <a:cubicBezTo>
                    <a:pt x="0" y="33"/>
                    <a:pt x="9" y="46"/>
                    <a:pt x="22" y="48"/>
                  </a:cubicBezTo>
                  <a:cubicBezTo>
                    <a:pt x="23" y="49"/>
                    <a:pt x="24" y="49"/>
                    <a:pt x="26" y="49"/>
                  </a:cubicBezTo>
                  <a:cubicBezTo>
                    <a:pt x="37" y="49"/>
                    <a:pt x="46" y="41"/>
                    <a:pt x="48" y="29"/>
                  </a:cubicBezTo>
                  <a:cubicBezTo>
                    <a:pt x="52" y="16"/>
                    <a:pt x="43" y="3"/>
                    <a:pt x="30" y="1"/>
                  </a:cubicBezTo>
                  <a:cubicBezTo>
                    <a:pt x="29" y="1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4"/>
            <p:cNvSpPr/>
            <p:nvPr/>
          </p:nvSpPr>
          <p:spPr>
            <a:xfrm>
              <a:off x="6908513" y="2545716"/>
              <a:ext cx="5089" cy="4877"/>
            </a:xfrm>
            <a:custGeom>
              <a:rect b="b" l="l" r="r" t="t"/>
              <a:pathLst>
                <a:path extrusionOk="0" h="23" w="24">
                  <a:moveTo>
                    <a:pt x="13" y="1"/>
                  </a:moveTo>
                  <a:cubicBezTo>
                    <a:pt x="7" y="1"/>
                    <a:pt x="2" y="5"/>
                    <a:pt x="0" y="9"/>
                  </a:cubicBezTo>
                  <a:cubicBezTo>
                    <a:pt x="0" y="16"/>
                    <a:pt x="2" y="22"/>
                    <a:pt x="9" y="22"/>
                  </a:cubicBezTo>
                  <a:cubicBezTo>
                    <a:pt x="10" y="22"/>
                    <a:pt x="11" y="23"/>
                    <a:pt x="12" y="23"/>
                  </a:cubicBezTo>
                  <a:cubicBezTo>
                    <a:pt x="17" y="23"/>
                    <a:pt x="22" y="19"/>
                    <a:pt x="22" y="14"/>
                  </a:cubicBezTo>
                  <a:cubicBezTo>
                    <a:pt x="24" y="9"/>
                    <a:pt x="20" y="3"/>
                    <a:pt x="1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4"/>
            <p:cNvSpPr/>
            <p:nvPr/>
          </p:nvSpPr>
          <p:spPr>
            <a:xfrm>
              <a:off x="6911694" y="2540203"/>
              <a:ext cx="5089" cy="4877"/>
            </a:xfrm>
            <a:custGeom>
              <a:rect b="b" l="l" r="r" t="t"/>
              <a:pathLst>
                <a:path extrusionOk="0" h="23" w="24">
                  <a:moveTo>
                    <a:pt x="12" y="0"/>
                  </a:moveTo>
                  <a:cubicBezTo>
                    <a:pt x="7" y="0"/>
                    <a:pt x="2" y="4"/>
                    <a:pt x="2" y="10"/>
                  </a:cubicBezTo>
                  <a:cubicBezTo>
                    <a:pt x="0" y="14"/>
                    <a:pt x="5" y="20"/>
                    <a:pt x="11" y="22"/>
                  </a:cubicBezTo>
                  <a:cubicBezTo>
                    <a:pt x="17" y="22"/>
                    <a:pt x="22" y="18"/>
                    <a:pt x="24" y="14"/>
                  </a:cubicBezTo>
                  <a:cubicBezTo>
                    <a:pt x="24" y="7"/>
                    <a:pt x="20" y="1"/>
                    <a:pt x="15" y="1"/>
                  </a:cubicBezTo>
                  <a:cubicBezTo>
                    <a:pt x="14" y="1"/>
                    <a:pt x="13" y="0"/>
                    <a:pt x="1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4"/>
            <p:cNvSpPr/>
            <p:nvPr/>
          </p:nvSpPr>
          <p:spPr>
            <a:xfrm>
              <a:off x="6906181" y="2512000"/>
              <a:ext cx="24810" cy="22690"/>
            </a:xfrm>
            <a:custGeom>
              <a:rect b="b" l="l" r="r" t="t"/>
              <a:pathLst>
                <a:path extrusionOk="0" h="107" w="117">
                  <a:moveTo>
                    <a:pt x="60" y="1"/>
                  </a:moveTo>
                  <a:cubicBezTo>
                    <a:pt x="34" y="1"/>
                    <a:pt x="11" y="17"/>
                    <a:pt x="7" y="44"/>
                  </a:cubicBezTo>
                  <a:cubicBezTo>
                    <a:pt x="1" y="72"/>
                    <a:pt x="20" y="100"/>
                    <a:pt x="50" y="106"/>
                  </a:cubicBezTo>
                  <a:cubicBezTo>
                    <a:pt x="53" y="107"/>
                    <a:pt x="56" y="107"/>
                    <a:pt x="58" y="107"/>
                  </a:cubicBezTo>
                  <a:cubicBezTo>
                    <a:pt x="83" y="107"/>
                    <a:pt x="106" y="90"/>
                    <a:pt x="112" y="63"/>
                  </a:cubicBezTo>
                  <a:cubicBezTo>
                    <a:pt x="116" y="35"/>
                    <a:pt x="97" y="8"/>
                    <a:pt x="69" y="1"/>
                  </a:cubicBezTo>
                  <a:cubicBezTo>
                    <a:pt x="66" y="1"/>
                    <a:pt x="63" y="1"/>
                    <a:pt x="6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4"/>
            <p:cNvSpPr/>
            <p:nvPr/>
          </p:nvSpPr>
          <p:spPr>
            <a:xfrm>
              <a:off x="6908937" y="2514332"/>
              <a:ext cx="19297" cy="18237"/>
            </a:xfrm>
            <a:custGeom>
              <a:rect b="b" l="l" r="r" t="t"/>
              <a:pathLst>
                <a:path extrusionOk="0" h="86" w="91">
                  <a:moveTo>
                    <a:pt x="46" y="0"/>
                  </a:moveTo>
                  <a:cubicBezTo>
                    <a:pt x="26" y="0"/>
                    <a:pt x="9" y="14"/>
                    <a:pt x="5" y="35"/>
                  </a:cubicBezTo>
                  <a:cubicBezTo>
                    <a:pt x="0" y="57"/>
                    <a:pt x="15" y="80"/>
                    <a:pt x="39" y="84"/>
                  </a:cubicBezTo>
                  <a:cubicBezTo>
                    <a:pt x="41" y="85"/>
                    <a:pt x="44" y="85"/>
                    <a:pt x="46" y="85"/>
                  </a:cubicBezTo>
                  <a:cubicBezTo>
                    <a:pt x="66" y="85"/>
                    <a:pt x="84" y="71"/>
                    <a:pt x="86" y="50"/>
                  </a:cubicBezTo>
                  <a:cubicBezTo>
                    <a:pt x="90" y="27"/>
                    <a:pt x="75" y="5"/>
                    <a:pt x="54" y="1"/>
                  </a:cubicBezTo>
                  <a:cubicBezTo>
                    <a:pt x="51" y="0"/>
                    <a:pt x="49" y="0"/>
                    <a:pt x="4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4"/>
            <p:cNvSpPr/>
            <p:nvPr/>
          </p:nvSpPr>
          <p:spPr>
            <a:xfrm>
              <a:off x="6909361" y="2514332"/>
              <a:ext cx="16964" cy="14844"/>
            </a:xfrm>
            <a:custGeom>
              <a:rect b="b" l="l" r="r" t="t"/>
              <a:pathLst>
                <a:path extrusionOk="0" h="70" w="80">
                  <a:moveTo>
                    <a:pt x="43" y="0"/>
                  </a:moveTo>
                  <a:cubicBezTo>
                    <a:pt x="24" y="0"/>
                    <a:pt x="7" y="14"/>
                    <a:pt x="3" y="35"/>
                  </a:cubicBezTo>
                  <a:cubicBezTo>
                    <a:pt x="1" y="48"/>
                    <a:pt x="5" y="61"/>
                    <a:pt x="11" y="69"/>
                  </a:cubicBezTo>
                  <a:cubicBezTo>
                    <a:pt x="7" y="63"/>
                    <a:pt x="7" y="52"/>
                    <a:pt x="7" y="44"/>
                  </a:cubicBezTo>
                  <a:cubicBezTo>
                    <a:pt x="11" y="23"/>
                    <a:pt x="30" y="9"/>
                    <a:pt x="49" y="9"/>
                  </a:cubicBezTo>
                  <a:cubicBezTo>
                    <a:pt x="51" y="9"/>
                    <a:pt x="54" y="9"/>
                    <a:pt x="56" y="9"/>
                  </a:cubicBezTo>
                  <a:cubicBezTo>
                    <a:pt x="67" y="12"/>
                    <a:pt x="73" y="16"/>
                    <a:pt x="80" y="22"/>
                  </a:cubicBezTo>
                  <a:cubicBezTo>
                    <a:pt x="73" y="12"/>
                    <a:pt x="65" y="3"/>
                    <a:pt x="50" y="1"/>
                  </a:cubicBezTo>
                  <a:cubicBezTo>
                    <a:pt x="47" y="0"/>
                    <a:pt x="45" y="0"/>
                    <a:pt x="4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4"/>
            <p:cNvSpPr/>
            <p:nvPr/>
          </p:nvSpPr>
          <p:spPr>
            <a:xfrm>
              <a:off x="6912542" y="2517937"/>
              <a:ext cx="12087" cy="10815"/>
            </a:xfrm>
            <a:custGeom>
              <a:rect b="b" l="l" r="r" t="t"/>
              <a:pathLst>
                <a:path extrusionOk="0" h="51" w="57">
                  <a:moveTo>
                    <a:pt x="29" y="7"/>
                  </a:moveTo>
                  <a:cubicBezTo>
                    <a:pt x="30" y="7"/>
                    <a:pt x="31" y="7"/>
                    <a:pt x="33" y="7"/>
                  </a:cubicBezTo>
                  <a:cubicBezTo>
                    <a:pt x="41" y="10"/>
                    <a:pt x="48" y="18"/>
                    <a:pt x="46" y="29"/>
                  </a:cubicBezTo>
                  <a:cubicBezTo>
                    <a:pt x="46" y="38"/>
                    <a:pt x="37" y="44"/>
                    <a:pt x="30" y="44"/>
                  </a:cubicBezTo>
                  <a:cubicBezTo>
                    <a:pt x="29" y="44"/>
                    <a:pt x="27" y="44"/>
                    <a:pt x="26" y="44"/>
                  </a:cubicBezTo>
                  <a:cubicBezTo>
                    <a:pt x="16" y="42"/>
                    <a:pt x="9" y="33"/>
                    <a:pt x="11" y="22"/>
                  </a:cubicBezTo>
                  <a:cubicBezTo>
                    <a:pt x="13" y="13"/>
                    <a:pt x="20" y="7"/>
                    <a:pt x="29" y="7"/>
                  </a:cubicBezTo>
                  <a:close/>
                  <a:moveTo>
                    <a:pt x="29" y="1"/>
                  </a:moveTo>
                  <a:cubicBezTo>
                    <a:pt x="17" y="1"/>
                    <a:pt x="7" y="9"/>
                    <a:pt x="3" y="20"/>
                  </a:cubicBezTo>
                  <a:cubicBezTo>
                    <a:pt x="1" y="35"/>
                    <a:pt x="11" y="48"/>
                    <a:pt x="24" y="50"/>
                  </a:cubicBezTo>
                  <a:cubicBezTo>
                    <a:pt x="26" y="51"/>
                    <a:pt x="27" y="51"/>
                    <a:pt x="29" y="51"/>
                  </a:cubicBezTo>
                  <a:cubicBezTo>
                    <a:pt x="42" y="51"/>
                    <a:pt x="52" y="43"/>
                    <a:pt x="54" y="31"/>
                  </a:cubicBezTo>
                  <a:cubicBezTo>
                    <a:pt x="56" y="16"/>
                    <a:pt x="48" y="3"/>
                    <a:pt x="33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4"/>
            <p:cNvSpPr/>
            <p:nvPr/>
          </p:nvSpPr>
          <p:spPr>
            <a:xfrm>
              <a:off x="6912966" y="2523875"/>
              <a:ext cx="5301" cy="5301"/>
            </a:xfrm>
            <a:custGeom>
              <a:rect b="b" l="l" r="r" t="t"/>
              <a:pathLst>
                <a:path extrusionOk="0" h="25" w="25">
                  <a:moveTo>
                    <a:pt x="14" y="1"/>
                  </a:moveTo>
                  <a:cubicBezTo>
                    <a:pt x="7" y="1"/>
                    <a:pt x="3" y="5"/>
                    <a:pt x="1" y="12"/>
                  </a:cubicBezTo>
                  <a:cubicBezTo>
                    <a:pt x="1" y="16"/>
                    <a:pt x="3" y="22"/>
                    <a:pt x="9" y="24"/>
                  </a:cubicBezTo>
                  <a:cubicBezTo>
                    <a:pt x="16" y="24"/>
                    <a:pt x="22" y="20"/>
                    <a:pt x="22" y="14"/>
                  </a:cubicBezTo>
                  <a:cubicBezTo>
                    <a:pt x="24" y="9"/>
                    <a:pt x="20" y="3"/>
                    <a:pt x="1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4"/>
            <p:cNvSpPr/>
            <p:nvPr/>
          </p:nvSpPr>
          <p:spPr>
            <a:xfrm>
              <a:off x="6918904" y="2518998"/>
              <a:ext cx="5301" cy="4877"/>
            </a:xfrm>
            <a:custGeom>
              <a:rect b="b" l="l" r="r" t="t"/>
              <a:pathLst>
                <a:path extrusionOk="0" h="23" w="25">
                  <a:moveTo>
                    <a:pt x="13" y="0"/>
                  </a:moveTo>
                  <a:cubicBezTo>
                    <a:pt x="7" y="0"/>
                    <a:pt x="3" y="5"/>
                    <a:pt x="1" y="9"/>
                  </a:cubicBezTo>
                  <a:cubicBezTo>
                    <a:pt x="1" y="15"/>
                    <a:pt x="5" y="22"/>
                    <a:pt x="9" y="22"/>
                  </a:cubicBezTo>
                  <a:cubicBezTo>
                    <a:pt x="10" y="22"/>
                    <a:pt x="11" y="22"/>
                    <a:pt x="13" y="22"/>
                  </a:cubicBezTo>
                  <a:cubicBezTo>
                    <a:pt x="18" y="22"/>
                    <a:pt x="22" y="18"/>
                    <a:pt x="22" y="13"/>
                  </a:cubicBezTo>
                  <a:cubicBezTo>
                    <a:pt x="24" y="9"/>
                    <a:pt x="20" y="2"/>
                    <a:pt x="1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4"/>
            <p:cNvSpPr/>
            <p:nvPr/>
          </p:nvSpPr>
          <p:spPr>
            <a:xfrm>
              <a:off x="6907029" y="2380527"/>
              <a:ext cx="569785" cy="406505"/>
            </a:xfrm>
            <a:custGeom>
              <a:rect b="b" l="l" r="r" t="t"/>
              <a:pathLst>
                <a:path extrusionOk="0" h="1917" w="2687">
                  <a:moveTo>
                    <a:pt x="378" y="0"/>
                  </a:moveTo>
                  <a:cubicBezTo>
                    <a:pt x="314" y="0"/>
                    <a:pt x="257" y="46"/>
                    <a:pt x="245" y="111"/>
                  </a:cubicBezTo>
                  <a:lnTo>
                    <a:pt x="14" y="1358"/>
                  </a:lnTo>
                  <a:cubicBezTo>
                    <a:pt x="1" y="1431"/>
                    <a:pt x="48" y="1499"/>
                    <a:pt x="121" y="1514"/>
                  </a:cubicBezTo>
                  <a:lnTo>
                    <a:pt x="2286" y="1915"/>
                  </a:lnTo>
                  <a:cubicBezTo>
                    <a:pt x="2294" y="1916"/>
                    <a:pt x="2302" y="1917"/>
                    <a:pt x="2310" y="1917"/>
                  </a:cubicBezTo>
                  <a:cubicBezTo>
                    <a:pt x="2374" y="1917"/>
                    <a:pt x="2431" y="1872"/>
                    <a:pt x="2442" y="1808"/>
                  </a:cubicBezTo>
                  <a:lnTo>
                    <a:pt x="2674" y="561"/>
                  </a:lnTo>
                  <a:cubicBezTo>
                    <a:pt x="2687" y="488"/>
                    <a:pt x="2639" y="418"/>
                    <a:pt x="2567" y="405"/>
                  </a:cubicBezTo>
                  <a:lnTo>
                    <a:pt x="401" y="2"/>
                  </a:lnTo>
                  <a:cubicBezTo>
                    <a:pt x="394" y="1"/>
                    <a:pt x="386" y="0"/>
                    <a:pt x="378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4"/>
            <p:cNvSpPr/>
            <p:nvPr/>
          </p:nvSpPr>
          <p:spPr>
            <a:xfrm>
              <a:off x="7457515" y="2618662"/>
              <a:ext cx="39654" cy="36261"/>
            </a:xfrm>
            <a:custGeom>
              <a:rect b="b" l="l" r="r" t="t"/>
              <a:pathLst>
                <a:path extrusionOk="0" h="171" w="187">
                  <a:moveTo>
                    <a:pt x="94" y="0"/>
                  </a:moveTo>
                  <a:cubicBezTo>
                    <a:pt x="53" y="0"/>
                    <a:pt x="17" y="28"/>
                    <a:pt x="9" y="70"/>
                  </a:cubicBezTo>
                  <a:cubicBezTo>
                    <a:pt x="1" y="117"/>
                    <a:pt x="33" y="160"/>
                    <a:pt x="78" y="169"/>
                  </a:cubicBezTo>
                  <a:cubicBezTo>
                    <a:pt x="84" y="170"/>
                    <a:pt x="90" y="171"/>
                    <a:pt x="96" y="171"/>
                  </a:cubicBezTo>
                  <a:cubicBezTo>
                    <a:pt x="136" y="171"/>
                    <a:pt x="171" y="141"/>
                    <a:pt x="178" y="102"/>
                  </a:cubicBezTo>
                  <a:cubicBezTo>
                    <a:pt x="187" y="55"/>
                    <a:pt x="155" y="10"/>
                    <a:pt x="110" y="2"/>
                  </a:cubicBezTo>
                  <a:cubicBezTo>
                    <a:pt x="104" y="1"/>
                    <a:pt x="99" y="0"/>
                    <a:pt x="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4"/>
            <p:cNvSpPr/>
            <p:nvPr/>
          </p:nvSpPr>
          <p:spPr>
            <a:xfrm>
              <a:off x="7460272" y="2620995"/>
              <a:ext cx="33716" cy="31384"/>
            </a:xfrm>
            <a:custGeom>
              <a:rect b="b" l="l" r="r" t="t"/>
              <a:pathLst>
                <a:path extrusionOk="0" h="148" w="159">
                  <a:moveTo>
                    <a:pt x="82" y="0"/>
                  </a:moveTo>
                  <a:cubicBezTo>
                    <a:pt x="46" y="0"/>
                    <a:pt x="15" y="25"/>
                    <a:pt x="9" y="61"/>
                  </a:cubicBezTo>
                  <a:cubicBezTo>
                    <a:pt x="1" y="102"/>
                    <a:pt x="28" y="138"/>
                    <a:pt x="67" y="147"/>
                  </a:cubicBezTo>
                  <a:cubicBezTo>
                    <a:pt x="71" y="148"/>
                    <a:pt x="75" y="148"/>
                    <a:pt x="79" y="148"/>
                  </a:cubicBezTo>
                  <a:cubicBezTo>
                    <a:pt x="115" y="148"/>
                    <a:pt x="147" y="123"/>
                    <a:pt x="153" y="87"/>
                  </a:cubicBezTo>
                  <a:cubicBezTo>
                    <a:pt x="159" y="48"/>
                    <a:pt x="133" y="10"/>
                    <a:pt x="95" y="1"/>
                  </a:cubicBezTo>
                  <a:cubicBezTo>
                    <a:pt x="91" y="1"/>
                    <a:pt x="86" y="0"/>
                    <a:pt x="8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4"/>
            <p:cNvSpPr/>
            <p:nvPr/>
          </p:nvSpPr>
          <p:spPr>
            <a:xfrm>
              <a:off x="7467058" y="2621419"/>
              <a:ext cx="26931" cy="29051"/>
            </a:xfrm>
            <a:custGeom>
              <a:rect b="b" l="l" r="r" t="t"/>
              <a:pathLst>
                <a:path extrusionOk="0" h="137" w="127">
                  <a:moveTo>
                    <a:pt x="49" y="0"/>
                  </a:moveTo>
                  <a:cubicBezTo>
                    <a:pt x="31" y="0"/>
                    <a:pt x="14" y="7"/>
                    <a:pt x="1" y="18"/>
                  </a:cubicBezTo>
                  <a:cubicBezTo>
                    <a:pt x="12" y="12"/>
                    <a:pt x="24" y="9"/>
                    <a:pt x="36" y="9"/>
                  </a:cubicBezTo>
                  <a:cubicBezTo>
                    <a:pt x="40" y="9"/>
                    <a:pt x="44" y="9"/>
                    <a:pt x="48" y="10"/>
                  </a:cubicBezTo>
                  <a:cubicBezTo>
                    <a:pt x="88" y="18"/>
                    <a:pt x="114" y="55"/>
                    <a:pt x="106" y="96"/>
                  </a:cubicBezTo>
                  <a:cubicBezTo>
                    <a:pt x="103" y="113"/>
                    <a:pt x="95" y="126"/>
                    <a:pt x="82" y="136"/>
                  </a:cubicBezTo>
                  <a:cubicBezTo>
                    <a:pt x="101" y="126"/>
                    <a:pt x="116" y="108"/>
                    <a:pt x="121" y="85"/>
                  </a:cubicBezTo>
                  <a:cubicBezTo>
                    <a:pt x="127" y="46"/>
                    <a:pt x="101" y="8"/>
                    <a:pt x="63" y="1"/>
                  </a:cubicBezTo>
                  <a:cubicBezTo>
                    <a:pt x="58" y="0"/>
                    <a:pt x="53" y="0"/>
                    <a:pt x="4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4"/>
            <p:cNvSpPr/>
            <p:nvPr/>
          </p:nvSpPr>
          <p:spPr>
            <a:xfrm>
              <a:off x="6997575" y="2425482"/>
              <a:ext cx="386572" cy="263157"/>
            </a:xfrm>
            <a:custGeom>
              <a:rect b="b" l="l" r="r" t="t"/>
              <a:pathLst>
                <a:path extrusionOk="0" fill="none" h="1241" w="1823">
                  <a:moveTo>
                    <a:pt x="0" y="934"/>
                  </a:moveTo>
                  <a:lnTo>
                    <a:pt x="174" y="0"/>
                  </a:lnTo>
                  <a:lnTo>
                    <a:pt x="1823" y="304"/>
                  </a:lnTo>
                  <a:lnTo>
                    <a:pt x="1649" y="1240"/>
                  </a:lnTo>
                  <a:close/>
                </a:path>
              </a:pathLst>
            </a:custGeom>
            <a:noFill/>
            <a:ln cap="flat" cmpd="sng" w="9525">
              <a:solidFill>
                <a:srgbClr val="EEEEEE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4"/>
            <p:cNvSpPr/>
            <p:nvPr/>
          </p:nvSpPr>
          <p:spPr>
            <a:xfrm>
              <a:off x="7030655" y="2482524"/>
              <a:ext cx="71038" cy="134653"/>
            </a:xfrm>
            <a:custGeom>
              <a:rect b="b" l="l" r="r" t="t"/>
              <a:pathLst>
                <a:path extrusionOk="0" fill="none" h="635" w="335">
                  <a:moveTo>
                    <a:pt x="0" y="592"/>
                  </a:moveTo>
                  <a:lnTo>
                    <a:pt x="110" y="1"/>
                  </a:lnTo>
                  <a:lnTo>
                    <a:pt x="335" y="42"/>
                  </a:lnTo>
                  <a:lnTo>
                    <a:pt x="223" y="635"/>
                  </a:lnTo>
                  <a:close/>
                </a:path>
              </a:pathLst>
            </a:custGeom>
            <a:noFill/>
            <a:ln cap="flat" cmpd="sng" w="9525">
              <a:solidFill>
                <a:srgbClr val="EEEEEE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4"/>
            <p:cNvSpPr/>
            <p:nvPr/>
          </p:nvSpPr>
          <p:spPr>
            <a:xfrm>
              <a:off x="7111871" y="2542111"/>
              <a:ext cx="62980" cy="90546"/>
            </a:xfrm>
            <a:custGeom>
              <a:rect b="b" l="l" r="r" t="t"/>
              <a:pathLst>
                <a:path extrusionOk="0" fill="none" h="427" w="297">
                  <a:moveTo>
                    <a:pt x="1" y="386"/>
                  </a:moveTo>
                  <a:lnTo>
                    <a:pt x="71" y="1"/>
                  </a:lnTo>
                  <a:lnTo>
                    <a:pt x="296" y="43"/>
                  </a:lnTo>
                  <a:lnTo>
                    <a:pt x="224" y="427"/>
                  </a:lnTo>
                  <a:close/>
                </a:path>
              </a:pathLst>
            </a:custGeom>
            <a:noFill/>
            <a:ln cap="flat" cmpd="sng" w="9525">
              <a:solidFill>
                <a:srgbClr val="EEEEEE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4"/>
            <p:cNvSpPr/>
            <p:nvPr/>
          </p:nvSpPr>
          <p:spPr>
            <a:xfrm>
              <a:off x="7192238" y="2486766"/>
              <a:ext cx="76127" cy="160524"/>
            </a:xfrm>
            <a:custGeom>
              <a:rect b="b" l="l" r="r" t="t"/>
              <a:pathLst>
                <a:path extrusionOk="0" fill="none" h="757" w="359">
                  <a:moveTo>
                    <a:pt x="1" y="716"/>
                  </a:moveTo>
                  <a:lnTo>
                    <a:pt x="134" y="0"/>
                  </a:lnTo>
                  <a:lnTo>
                    <a:pt x="359" y="41"/>
                  </a:lnTo>
                  <a:lnTo>
                    <a:pt x="226" y="756"/>
                  </a:lnTo>
                  <a:close/>
                </a:path>
              </a:pathLst>
            </a:custGeom>
            <a:noFill/>
            <a:ln cap="flat" cmpd="sng" w="9525">
              <a:solidFill>
                <a:srgbClr val="EEEEEE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4"/>
            <p:cNvSpPr/>
            <p:nvPr/>
          </p:nvSpPr>
          <p:spPr>
            <a:xfrm>
              <a:off x="7273242" y="2606575"/>
              <a:ext cx="56406" cy="55134"/>
            </a:xfrm>
            <a:custGeom>
              <a:rect b="b" l="l" r="r" t="t"/>
              <a:pathLst>
                <a:path extrusionOk="0" fill="none" h="260" w="266">
                  <a:moveTo>
                    <a:pt x="0" y="219"/>
                  </a:moveTo>
                  <a:lnTo>
                    <a:pt x="41" y="1"/>
                  </a:lnTo>
                  <a:lnTo>
                    <a:pt x="266" y="41"/>
                  </a:lnTo>
                  <a:lnTo>
                    <a:pt x="225" y="260"/>
                  </a:lnTo>
                  <a:close/>
                </a:path>
              </a:pathLst>
            </a:custGeom>
            <a:noFill/>
            <a:ln cap="flat" cmpd="sng" w="9525">
              <a:solidFill>
                <a:srgbClr val="EEEEEE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4"/>
            <p:cNvSpPr/>
            <p:nvPr/>
          </p:nvSpPr>
          <p:spPr>
            <a:xfrm>
              <a:off x="6994818" y="2639868"/>
              <a:ext cx="139106" cy="26082"/>
            </a:xfrm>
            <a:custGeom>
              <a:rect b="b" l="l" r="r" t="t"/>
              <a:pathLst>
                <a:path extrusionOk="0" fill="none" h="123" w="656">
                  <a:moveTo>
                    <a:pt x="0" y="0"/>
                  </a:moveTo>
                  <a:lnTo>
                    <a:pt x="656" y="122"/>
                  </a:lnTo>
                </a:path>
              </a:pathLst>
            </a:custGeom>
            <a:noFill/>
            <a:ln cap="flat" cmpd="sng" w="9525">
              <a:solidFill>
                <a:srgbClr val="EEEEEE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4"/>
            <p:cNvSpPr/>
            <p:nvPr/>
          </p:nvSpPr>
          <p:spPr>
            <a:xfrm>
              <a:off x="6992486" y="2653439"/>
              <a:ext cx="234106" cy="43683"/>
            </a:xfrm>
            <a:custGeom>
              <a:rect b="b" l="l" r="r" t="t"/>
              <a:pathLst>
                <a:path extrusionOk="0" fill="none" h="206" w="1104">
                  <a:moveTo>
                    <a:pt x="1" y="0"/>
                  </a:moveTo>
                  <a:lnTo>
                    <a:pt x="1104" y="206"/>
                  </a:lnTo>
                </a:path>
              </a:pathLst>
            </a:custGeom>
            <a:noFill/>
            <a:ln cap="flat" cmpd="sng" w="9525">
              <a:solidFill>
                <a:srgbClr val="EEEEEE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4"/>
            <p:cNvSpPr/>
            <p:nvPr/>
          </p:nvSpPr>
          <p:spPr>
            <a:xfrm>
              <a:off x="6989729" y="2667010"/>
              <a:ext cx="234106" cy="43895"/>
            </a:xfrm>
            <a:custGeom>
              <a:rect b="b" l="l" r="r" t="t"/>
              <a:pathLst>
                <a:path extrusionOk="0" fill="none" h="207" w="1104">
                  <a:moveTo>
                    <a:pt x="1" y="1"/>
                  </a:moveTo>
                  <a:lnTo>
                    <a:pt x="1104" y="206"/>
                  </a:lnTo>
                </a:path>
              </a:pathLst>
            </a:custGeom>
            <a:noFill/>
            <a:ln cap="flat" cmpd="sng" w="9525">
              <a:solidFill>
                <a:srgbClr val="EEEEEE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4"/>
            <p:cNvSpPr/>
            <p:nvPr/>
          </p:nvSpPr>
          <p:spPr>
            <a:xfrm>
              <a:off x="6903424" y="1655095"/>
              <a:ext cx="414987" cy="540734"/>
            </a:xfrm>
            <a:custGeom>
              <a:rect b="b" l="l" r="r" t="t"/>
              <a:pathLst>
                <a:path extrusionOk="0" h="2550" w="1957">
                  <a:moveTo>
                    <a:pt x="1699" y="1"/>
                  </a:moveTo>
                  <a:lnTo>
                    <a:pt x="1" y="187"/>
                  </a:lnTo>
                  <a:lnTo>
                    <a:pt x="258" y="2549"/>
                  </a:lnTo>
                  <a:lnTo>
                    <a:pt x="1956" y="2365"/>
                  </a:lnTo>
                  <a:lnTo>
                    <a:pt x="1699" y="1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4"/>
            <p:cNvSpPr/>
            <p:nvPr/>
          </p:nvSpPr>
          <p:spPr>
            <a:xfrm>
              <a:off x="6868435" y="1695173"/>
              <a:ext cx="89274" cy="505109"/>
            </a:xfrm>
            <a:custGeom>
              <a:rect b="b" l="l" r="r" t="t"/>
              <a:pathLst>
                <a:path extrusionOk="0" h="2382" w="421">
                  <a:moveTo>
                    <a:pt x="164" y="0"/>
                  </a:moveTo>
                  <a:lnTo>
                    <a:pt x="1" y="17"/>
                  </a:lnTo>
                  <a:lnTo>
                    <a:pt x="258" y="2382"/>
                  </a:lnTo>
                  <a:lnTo>
                    <a:pt x="421" y="236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4"/>
            <p:cNvSpPr/>
            <p:nvPr/>
          </p:nvSpPr>
          <p:spPr>
            <a:xfrm>
              <a:off x="7333465" y="1608444"/>
              <a:ext cx="414987" cy="540522"/>
            </a:xfrm>
            <a:custGeom>
              <a:rect b="b" l="l" r="r" t="t"/>
              <a:pathLst>
                <a:path extrusionOk="0" h="2549" w="1957">
                  <a:moveTo>
                    <a:pt x="1699" y="0"/>
                  </a:moveTo>
                  <a:lnTo>
                    <a:pt x="1" y="186"/>
                  </a:lnTo>
                  <a:lnTo>
                    <a:pt x="258" y="2549"/>
                  </a:lnTo>
                  <a:lnTo>
                    <a:pt x="1956" y="2365"/>
                  </a:lnTo>
                  <a:lnTo>
                    <a:pt x="1699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4"/>
            <p:cNvSpPr/>
            <p:nvPr/>
          </p:nvSpPr>
          <p:spPr>
            <a:xfrm>
              <a:off x="7693741" y="1605263"/>
              <a:ext cx="89274" cy="504685"/>
            </a:xfrm>
            <a:custGeom>
              <a:rect b="b" l="l" r="r" t="t"/>
              <a:pathLst>
                <a:path extrusionOk="0" h="2380" w="421">
                  <a:moveTo>
                    <a:pt x="163" y="0"/>
                  </a:moveTo>
                  <a:lnTo>
                    <a:pt x="0" y="17"/>
                  </a:lnTo>
                  <a:lnTo>
                    <a:pt x="257" y="2380"/>
                  </a:lnTo>
                  <a:lnTo>
                    <a:pt x="420" y="236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4"/>
            <p:cNvSpPr/>
            <p:nvPr/>
          </p:nvSpPr>
          <p:spPr>
            <a:xfrm>
              <a:off x="7263276" y="1647885"/>
              <a:ext cx="124899" cy="509350"/>
            </a:xfrm>
            <a:custGeom>
              <a:rect b="b" l="l" r="r" t="t"/>
              <a:pathLst>
                <a:path extrusionOk="0" h="2402" w="589">
                  <a:moveTo>
                    <a:pt x="330" y="0"/>
                  </a:moveTo>
                  <a:lnTo>
                    <a:pt x="0" y="37"/>
                  </a:lnTo>
                  <a:lnTo>
                    <a:pt x="259" y="2401"/>
                  </a:lnTo>
                  <a:lnTo>
                    <a:pt x="589" y="2365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4"/>
            <p:cNvSpPr/>
            <p:nvPr/>
          </p:nvSpPr>
          <p:spPr>
            <a:xfrm>
              <a:off x="7302717" y="1631981"/>
              <a:ext cx="404808" cy="500232"/>
            </a:xfrm>
            <a:custGeom>
              <a:rect b="b" l="l" r="r" t="t"/>
              <a:pathLst>
                <a:path extrusionOk="0" h="2359" w="1909">
                  <a:moveTo>
                    <a:pt x="1673" y="1"/>
                  </a:moveTo>
                  <a:lnTo>
                    <a:pt x="0" y="183"/>
                  </a:lnTo>
                  <a:lnTo>
                    <a:pt x="236" y="2359"/>
                  </a:lnTo>
                  <a:lnTo>
                    <a:pt x="1909" y="2177"/>
                  </a:lnTo>
                  <a:lnTo>
                    <a:pt x="1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4"/>
            <p:cNvSpPr/>
            <p:nvPr/>
          </p:nvSpPr>
          <p:spPr>
            <a:xfrm>
              <a:off x="6947955" y="1670575"/>
              <a:ext cx="404808" cy="500232"/>
            </a:xfrm>
            <a:custGeom>
              <a:rect b="b" l="l" r="r" t="t"/>
              <a:pathLst>
                <a:path extrusionOk="0" h="2359" w="1909">
                  <a:moveTo>
                    <a:pt x="1673" y="1"/>
                  </a:moveTo>
                  <a:lnTo>
                    <a:pt x="1" y="183"/>
                  </a:lnTo>
                  <a:lnTo>
                    <a:pt x="236" y="2359"/>
                  </a:lnTo>
                  <a:lnTo>
                    <a:pt x="1909" y="2177"/>
                  </a:lnTo>
                  <a:lnTo>
                    <a:pt x="1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4"/>
            <p:cNvSpPr/>
            <p:nvPr/>
          </p:nvSpPr>
          <p:spPr>
            <a:xfrm>
              <a:off x="6979763" y="1670999"/>
              <a:ext cx="373637" cy="505745"/>
            </a:xfrm>
            <a:custGeom>
              <a:rect b="b" l="l" r="r" t="t"/>
              <a:pathLst>
                <a:path extrusionOk="0" h="2385" w="1762">
                  <a:moveTo>
                    <a:pt x="1525" y="1"/>
                  </a:moveTo>
                  <a:lnTo>
                    <a:pt x="1" y="121"/>
                  </a:lnTo>
                  <a:lnTo>
                    <a:pt x="247" y="2384"/>
                  </a:lnTo>
                  <a:lnTo>
                    <a:pt x="1761" y="2175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4"/>
            <p:cNvSpPr/>
            <p:nvPr/>
          </p:nvSpPr>
          <p:spPr>
            <a:xfrm>
              <a:off x="6966191" y="1705564"/>
              <a:ext cx="64252" cy="462911"/>
            </a:xfrm>
            <a:custGeom>
              <a:rect b="b" l="l" r="r" t="t"/>
              <a:pathLst>
                <a:path extrusionOk="0" h="2183" w="303">
                  <a:moveTo>
                    <a:pt x="65" y="0"/>
                  </a:moveTo>
                  <a:lnTo>
                    <a:pt x="0" y="7"/>
                  </a:lnTo>
                  <a:lnTo>
                    <a:pt x="238" y="2183"/>
                  </a:lnTo>
                  <a:lnTo>
                    <a:pt x="302" y="217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4"/>
            <p:cNvSpPr/>
            <p:nvPr/>
          </p:nvSpPr>
          <p:spPr>
            <a:xfrm>
              <a:off x="7028747" y="1725073"/>
              <a:ext cx="255947" cy="94151"/>
            </a:xfrm>
            <a:custGeom>
              <a:rect b="b" l="l" r="r" t="t"/>
              <a:pathLst>
                <a:path extrusionOk="0" h="444" w="1207">
                  <a:moveTo>
                    <a:pt x="1170" y="1"/>
                  </a:moveTo>
                  <a:lnTo>
                    <a:pt x="1" y="88"/>
                  </a:lnTo>
                  <a:lnTo>
                    <a:pt x="39" y="444"/>
                  </a:lnTo>
                  <a:lnTo>
                    <a:pt x="1207" y="339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4"/>
            <p:cNvSpPr/>
            <p:nvPr/>
          </p:nvSpPr>
          <p:spPr>
            <a:xfrm>
              <a:off x="7054617" y="1950909"/>
              <a:ext cx="248313" cy="42835"/>
            </a:xfrm>
            <a:custGeom>
              <a:rect b="b" l="l" r="r" t="t"/>
              <a:pathLst>
                <a:path extrusionOk="0" h="202" w="1171">
                  <a:moveTo>
                    <a:pt x="1164" y="0"/>
                  </a:moveTo>
                  <a:lnTo>
                    <a:pt x="1" y="139"/>
                  </a:lnTo>
                  <a:lnTo>
                    <a:pt x="7" y="201"/>
                  </a:lnTo>
                  <a:lnTo>
                    <a:pt x="1170" y="58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4"/>
            <p:cNvSpPr/>
            <p:nvPr/>
          </p:nvSpPr>
          <p:spPr>
            <a:xfrm>
              <a:off x="7060978" y="2007103"/>
              <a:ext cx="247889" cy="45591"/>
            </a:xfrm>
            <a:custGeom>
              <a:rect b="b" l="l" r="r" t="t"/>
              <a:pathLst>
                <a:path extrusionOk="0" h="215" w="1169">
                  <a:moveTo>
                    <a:pt x="1162" y="1"/>
                  </a:moveTo>
                  <a:lnTo>
                    <a:pt x="1" y="155"/>
                  </a:lnTo>
                  <a:lnTo>
                    <a:pt x="7" y="215"/>
                  </a:lnTo>
                  <a:lnTo>
                    <a:pt x="1168" y="58"/>
                  </a:lnTo>
                  <a:lnTo>
                    <a:pt x="11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4"/>
            <p:cNvSpPr/>
            <p:nvPr/>
          </p:nvSpPr>
          <p:spPr>
            <a:xfrm>
              <a:off x="7063735" y="2029792"/>
              <a:ext cx="247889" cy="46652"/>
            </a:xfrm>
            <a:custGeom>
              <a:rect b="b" l="l" r="r" t="t"/>
              <a:pathLst>
                <a:path extrusionOk="0" h="220" w="1169">
                  <a:moveTo>
                    <a:pt x="1162" y="1"/>
                  </a:moveTo>
                  <a:lnTo>
                    <a:pt x="1" y="159"/>
                  </a:lnTo>
                  <a:lnTo>
                    <a:pt x="7" y="219"/>
                  </a:lnTo>
                  <a:lnTo>
                    <a:pt x="1168" y="59"/>
                  </a:lnTo>
                  <a:lnTo>
                    <a:pt x="11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4"/>
            <p:cNvSpPr/>
            <p:nvPr/>
          </p:nvSpPr>
          <p:spPr>
            <a:xfrm>
              <a:off x="7066068" y="2052482"/>
              <a:ext cx="247677" cy="47924"/>
            </a:xfrm>
            <a:custGeom>
              <a:rect b="b" l="l" r="r" t="t"/>
              <a:pathLst>
                <a:path extrusionOk="0" h="226" w="1168">
                  <a:moveTo>
                    <a:pt x="1161" y="1"/>
                  </a:moveTo>
                  <a:lnTo>
                    <a:pt x="0" y="164"/>
                  </a:lnTo>
                  <a:lnTo>
                    <a:pt x="7" y="226"/>
                  </a:lnTo>
                  <a:lnTo>
                    <a:pt x="1168" y="59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4"/>
            <p:cNvSpPr/>
            <p:nvPr/>
          </p:nvSpPr>
          <p:spPr>
            <a:xfrm>
              <a:off x="7038713" y="1834068"/>
              <a:ext cx="74855" cy="120658"/>
            </a:xfrm>
            <a:custGeom>
              <a:rect b="b" l="l" r="r" t="t"/>
              <a:pathLst>
                <a:path extrusionOk="0" h="569" w="353">
                  <a:moveTo>
                    <a:pt x="294" y="1"/>
                  </a:moveTo>
                  <a:lnTo>
                    <a:pt x="1" y="13"/>
                  </a:lnTo>
                  <a:lnTo>
                    <a:pt x="63" y="568"/>
                  </a:lnTo>
                  <a:lnTo>
                    <a:pt x="352" y="530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4"/>
            <p:cNvSpPr/>
            <p:nvPr/>
          </p:nvSpPr>
          <p:spPr>
            <a:xfrm>
              <a:off x="7132016" y="1826434"/>
              <a:ext cx="73582" cy="116417"/>
            </a:xfrm>
            <a:custGeom>
              <a:rect b="b" l="l" r="r" t="t"/>
              <a:pathLst>
                <a:path extrusionOk="0" h="549" w="347">
                  <a:moveTo>
                    <a:pt x="293" y="0"/>
                  </a:moveTo>
                  <a:lnTo>
                    <a:pt x="0" y="22"/>
                  </a:lnTo>
                  <a:lnTo>
                    <a:pt x="58" y="548"/>
                  </a:lnTo>
                  <a:lnTo>
                    <a:pt x="347" y="506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4"/>
            <p:cNvSpPr/>
            <p:nvPr/>
          </p:nvSpPr>
          <p:spPr>
            <a:xfrm>
              <a:off x="7225106" y="1818164"/>
              <a:ext cx="73158" cy="111964"/>
            </a:xfrm>
            <a:custGeom>
              <a:rect b="b" l="l" r="r" t="t"/>
              <a:pathLst>
                <a:path extrusionOk="0" h="528" w="345">
                  <a:moveTo>
                    <a:pt x="291" y="1"/>
                  </a:moveTo>
                  <a:lnTo>
                    <a:pt x="0" y="26"/>
                  </a:lnTo>
                  <a:lnTo>
                    <a:pt x="54" y="527"/>
                  </a:lnTo>
                  <a:lnTo>
                    <a:pt x="345" y="489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4"/>
            <p:cNvSpPr/>
            <p:nvPr/>
          </p:nvSpPr>
          <p:spPr>
            <a:xfrm>
              <a:off x="7548486" y="1637919"/>
              <a:ext cx="73582" cy="167521"/>
            </a:xfrm>
            <a:custGeom>
              <a:rect b="b" l="l" r="r" t="t"/>
              <a:pathLst>
                <a:path extrusionOk="0" h="790" w="347">
                  <a:moveTo>
                    <a:pt x="270" y="0"/>
                  </a:moveTo>
                  <a:lnTo>
                    <a:pt x="0" y="30"/>
                  </a:lnTo>
                  <a:lnTo>
                    <a:pt x="69" y="669"/>
                  </a:lnTo>
                  <a:cubicBezTo>
                    <a:pt x="77" y="738"/>
                    <a:pt x="134" y="789"/>
                    <a:pt x="203" y="789"/>
                  </a:cubicBezTo>
                  <a:cubicBezTo>
                    <a:pt x="208" y="789"/>
                    <a:pt x="213" y="789"/>
                    <a:pt x="218" y="789"/>
                  </a:cubicBezTo>
                  <a:cubicBezTo>
                    <a:pt x="293" y="782"/>
                    <a:pt x="347" y="714"/>
                    <a:pt x="338" y="639"/>
                  </a:cubicBezTo>
                  <a:lnTo>
                    <a:pt x="27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4"/>
            <p:cNvSpPr/>
            <p:nvPr/>
          </p:nvSpPr>
          <p:spPr>
            <a:xfrm>
              <a:off x="7537883" y="1634314"/>
              <a:ext cx="73794" cy="167521"/>
            </a:xfrm>
            <a:custGeom>
              <a:rect b="b" l="l" r="r" t="t"/>
              <a:pathLst>
                <a:path extrusionOk="0" h="790" w="348">
                  <a:moveTo>
                    <a:pt x="271" y="0"/>
                  </a:moveTo>
                  <a:lnTo>
                    <a:pt x="1" y="30"/>
                  </a:lnTo>
                  <a:lnTo>
                    <a:pt x="69" y="668"/>
                  </a:lnTo>
                  <a:cubicBezTo>
                    <a:pt x="77" y="738"/>
                    <a:pt x="135" y="789"/>
                    <a:pt x="203" y="789"/>
                  </a:cubicBezTo>
                  <a:cubicBezTo>
                    <a:pt x="209" y="789"/>
                    <a:pt x="214" y="789"/>
                    <a:pt x="219" y="788"/>
                  </a:cubicBezTo>
                  <a:cubicBezTo>
                    <a:pt x="294" y="782"/>
                    <a:pt x="348" y="713"/>
                    <a:pt x="339" y="638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4"/>
            <p:cNvSpPr/>
            <p:nvPr/>
          </p:nvSpPr>
          <p:spPr>
            <a:xfrm>
              <a:off x="7572023" y="1751367"/>
              <a:ext cx="162856" cy="502140"/>
            </a:xfrm>
            <a:custGeom>
              <a:rect b="b" l="l" r="r" t="t"/>
              <a:pathLst>
                <a:path extrusionOk="0" h="2368" w="768">
                  <a:moveTo>
                    <a:pt x="572" y="1"/>
                  </a:moveTo>
                  <a:lnTo>
                    <a:pt x="0" y="2318"/>
                  </a:lnTo>
                  <a:lnTo>
                    <a:pt x="195" y="2367"/>
                  </a:lnTo>
                  <a:lnTo>
                    <a:pt x="767" y="48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4"/>
            <p:cNvSpPr/>
            <p:nvPr/>
          </p:nvSpPr>
          <p:spPr>
            <a:xfrm>
              <a:off x="7661933" y="1693477"/>
              <a:ext cx="92879" cy="166249"/>
            </a:xfrm>
            <a:custGeom>
              <a:rect b="b" l="l" r="r" t="t"/>
              <a:pathLst>
                <a:path extrusionOk="0" h="784" w="438">
                  <a:moveTo>
                    <a:pt x="222" y="1"/>
                  </a:moveTo>
                  <a:cubicBezTo>
                    <a:pt x="212" y="1"/>
                    <a:pt x="201" y="3"/>
                    <a:pt x="191" y="8"/>
                  </a:cubicBezTo>
                  <a:cubicBezTo>
                    <a:pt x="180" y="17"/>
                    <a:pt x="170" y="27"/>
                    <a:pt x="167" y="42"/>
                  </a:cubicBezTo>
                  <a:lnTo>
                    <a:pt x="0" y="719"/>
                  </a:lnTo>
                  <a:lnTo>
                    <a:pt x="266" y="784"/>
                  </a:lnTo>
                  <a:lnTo>
                    <a:pt x="433" y="107"/>
                  </a:lnTo>
                  <a:cubicBezTo>
                    <a:pt x="437" y="94"/>
                    <a:pt x="435" y="79"/>
                    <a:pt x="429" y="68"/>
                  </a:cubicBezTo>
                  <a:cubicBezTo>
                    <a:pt x="420" y="55"/>
                    <a:pt x="407" y="47"/>
                    <a:pt x="395" y="42"/>
                  </a:cubicBezTo>
                  <a:lnTo>
                    <a:pt x="232" y="2"/>
                  </a:lnTo>
                  <a:cubicBezTo>
                    <a:pt x="229" y="1"/>
                    <a:pt x="225" y="1"/>
                    <a:pt x="222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4"/>
            <p:cNvSpPr/>
            <p:nvPr/>
          </p:nvSpPr>
          <p:spPr>
            <a:xfrm>
              <a:off x="7660661" y="1919525"/>
              <a:ext cx="22266" cy="15692"/>
            </a:xfrm>
            <a:custGeom>
              <a:rect b="b" l="l" r="r" t="t"/>
              <a:pathLst>
                <a:path extrusionOk="0" h="74" w="105">
                  <a:moveTo>
                    <a:pt x="13" y="0"/>
                  </a:moveTo>
                  <a:lnTo>
                    <a:pt x="0" y="52"/>
                  </a:lnTo>
                  <a:lnTo>
                    <a:pt x="92" y="73"/>
                  </a:lnTo>
                  <a:lnTo>
                    <a:pt x="105" y="2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4"/>
            <p:cNvSpPr/>
            <p:nvPr/>
          </p:nvSpPr>
          <p:spPr>
            <a:xfrm>
              <a:off x="7655572" y="1939458"/>
              <a:ext cx="22478" cy="16116"/>
            </a:xfrm>
            <a:custGeom>
              <a:rect b="b" l="l" r="r" t="t"/>
              <a:pathLst>
                <a:path extrusionOk="0" h="76" w="106">
                  <a:moveTo>
                    <a:pt x="13" y="0"/>
                  </a:moveTo>
                  <a:lnTo>
                    <a:pt x="0" y="52"/>
                  </a:lnTo>
                  <a:lnTo>
                    <a:pt x="93" y="75"/>
                  </a:lnTo>
                  <a:lnTo>
                    <a:pt x="105" y="2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4"/>
            <p:cNvSpPr/>
            <p:nvPr/>
          </p:nvSpPr>
          <p:spPr>
            <a:xfrm>
              <a:off x="7651543" y="1961723"/>
              <a:ext cx="21841" cy="15692"/>
            </a:xfrm>
            <a:custGeom>
              <a:rect b="b" l="l" r="r" t="t"/>
              <a:pathLst>
                <a:path extrusionOk="0" h="74" w="103">
                  <a:moveTo>
                    <a:pt x="13" y="0"/>
                  </a:moveTo>
                  <a:lnTo>
                    <a:pt x="0" y="52"/>
                  </a:lnTo>
                  <a:lnTo>
                    <a:pt x="92" y="73"/>
                  </a:lnTo>
                  <a:lnTo>
                    <a:pt x="103" y="2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4"/>
            <p:cNvSpPr/>
            <p:nvPr/>
          </p:nvSpPr>
          <p:spPr>
            <a:xfrm>
              <a:off x="7666386" y="1847639"/>
              <a:ext cx="44743" cy="22902"/>
            </a:xfrm>
            <a:custGeom>
              <a:rect b="b" l="l" r="r" t="t"/>
              <a:pathLst>
                <a:path extrusionOk="0" h="108" w="211">
                  <a:moveTo>
                    <a:pt x="16" y="1"/>
                  </a:moveTo>
                  <a:lnTo>
                    <a:pt x="1" y="59"/>
                  </a:lnTo>
                  <a:lnTo>
                    <a:pt x="196" y="108"/>
                  </a:lnTo>
                  <a:lnTo>
                    <a:pt x="211" y="48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4"/>
            <p:cNvSpPr/>
            <p:nvPr/>
          </p:nvSpPr>
          <p:spPr>
            <a:xfrm>
              <a:off x="7707736" y="1745854"/>
              <a:ext cx="51105" cy="176004"/>
            </a:xfrm>
            <a:custGeom>
              <a:rect b="b" l="l" r="r" t="t"/>
              <a:pathLst>
                <a:path extrusionOk="0" h="830" w="241">
                  <a:moveTo>
                    <a:pt x="179" y="1"/>
                  </a:moveTo>
                  <a:cubicBezTo>
                    <a:pt x="174" y="1"/>
                    <a:pt x="168" y="4"/>
                    <a:pt x="168" y="10"/>
                  </a:cubicBezTo>
                  <a:cubicBezTo>
                    <a:pt x="166" y="18"/>
                    <a:pt x="170" y="25"/>
                    <a:pt x="176" y="27"/>
                  </a:cubicBezTo>
                  <a:lnTo>
                    <a:pt x="209" y="35"/>
                  </a:lnTo>
                  <a:lnTo>
                    <a:pt x="37" y="729"/>
                  </a:lnTo>
                  <a:cubicBezTo>
                    <a:pt x="31" y="729"/>
                    <a:pt x="22" y="729"/>
                    <a:pt x="16" y="761"/>
                  </a:cubicBezTo>
                  <a:cubicBezTo>
                    <a:pt x="1" y="817"/>
                    <a:pt x="39" y="830"/>
                    <a:pt x="39" y="830"/>
                  </a:cubicBezTo>
                  <a:cubicBezTo>
                    <a:pt x="39" y="830"/>
                    <a:pt x="46" y="804"/>
                    <a:pt x="50" y="785"/>
                  </a:cubicBezTo>
                  <a:lnTo>
                    <a:pt x="52" y="779"/>
                  </a:lnTo>
                  <a:lnTo>
                    <a:pt x="54" y="772"/>
                  </a:lnTo>
                  <a:lnTo>
                    <a:pt x="238" y="29"/>
                  </a:lnTo>
                  <a:cubicBezTo>
                    <a:pt x="241" y="20"/>
                    <a:pt x="236" y="14"/>
                    <a:pt x="228" y="12"/>
                  </a:cubicBezTo>
                  <a:lnTo>
                    <a:pt x="183" y="1"/>
                  </a:lnTo>
                  <a:cubicBezTo>
                    <a:pt x="182" y="1"/>
                    <a:pt x="180" y="1"/>
                    <a:pt x="179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4"/>
            <p:cNvSpPr/>
            <p:nvPr/>
          </p:nvSpPr>
          <p:spPr>
            <a:xfrm>
              <a:off x="7570539" y="2242905"/>
              <a:ext cx="43895" cy="18661"/>
            </a:xfrm>
            <a:custGeom>
              <a:rect b="b" l="l" r="r" t="t"/>
              <a:pathLst>
                <a:path extrusionOk="0" h="88" w="207">
                  <a:moveTo>
                    <a:pt x="12" y="0"/>
                  </a:moveTo>
                  <a:lnTo>
                    <a:pt x="1" y="41"/>
                  </a:lnTo>
                  <a:lnTo>
                    <a:pt x="196" y="88"/>
                  </a:lnTo>
                  <a:lnTo>
                    <a:pt x="207" y="4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4"/>
            <p:cNvSpPr/>
            <p:nvPr/>
          </p:nvSpPr>
          <p:spPr>
            <a:xfrm>
              <a:off x="7570115" y="2252447"/>
              <a:ext cx="37957" cy="31172"/>
            </a:xfrm>
            <a:custGeom>
              <a:rect b="b" l="l" r="r" t="t"/>
              <a:pathLst>
                <a:path extrusionOk="0" h="147" w="179">
                  <a:moveTo>
                    <a:pt x="16" y="0"/>
                  </a:moveTo>
                  <a:cubicBezTo>
                    <a:pt x="1" y="60"/>
                    <a:pt x="39" y="139"/>
                    <a:pt x="67" y="146"/>
                  </a:cubicBezTo>
                  <a:cubicBezTo>
                    <a:pt x="69" y="146"/>
                    <a:pt x="70" y="146"/>
                    <a:pt x="72" y="146"/>
                  </a:cubicBezTo>
                  <a:cubicBezTo>
                    <a:pt x="101" y="146"/>
                    <a:pt x="164" y="97"/>
                    <a:pt x="179" y="41"/>
                  </a:cubicBezTo>
                  <a:lnTo>
                    <a:pt x="97" y="1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4"/>
            <p:cNvSpPr/>
            <p:nvPr/>
          </p:nvSpPr>
          <p:spPr>
            <a:xfrm>
              <a:off x="7572871" y="2252447"/>
              <a:ext cx="35201" cy="16540"/>
            </a:xfrm>
            <a:custGeom>
              <a:rect b="b" l="l" r="r" t="t"/>
              <a:pathLst>
                <a:path extrusionOk="0" h="78" w="166">
                  <a:moveTo>
                    <a:pt x="3" y="0"/>
                  </a:moveTo>
                  <a:cubicBezTo>
                    <a:pt x="1" y="13"/>
                    <a:pt x="1" y="26"/>
                    <a:pt x="1" y="41"/>
                  </a:cubicBezTo>
                  <a:lnTo>
                    <a:pt x="151" y="77"/>
                  </a:lnTo>
                  <a:cubicBezTo>
                    <a:pt x="157" y="67"/>
                    <a:pt x="163" y="54"/>
                    <a:pt x="166" y="41"/>
                  </a:cubicBezTo>
                  <a:lnTo>
                    <a:pt x="84" y="1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2" name="Google Shape;1792;p24"/>
          <p:cNvGrpSpPr/>
          <p:nvPr/>
        </p:nvGrpSpPr>
        <p:grpSpPr>
          <a:xfrm>
            <a:off x="2916063" y="1403601"/>
            <a:ext cx="1463035" cy="3196903"/>
            <a:chOff x="2916063" y="1403601"/>
            <a:chExt cx="1463035" cy="3196903"/>
          </a:xfrm>
        </p:grpSpPr>
        <p:sp>
          <p:nvSpPr>
            <p:cNvPr id="1793" name="Google Shape;1793;p24"/>
            <p:cNvSpPr/>
            <p:nvPr/>
          </p:nvSpPr>
          <p:spPr>
            <a:xfrm>
              <a:off x="2916063" y="1403601"/>
              <a:ext cx="1463035" cy="3196903"/>
            </a:xfrm>
            <a:custGeom>
              <a:rect b="b" l="l" r="r" t="t"/>
              <a:pathLst>
                <a:path extrusionOk="0" h="15076" w="5814">
                  <a:moveTo>
                    <a:pt x="2907" y="0"/>
                  </a:moveTo>
                  <a:cubicBezTo>
                    <a:pt x="1301" y="0"/>
                    <a:pt x="1" y="806"/>
                    <a:pt x="1" y="1797"/>
                  </a:cubicBezTo>
                  <a:cubicBezTo>
                    <a:pt x="1" y="1825"/>
                    <a:pt x="1" y="1851"/>
                    <a:pt x="3" y="1879"/>
                  </a:cubicBezTo>
                  <a:lnTo>
                    <a:pt x="1" y="1879"/>
                  </a:lnTo>
                  <a:lnTo>
                    <a:pt x="1" y="15076"/>
                  </a:lnTo>
                  <a:lnTo>
                    <a:pt x="5813" y="15076"/>
                  </a:lnTo>
                  <a:lnTo>
                    <a:pt x="5813" y="1879"/>
                  </a:lnTo>
                  <a:lnTo>
                    <a:pt x="5809" y="1879"/>
                  </a:lnTo>
                  <a:cubicBezTo>
                    <a:pt x="5811" y="1851"/>
                    <a:pt x="5813" y="1825"/>
                    <a:pt x="5813" y="1797"/>
                  </a:cubicBezTo>
                  <a:cubicBezTo>
                    <a:pt x="5813" y="806"/>
                    <a:pt x="4511" y="0"/>
                    <a:pt x="2907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4"/>
            <p:cNvSpPr/>
            <p:nvPr/>
          </p:nvSpPr>
          <p:spPr>
            <a:xfrm>
              <a:off x="3736535" y="2252023"/>
              <a:ext cx="307264" cy="256371"/>
            </a:xfrm>
            <a:custGeom>
              <a:rect b="b" l="l" r="r" t="t"/>
              <a:pathLst>
                <a:path extrusionOk="0" h="1209" w="1449">
                  <a:moveTo>
                    <a:pt x="22" y="0"/>
                  </a:moveTo>
                  <a:cubicBezTo>
                    <a:pt x="14" y="0"/>
                    <a:pt x="8" y="4"/>
                    <a:pt x="5" y="11"/>
                  </a:cubicBezTo>
                  <a:cubicBezTo>
                    <a:pt x="0" y="19"/>
                    <a:pt x="5" y="30"/>
                    <a:pt x="13" y="34"/>
                  </a:cubicBezTo>
                  <a:cubicBezTo>
                    <a:pt x="26" y="41"/>
                    <a:pt x="998" y="439"/>
                    <a:pt x="1228" y="1009"/>
                  </a:cubicBezTo>
                  <a:cubicBezTo>
                    <a:pt x="1230" y="1013"/>
                    <a:pt x="1247" y="1116"/>
                    <a:pt x="1395" y="1193"/>
                  </a:cubicBezTo>
                  <a:cubicBezTo>
                    <a:pt x="1397" y="1195"/>
                    <a:pt x="1425" y="1208"/>
                    <a:pt x="1432" y="1208"/>
                  </a:cubicBezTo>
                  <a:cubicBezTo>
                    <a:pt x="1432" y="1208"/>
                    <a:pt x="1433" y="1208"/>
                    <a:pt x="1433" y="1208"/>
                  </a:cubicBezTo>
                  <a:cubicBezTo>
                    <a:pt x="1442" y="1206"/>
                    <a:pt x="1448" y="1195"/>
                    <a:pt x="1444" y="1187"/>
                  </a:cubicBezTo>
                  <a:cubicBezTo>
                    <a:pt x="1260" y="583"/>
                    <a:pt x="80" y="26"/>
                    <a:pt x="30" y="2"/>
                  </a:cubicBezTo>
                  <a:cubicBezTo>
                    <a:pt x="27" y="1"/>
                    <a:pt x="25" y="0"/>
                    <a:pt x="2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4"/>
            <p:cNvSpPr/>
            <p:nvPr/>
          </p:nvSpPr>
          <p:spPr>
            <a:xfrm>
              <a:off x="3694761" y="2313943"/>
              <a:ext cx="382119" cy="120870"/>
            </a:xfrm>
            <a:custGeom>
              <a:rect b="b" l="l" r="r" t="t"/>
              <a:pathLst>
                <a:path extrusionOk="0" h="570" w="1802">
                  <a:moveTo>
                    <a:pt x="258" y="1"/>
                  </a:moveTo>
                  <a:cubicBezTo>
                    <a:pt x="171" y="1"/>
                    <a:pt x="89" y="11"/>
                    <a:pt x="15" y="34"/>
                  </a:cubicBezTo>
                  <a:cubicBezTo>
                    <a:pt x="5" y="38"/>
                    <a:pt x="0" y="46"/>
                    <a:pt x="2" y="57"/>
                  </a:cubicBezTo>
                  <a:cubicBezTo>
                    <a:pt x="5" y="61"/>
                    <a:pt x="32" y="79"/>
                    <a:pt x="37" y="81"/>
                  </a:cubicBezTo>
                  <a:cubicBezTo>
                    <a:pt x="105" y="116"/>
                    <a:pt x="162" y="126"/>
                    <a:pt x="204" y="126"/>
                  </a:cubicBezTo>
                  <a:cubicBezTo>
                    <a:pt x="252" y="126"/>
                    <a:pt x="281" y="113"/>
                    <a:pt x="283" y="113"/>
                  </a:cubicBezTo>
                  <a:cubicBezTo>
                    <a:pt x="344" y="100"/>
                    <a:pt x="408" y="94"/>
                    <a:pt x="473" y="94"/>
                  </a:cubicBezTo>
                  <a:cubicBezTo>
                    <a:pt x="1052" y="94"/>
                    <a:pt x="1760" y="561"/>
                    <a:pt x="1772" y="567"/>
                  </a:cubicBezTo>
                  <a:cubicBezTo>
                    <a:pt x="1774" y="569"/>
                    <a:pt x="1777" y="570"/>
                    <a:pt x="1780" y="570"/>
                  </a:cubicBezTo>
                  <a:cubicBezTo>
                    <a:pt x="1787" y="570"/>
                    <a:pt x="1792" y="566"/>
                    <a:pt x="1795" y="560"/>
                  </a:cubicBezTo>
                  <a:cubicBezTo>
                    <a:pt x="1802" y="552"/>
                    <a:pt x="1797" y="541"/>
                    <a:pt x="1789" y="537"/>
                  </a:cubicBezTo>
                  <a:cubicBezTo>
                    <a:pt x="1747" y="512"/>
                    <a:pt x="878" y="1"/>
                    <a:pt x="25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4"/>
            <p:cNvSpPr/>
            <p:nvPr/>
          </p:nvSpPr>
          <p:spPr>
            <a:xfrm>
              <a:off x="3717875" y="2242693"/>
              <a:ext cx="171338" cy="117477"/>
            </a:xfrm>
            <a:custGeom>
              <a:rect b="b" l="l" r="r" t="t"/>
              <a:pathLst>
                <a:path extrusionOk="0" h="554" w="808">
                  <a:moveTo>
                    <a:pt x="327" y="0"/>
                  </a:moveTo>
                  <a:cubicBezTo>
                    <a:pt x="248" y="0"/>
                    <a:pt x="168" y="29"/>
                    <a:pt x="125" y="113"/>
                  </a:cubicBezTo>
                  <a:cubicBezTo>
                    <a:pt x="46" y="260"/>
                    <a:pt x="1" y="434"/>
                    <a:pt x="127" y="502"/>
                  </a:cubicBezTo>
                  <a:cubicBezTo>
                    <a:pt x="198" y="539"/>
                    <a:pt x="295" y="554"/>
                    <a:pt x="385" y="554"/>
                  </a:cubicBezTo>
                  <a:cubicBezTo>
                    <a:pt x="457" y="554"/>
                    <a:pt x="525" y="544"/>
                    <a:pt x="572" y="530"/>
                  </a:cubicBezTo>
                  <a:cubicBezTo>
                    <a:pt x="677" y="500"/>
                    <a:pt x="791" y="400"/>
                    <a:pt x="799" y="331"/>
                  </a:cubicBezTo>
                  <a:cubicBezTo>
                    <a:pt x="808" y="262"/>
                    <a:pt x="793" y="200"/>
                    <a:pt x="729" y="166"/>
                  </a:cubicBezTo>
                  <a:cubicBezTo>
                    <a:pt x="664" y="132"/>
                    <a:pt x="585" y="91"/>
                    <a:pt x="489" y="40"/>
                  </a:cubicBezTo>
                  <a:cubicBezTo>
                    <a:pt x="447" y="17"/>
                    <a:pt x="387" y="0"/>
                    <a:pt x="32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4"/>
            <p:cNvSpPr/>
            <p:nvPr/>
          </p:nvSpPr>
          <p:spPr>
            <a:xfrm>
              <a:off x="3927806" y="2331331"/>
              <a:ext cx="150981" cy="152890"/>
            </a:xfrm>
            <a:custGeom>
              <a:rect b="b" l="l" r="r" t="t"/>
              <a:pathLst>
                <a:path extrusionOk="0" h="721" w="712">
                  <a:moveTo>
                    <a:pt x="186" y="0"/>
                  </a:moveTo>
                  <a:cubicBezTo>
                    <a:pt x="145" y="0"/>
                    <a:pt x="105" y="21"/>
                    <a:pt x="71" y="52"/>
                  </a:cubicBezTo>
                  <a:cubicBezTo>
                    <a:pt x="19" y="97"/>
                    <a:pt x="0" y="247"/>
                    <a:pt x="34" y="352"/>
                  </a:cubicBezTo>
                  <a:cubicBezTo>
                    <a:pt x="69" y="457"/>
                    <a:pt x="180" y="635"/>
                    <a:pt x="308" y="703"/>
                  </a:cubicBezTo>
                  <a:cubicBezTo>
                    <a:pt x="331" y="715"/>
                    <a:pt x="354" y="720"/>
                    <a:pt x="376" y="720"/>
                  </a:cubicBezTo>
                  <a:cubicBezTo>
                    <a:pt x="478" y="720"/>
                    <a:pt x="568" y="606"/>
                    <a:pt x="632" y="485"/>
                  </a:cubicBezTo>
                  <a:cubicBezTo>
                    <a:pt x="711" y="337"/>
                    <a:pt x="583" y="194"/>
                    <a:pt x="486" y="142"/>
                  </a:cubicBezTo>
                  <a:cubicBezTo>
                    <a:pt x="392" y="93"/>
                    <a:pt x="311" y="50"/>
                    <a:pt x="246" y="16"/>
                  </a:cubicBezTo>
                  <a:cubicBezTo>
                    <a:pt x="226" y="5"/>
                    <a:pt x="206" y="0"/>
                    <a:pt x="18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4"/>
            <p:cNvSpPr/>
            <p:nvPr/>
          </p:nvSpPr>
          <p:spPr>
            <a:xfrm>
              <a:off x="3713422" y="2235059"/>
              <a:ext cx="373849" cy="256584"/>
            </a:xfrm>
            <a:custGeom>
              <a:rect b="b" l="l" r="r" t="t"/>
              <a:pathLst>
                <a:path extrusionOk="0" h="1210" w="1763">
                  <a:moveTo>
                    <a:pt x="347" y="37"/>
                  </a:moveTo>
                  <a:cubicBezTo>
                    <a:pt x="408" y="37"/>
                    <a:pt x="468" y="54"/>
                    <a:pt x="510" y="76"/>
                  </a:cubicBezTo>
                  <a:cubicBezTo>
                    <a:pt x="606" y="127"/>
                    <a:pt x="685" y="168"/>
                    <a:pt x="750" y="202"/>
                  </a:cubicBezTo>
                  <a:cubicBezTo>
                    <a:pt x="814" y="236"/>
                    <a:pt x="829" y="298"/>
                    <a:pt x="820" y="367"/>
                  </a:cubicBezTo>
                  <a:cubicBezTo>
                    <a:pt x="812" y="436"/>
                    <a:pt x="698" y="536"/>
                    <a:pt x="593" y="566"/>
                  </a:cubicBezTo>
                  <a:cubicBezTo>
                    <a:pt x="546" y="580"/>
                    <a:pt x="478" y="590"/>
                    <a:pt x="406" y="590"/>
                  </a:cubicBezTo>
                  <a:cubicBezTo>
                    <a:pt x="316" y="590"/>
                    <a:pt x="219" y="575"/>
                    <a:pt x="148" y="538"/>
                  </a:cubicBezTo>
                  <a:cubicBezTo>
                    <a:pt x="22" y="470"/>
                    <a:pt x="67" y="296"/>
                    <a:pt x="146" y="149"/>
                  </a:cubicBezTo>
                  <a:cubicBezTo>
                    <a:pt x="189" y="65"/>
                    <a:pt x="268" y="37"/>
                    <a:pt x="347" y="37"/>
                  </a:cubicBezTo>
                  <a:close/>
                  <a:moveTo>
                    <a:pt x="1195" y="454"/>
                  </a:moveTo>
                  <a:cubicBezTo>
                    <a:pt x="1215" y="454"/>
                    <a:pt x="1236" y="459"/>
                    <a:pt x="1257" y="470"/>
                  </a:cubicBezTo>
                  <a:cubicBezTo>
                    <a:pt x="1322" y="504"/>
                    <a:pt x="1401" y="547"/>
                    <a:pt x="1497" y="596"/>
                  </a:cubicBezTo>
                  <a:cubicBezTo>
                    <a:pt x="1594" y="648"/>
                    <a:pt x="1722" y="791"/>
                    <a:pt x="1643" y="939"/>
                  </a:cubicBezTo>
                  <a:cubicBezTo>
                    <a:pt x="1579" y="1060"/>
                    <a:pt x="1489" y="1174"/>
                    <a:pt x="1387" y="1174"/>
                  </a:cubicBezTo>
                  <a:cubicBezTo>
                    <a:pt x="1365" y="1174"/>
                    <a:pt x="1342" y="1169"/>
                    <a:pt x="1319" y="1157"/>
                  </a:cubicBezTo>
                  <a:cubicBezTo>
                    <a:pt x="1191" y="1089"/>
                    <a:pt x="1080" y="911"/>
                    <a:pt x="1045" y="806"/>
                  </a:cubicBezTo>
                  <a:cubicBezTo>
                    <a:pt x="1011" y="701"/>
                    <a:pt x="1030" y="551"/>
                    <a:pt x="1082" y="504"/>
                  </a:cubicBezTo>
                  <a:cubicBezTo>
                    <a:pt x="1116" y="474"/>
                    <a:pt x="1154" y="454"/>
                    <a:pt x="1195" y="454"/>
                  </a:cubicBezTo>
                  <a:close/>
                  <a:moveTo>
                    <a:pt x="348" y="0"/>
                  </a:moveTo>
                  <a:cubicBezTo>
                    <a:pt x="256" y="0"/>
                    <a:pt x="165" y="35"/>
                    <a:pt x="114" y="131"/>
                  </a:cubicBezTo>
                  <a:cubicBezTo>
                    <a:pt x="0" y="343"/>
                    <a:pt x="9" y="504"/>
                    <a:pt x="133" y="570"/>
                  </a:cubicBezTo>
                  <a:cubicBezTo>
                    <a:pt x="209" y="610"/>
                    <a:pt x="311" y="625"/>
                    <a:pt x="405" y="625"/>
                  </a:cubicBezTo>
                  <a:cubicBezTo>
                    <a:pt x="483" y="625"/>
                    <a:pt x="556" y="615"/>
                    <a:pt x="604" y="600"/>
                  </a:cubicBezTo>
                  <a:cubicBezTo>
                    <a:pt x="705" y="573"/>
                    <a:pt x="829" y="476"/>
                    <a:pt x="853" y="388"/>
                  </a:cubicBezTo>
                  <a:cubicBezTo>
                    <a:pt x="859" y="385"/>
                    <a:pt x="873" y="380"/>
                    <a:pt x="893" y="380"/>
                  </a:cubicBezTo>
                  <a:cubicBezTo>
                    <a:pt x="914" y="380"/>
                    <a:pt x="939" y="385"/>
                    <a:pt x="968" y="401"/>
                  </a:cubicBezTo>
                  <a:cubicBezTo>
                    <a:pt x="1032" y="433"/>
                    <a:pt x="1043" y="483"/>
                    <a:pt x="1045" y="491"/>
                  </a:cubicBezTo>
                  <a:cubicBezTo>
                    <a:pt x="987" y="562"/>
                    <a:pt x="979" y="718"/>
                    <a:pt x="1011" y="817"/>
                  </a:cubicBezTo>
                  <a:cubicBezTo>
                    <a:pt x="1045" y="922"/>
                    <a:pt x="1163" y="1114"/>
                    <a:pt x="1302" y="1187"/>
                  </a:cubicBezTo>
                  <a:cubicBezTo>
                    <a:pt x="1330" y="1202"/>
                    <a:pt x="1358" y="1209"/>
                    <a:pt x="1387" y="1209"/>
                  </a:cubicBezTo>
                  <a:cubicBezTo>
                    <a:pt x="1486" y="1209"/>
                    <a:pt x="1588" y="1121"/>
                    <a:pt x="1675" y="956"/>
                  </a:cubicBezTo>
                  <a:cubicBezTo>
                    <a:pt x="1763" y="791"/>
                    <a:pt x="1634" y="628"/>
                    <a:pt x="1514" y="566"/>
                  </a:cubicBezTo>
                  <a:lnTo>
                    <a:pt x="1274" y="440"/>
                  </a:lnTo>
                  <a:cubicBezTo>
                    <a:pt x="1249" y="426"/>
                    <a:pt x="1223" y="419"/>
                    <a:pt x="1195" y="419"/>
                  </a:cubicBezTo>
                  <a:cubicBezTo>
                    <a:pt x="1169" y="419"/>
                    <a:pt x="1142" y="425"/>
                    <a:pt x="1116" y="438"/>
                  </a:cubicBezTo>
                  <a:cubicBezTo>
                    <a:pt x="1090" y="410"/>
                    <a:pt x="1056" y="382"/>
                    <a:pt x="996" y="350"/>
                  </a:cubicBezTo>
                  <a:cubicBezTo>
                    <a:pt x="936" y="320"/>
                    <a:pt x="895" y="307"/>
                    <a:pt x="857" y="301"/>
                  </a:cubicBezTo>
                  <a:cubicBezTo>
                    <a:pt x="848" y="243"/>
                    <a:pt x="818" y="198"/>
                    <a:pt x="767" y="170"/>
                  </a:cubicBezTo>
                  <a:lnTo>
                    <a:pt x="527" y="44"/>
                  </a:lnTo>
                  <a:cubicBezTo>
                    <a:pt x="477" y="18"/>
                    <a:pt x="412" y="0"/>
                    <a:pt x="3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4"/>
            <p:cNvSpPr/>
            <p:nvPr/>
          </p:nvSpPr>
          <p:spPr>
            <a:xfrm>
              <a:off x="3207890" y="1631557"/>
              <a:ext cx="824884" cy="512107"/>
            </a:xfrm>
            <a:custGeom>
              <a:rect b="b" l="l" r="r" t="t"/>
              <a:pathLst>
                <a:path extrusionOk="0" h="2415" w="3890"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2146"/>
                  </a:lnTo>
                  <a:cubicBezTo>
                    <a:pt x="0" y="2294"/>
                    <a:pt x="120" y="2414"/>
                    <a:pt x="268" y="2414"/>
                  </a:cubicBezTo>
                  <a:lnTo>
                    <a:pt x="3622" y="2414"/>
                  </a:lnTo>
                  <a:cubicBezTo>
                    <a:pt x="3770" y="2414"/>
                    <a:pt x="3890" y="2294"/>
                    <a:pt x="3890" y="2146"/>
                  </a:cubicBezTo>
                  <a:lnTo>
                    <a:pt x="3890" y="268"/>
                  </a:lnTo>
                  <a:cubicBezTo>
                    <a:pt x="3890" y="120"/>
                    <a:pt x="3770" y="0"/>
                    <a:pt x="36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4"/>
            <p:cNvSpPr/>
            <p:nvPr/>
          </p:nvSpPr>
          <p:spPr>
            <a:xfrm>
              <a:off x="3406795" y="1672908"/>
              <a:ext cx="522921" cy="429406"/>
            </a:xfrm>
            <a:custGeom>
              <a:rect b="b" l="l" r="r" t="t"/>
              <a:pathLst>
                <a:path extrusionOk="0" h="2025" w="2466">
                  <a:moveTo>
                    <a:pt x="0" y="0"/>
                  </a:moveTo>
                  <a:lnTo>
                    <a:pt x="0" y="2024"/>
                  </a:lnTo>
                  <a:lnTo>
                    <a:pt x="2466" y="2024"/>
                  </a:lnTo>
                  <a:lnTo>
                    <a:pt x="2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4"/>
            <p:cNvSpPr/>
            <p:nvPr/>
          </p:nvSpPr>
          <p:spPr>
            <a:xfrm>
              <a:off x="3266417" y="1672908"/>
              <a:ext cx="97968" cy="429406"/>
            </a:xfrm>
            <a:custGeom>
              <a:rect b="b" l="l" r="r" t="t"/>
              <a:pathLst>
                <a:path extrusionOk="0" h="2025" w="462">
                  <a:moveTo>
                    <a:pt x="1" y="0"/>
                  </a:moveTo>
                  <a:lnTo>
                    <a:pt x="1" y="2024"/>
                  </a:lnTo>
                  <a:lnTo>
                    <a:pt x="461" y="2024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4"/>
            <p:cNvSpPr/>
            <p:nvPr/>
          </p:nvSpPr>
          <p:spPr>
            <a:xfrm>
              <a:off x="3266417" y="1748186"/>
              <a:ext cx="97968" cy="212"/>
            </a:xfrm>
            <a:custGeom>
              <a:rect b="b" l="l" r="r" t="t"/>
              <a:pathLst>
                <a:path extrusionOk="0" fill="none" h="1" w="462">
                  <a:moveTo>
                    <a:pt x="1" y="1"/>
                  </a:moveTo>
                  <a:lnTo>
                    <a:pt x="46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4"/>
            <p:cNvSpPr/>
            <p:nvPr/>
          </p:nvSpPr>
          <p:spPr>
            <a:xfrm>
              <a:off x="3266417" y="1840005"/>
              <a:ext cx="97968" cy="212"/>
            </a:xfrm>
            <a:custGeom>
              <a:rect b="b" l="l" r="r" t="t"/>
              <a:pathLst>
                <a:path extrusionOk="0" fill="none" h="1" w="462">
                  <a:moveTo>
                    <a:pt x="1" y="0"/>
                  </a:moveTo>
                  <a:lnTo>
                    <a:pt x="461" y="0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4"/>
            <p:cNvSpPr/>
            <p:nvPr/>
          </p:nvSpPr>
          <p:spPr>
            <a:xfrm>
              <a:off x="3266417" y="1931824"/>
              <a:ext cx="97968" cy="212"/>
            </a:xfrm>
            <a:custGeom>
              <a:rect b="b" l="l" r="r" t="t"/>
              <a:pathLst>
                <a:path extrusionOk="0" fill="none" h="1" w="462">
                  <a:moveTo>
                    <a:pt x="1" y="0"/>
                  </a:moveTo>
                  <a:lnTo>
                    <a:pt x="461" y="0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4"/>
            <p:cNvSpPr/>
            <p:nvPr/>
          </p:nvSpPr>
          <p:spPr>
            <a:xfrm>
              <a:off x="3266417" y="2023431"/>
              <a:ext cx="97968" cy="212"/>
            </a:xfrm>
            <a:custGeom>
              <a:rect b="b" l="l" r="r" t="t"/>
              <a:pathLst>
                <a:path extrusionOk="0" fill="none" h="1" w="462">
                  <a:moveTo>
                    <a:pt x="1" y="1"/>
                  </a:moveTo>
                  <a:lnTo>
                    <a:pt x="461" y="1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4"/>
            <p:cNvSpPr/>
            <p:nvPr/>
          </p:nvSpPr>
          <p:spPr>
            <a:xfrm>
              <a:off x="3266417" y="1872661"/>
              <a:ext cx="97968" cy="29687"/>
            </a:xfrm>
            <a:custGeom>
              <a:rect b="b" l="l" r="r" t="t"/>
              <a:pathLst>
                <a:path extrusionOk="0" h="140" w="462">
                  <a:moveTo>
                    <a:pt x="1" y="1"/>
                  </a:moveTo>
                  <a:lnTo>
                    <a:pt x="1" y="140"/>
                  </a:lnTo>
                  <a:lnTo>
                    <a:pt x="461" y="140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4"/>
            <p:cNvSpPr/>
            <p:nvPr/>
          </p:nvSpPr>
          <p:spPr>
            <a:xfrm>
              <a:off x="3625208" y="1783387"/>
              <a:ext cx="25658" cy="23538"/>
            </a:xfrm>
            <a:custGeom>
              <a:rect b="b" l="l" r="r" t="t"/>
              <a:pathLst>
                <a:path extrusionOk="0" h="111" w="121">
                  <a:moveTo>
                    <a:pt x="61" y="1"/>
                  </a:moveTo>
                  <a:cubicBezTo>
                    <a:pt x="47" y="1"/>
                    <a:pt x="33" y="6"/>
                    <a:pt x="22" y="17"/>
                  </a:cubicBezTo>
                  <a:cubicBezTo>
                    <a:pt x="1" y="38"/>
                    <a:pt x="1" y="73"/>
                    <a:pt x="22" y="94"/>
                  </a:cubicBezTo>
                  <a:cubicBezTo>
                    <a:pt x="33" y="105"/>
                    <a:pt x="47" y="110"/>
                    <a:pt x="61" y="110"/>
                  </a:cubicBezTo>
                  <a:cubicBezTo>
                    <a:pt x="75" y="110"/>
                    <a:pt x="88" y="105"/>
                    <a:pt x="99" y="94"/>
                  </a:cubicBezTo>
                  <a:cubicBezTo>
                    <a:pt x="121" y="73"/>
                    <a:pt x="121" y="38"/>
                    <a:pt x="99" y="17"/>
                  </a:cubicBezTo>
                  <a:cubicBezTo>
                    <a:pt x="88" y="6"/>
                    <a:pt x="75" y="1"/>
                    <a:pt x="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4"/>
            <p:cNvSpPr/>
            <p:nvPr/>
          </p:nvSpPr>
          <p:spPr>
            <a:xfrm>
              <a:off x="3626693" y="1748186"/>
              <a:ext cx="58314" cy="55558"/>
            </a:xfrm>
            <a:custGeom>
              <a:rect b="b" l="l" r="r" t="t"/>
              <a:pathLst>
                <a:path extrusionOk="0" h="262" w="275">
                  <a:moveTo>
                    <a:pt x="141" y="1"/>
                  </a:moveTo>
                  <a:lnTo>
                    <a:pt x="34" y="108"/>
                  </a:lnTo>
                  <a:cubicBezTo>
                    <a:pt x="15" y="129"/>
                    <a:pt x="0" y="185"/>
                    <a:pt x="45" y="230"/>
                  </a:cubicBezTo>
                  <a:cubicBezTo>
                    <a:pt x="68" y="253"/>
                    <a:pt x="92" y="262"/>
                    <a:pt x="114" y="262"/>
                  </a:cubicBezTo>
                  <a:cubicBezTo>
                    <a:pt x="136" y="262"/>
                    <a:pt x="154" y="253"/>
                    <a:pt x="167" y="241"/>
                  </a:cubicBezTo>
                  <a:lnTo>
                    <a:pt x="274" y="134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4"/>
            <p:cNvSpPr/>
            <p:nvPr/>
          </p:nvSpPr>
          <p:spPr>
            <a:xfrm>
              <a:off x="3644293" y="1422261"/>
              <a:ext cx="366639" cy="366639"/>
            </a:xfrm>
            <a:custGeom>
              <a:rect b="b" l="l" r="r" t="t"/>
              <a:pathLst>
                <a:path extrusionOk="0" h="1729" w="1729">
                  <a:moveTo>
                    <a:pt x="1568" y="0"/>
                  </a:moveTo>
                  <a:lnTo>
                    <a:pt x="1" y="1568"/>
                  </a:lnTo>
                  <a:lnTo>
                    <a:pt x="159" y="1728"/>
                  </a:lnTo>
                  <a:lnTo>
                    <a:pt x="1729" y="16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4"/>
            <p:cNvSpPr/>
            <p:nvPr/>
          </p:nvSpPr>
          <p:spPr>
            <a:xfrm>
              <a:off x="3644293" y="1735887"/>
              <a:ext cx="53013" cy="53013"/>
            </a:xfrm>
            <a:custGeom>
              <a:rect b="b" l="l" r="r" t="t"/>
              <a:pathLst>
                <a:path extrusionOk="0" h="250" w="250">
                  <a:moveTo>
                    <a:pt x="91" y="1"/>
                  </a:moveTo>
                  <a:lnTo>
                    <a:pt x="1" y="89"/>
                  </a:lnTo>
                  <a:lnTo>
                    <a:pt x="159" y="249"/>
                  </a:lnTo>
                  <a:lnTo>
                    <a:pt x="249" y="159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4"/>
            <p:cNvSpPr/>
            <p:nvPr/>
          </p:nvSpPr>
          <p:spPr>
            <a:xfrm>
              <a:off x="3958554" y="1423110"/>
              <a:ext cx="53013" cy="52801"/>
            </a:xfrm>
            <a:custGeom>
              <a:rect b="b" l="l" r="r" t="t"/>
              <a:pathLst>
                <a:path extrusionOk="0" h="249" w="250">
                  <a:moveTo>
                    <a:pt x="88" y="0"/>
                  </a:moveTo>
                  <a:lnTo>
                    <a:pt x="1" y="88"/>
                  </a:lnTo>
                  <a:lnTo>
                    <a:pt x="159" y="249"/>
                  </a:lnTo>
                  <a:lnTo>
                    <a:pt x="249" y="15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4"/>
            <p:cNvSpPr/>
            <p:nvPr/>
          </p:nvSpPr>
          <p:spPr>
            <a:xfrm>
              <a:off x="3981667" y="1412719"/>
              <a:ext cx="38382" cy="38806"/>
            </a:xfrm>
            <a:custGeom>
              <a:rect b="b" l="l" r="r" t="t"/>
              <a:pathLst>
                <a:path extrusionOk="0" h="183" w="181">
                  <a:moveTo>
                    <a:pt x="89" y="0"/>
                  </a:moveTo>
                  <a:cubicBezTo>
                    <a:pt x="74" y="0"/>
                    <a:pt x="61" y="6"/>
                    <a:pt x="52" y="17"/>
                  </a:cubicBezTo>
                  <a:lnTo>
                    <a:pt x="1" y="66"/>
                  </a:lnTo>
                  <a:lnTo>
                    <a:pt x="114" y="182"/>
                  </a:lnTo>
                  <a:lnTo>
                    <a:pt x="166" y="131"/>
                  </a:lnTo>
                  <a:cubicBezTo>
                    <a:pt x="177" y="122"/>
                    <a:pt x="181" y="107"/>
                    <a:pt x="181" y="94"/>
                  </a:cubicBezTo>
                  <a:cubicBezTo>
                    <a:pt x="181" y="79"/>
                    <a:pt x="177" y="66"/>
                    <a:pt x="166" y="56"/>
                  </a:cubicBezTo>
                  <a:lnTo>
                    <a:pt x="127" y="17"/>
                  </a:lnTo>
                  <a:cubicBezTo>
                    <a:pt x="117" y="6"/>
                    <a:pt x="104" y="0"/>
                    <a:pt x="8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4"/>
            <p:cNvSpPr/>
            <p:nvPr/>
          </p:nvSpPr>
          <p:spPr>
            <a:xfrm>
              <a:off x="3745654" y="1636010"/>
              <a:ext cx="50044" cy="50256"/>
            </a:xfrm>
            <a:custGeom>
              <a:rect b="b" l="l" r="r" t="t"/>
              <a:pathLst>
                <a:path extrusionOk="0" h="237" w="236">
                  <a:moveTo>
                    <a:pt x="77" y="1"/>
                  </a:moveTo>
                  <a:lnTo>
                    <a:pt x="0" y="78"/>
                  </a:lnTo>
                  <a:lnTo>
                    <a:pt x="161" y="236"/>
                  </a:lnTo>
                  <a:lnTo>
                    <a:pt x="236" y="161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4"/>
            <p:cNvSpPr/>
            <p:nvPr/>
          </p:nvSpPr>
          <p:spPr>
            <a:xfrm>
              <a:off x="3877762" y="1464672"/>
              <a:ext cx="129988" cy="134865"/>
            </a:xfrm>
            <a:custGeom>
              <a:rect b="b" l="l" r="r" t="t"/>
              <a:pathLst>
                <a:path extrusionOk="0" h="636" w="613">
                  <a:moveTo>
                    <a:pt x="573" y="1"/>
                  </a:moveTo>
                  <a:cubicBezTo>
                    <a:pt x="569" y="1"/>
                    <a:pt x="566" y="2"/>
                    <a:pt x="564" y="6"/>
                  </a:cubicBezTo>
                  <a:cubicBezTo>
                    <a:pt x="557" y="10"/>
                    <a:pt x="557" y="18"/>
                    <a:pt x="564" y="23"/>
                  </a:cubicBezTo>
                  <a:lnTo>
                    <a:pt x="579" y="40"/>
                  </a:lnTo>
                  <a:lnTo>
                    <a:pt x="7" y="612"/>
                  </a:lnTo>
                  <a:cubicBezTo>
                    <a:pt x="0" y="618"/>
                    <a:pt x="0" y="625"/>
                    <a:pt x="7" y="631"/>
                  </a:cubicBezTo>
                  <a:cubicBezTo>
                    <a:pt x="9" y="634"/>
                    <a:pt x="12" y="636"/>
                    <a:pt x="16" y="636"/>
                  </a:cubicBezTo>
                  <a:cubicBezTo>
                    <a:pt x="19" y="636"/>
                    <a:pt x="23" y="634"/>
                    <a:pt x="26" y="631"/>
                  </a:cubicBezTo>
                  <a:lnTo>
                    <a:pt x="607" y="48"/>
                  </a:lnTo>
                  <a:cubicBezTo>
                    <a:pt x="613" y="44"/>
                    <a:pt x="613" y="36"/>
                    <a:pt x="607" y="29"/>
                  </a:cubicBezTo>
                  <a:lnTo>
                    <a:pt x="583" y="6"/>
                  </a:lnTo>
                  <a:cubicBezTo>
                    <a:pt x="580" y="2"/>
                    <a:pt x="576" y="1"/>
                    <a:pt x="5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4"/>
            <p:cNvSpPr/>
            <p:nvPr/>
          </p:nvSpPr>
          <p:spPr>
            <a:xfrm>
              <a:off x="3675677" y="1663365"/>
              <a:ext cx="58314" cy="53225"/>
            </a:xfrm>
            <a:custGeom>
              <a:rect b="b" l="l" r="r" t="t"/>
              <a:pathLst>
                <a:path extrusionOk="0" h="251" w="275">
                  <a:moveTo>
                    <a:pt x="249" y="0"/>
                  </a:moveTo>
                  <a:cubicBezTo>
                    <a:pt x="219" y="0"/>
                    <a:pt x="187" y="36"/>
                    <a:pt x="174" y="47"/>
                  </a:cubicBezTo>
                  <a:cubicBezTo>
                    <a:pt x="159" y="65"/>
                    <a:pt x="174" y="88"/>
                    <a:pt x="142" y="118"/>
                  </a:cubicBezTo>
                  <a:cubicBezTo>
                    <a:pt x="112" y="150"/>
                    <a:pt x="88" y="135"/>
                    <a:pt x="71" y="150"/>
                  </a:cubicBezTo>
                  <a:cubicBezTo>
                    <a:pt x="56" y="167"/>
                    <a:pt x="0" y="217"/>
                    <a:pt x="35" y="251"/>
                  </a:cubicBezTo>
                  <a:lnTo>
                    <a:pt x="155" y="131"/>
                  </a:lnTo>
                  <a:lnTo>
                    <a:pt x="275" y="11"/>
                  </a:lnTo>
                  <a:cubicBezTo>
                    <a:pt x="267" y="3"/>
                    <a:pt x="258" y="0"/>
                    <a:pt x="2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4"/>
            <p:cNvSpPr/>
            <p:nvPr/>
          </p:nvSpPr>
          <p:spPr>
            <a:xfrm>
              <a:off x="3637507" y="1757305"/>
              <a:ext cx="37957" cy="37957"/>
            </a:xfrm>
            <a:custGeom>
              <a:rect b="b" l="l" r="r" t="t"/>
              <a:pathLst>
                <a:path extrusionOk="0" h="179" w="179">
                  <a:moveTo>
                    <a:pt x="45" y="1"/>
                  </a:moveTo>
                  <a:lnTo>
                    <a:pt x="0" y="46"/>
                  </a:lnTo>
                  <a:lnTo>
                    <a:pt x="133" y="178"/>
                  </a:lnTo>
                  <a:lnTo>
                    <a:pt x="178" y="13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4"/>
            <p:cNvSpPr/>
            <p:nvPr/>
          </p:nvSpPr>
          <p:spPr>
            <a:xfrm>
              <a:off x="3459384" y="2230606"/>
              <a:ext cx="98816" cy="92455"/>
            </a:xfrm>
            <a:custGeom>
              <a:rect b="b" l="l" r="r" t="t"/>
              <a:pathLst>
                <a:path extrusionOk="0" h="436" w="466">
                  <a:moveTo>
                    <a:pt x="354" y="0"/>
                  </a:moveTo>
                  <a:lnTo>
                    <a:pt x="1" y="127"/>
                  </a:lnTo>
                  <a:lnTo>
                    <a:pt x="112" y="435"/>
                  </a:lnTo>
                  <a:lnTo>
                    <a:pt x="466" y="309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4"/>
            <p:cNvSpPr/>
            <p:nvPr/>
          </p:nvSpPr>
          <p:spPr>
            <a:xfrm>
              <a:off x="3469986" y="2278318"/>
              <a:ext cx="27355" cy="12935"/>
            </a:xfrm>
            <a:custGeom>
              <a:rect b="b" l="l" r="r" t="t"/>
              <a:pathLst>
                <a:path extrusionOk="0" h="61" w="129">
                  <a:moveTo>
                    <a:pt x="122" y="0"/>
                  </a:moveTo>
                  <a:lnTo>
                    <a:pt x="0" y="45"/>
                  </a:lnTo>
                  <a:lnTo>
                    <a:pt x="7" y="60"/>
                  </a:lnTo>
                  <a:lnTo>
                    <a:pt x="129" y="1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4"/>
            <p:cNvSpPr/>
            <p:nvPr/>
          </p:nvSpPr>
          <p:spPr>
            <a:xfrm>
              <a:off x="3493524" y="2276833"/>
              <a:ext cx="6998" cy="6150"/>
            </a:xfrm>
            <a:custGeom>
              <a:rect b="b" l="l" r="r" t="t"/>
              <a:pathLst>
                <a:path extrusionOk="0" h="29" w="33">
                  <a:moveTo>
                    <a:pt x="16" y="0"/>
                  </a:moveTo>
                  <a:cubicBezTo>
                    <a:pt x="14" y="0"/>
                    <a:pt x="13" y="0"/>
                    <a:pt x="11" y="1"/>
                  </a:cubicBezTo>
                  <a:cubicBezTo>
                    <a:pt x="3" y="3"/>
                    <a:pt x="1" y="11"/>
                    <a:pt x="3" y="18"/>
                  </a:cubicBezTo>
                  <a:cubicBezTo>
                    <a:pt x="4" y="24"/>
                    <a:pt x="9" y="28"/>
                    <a:pt x="14" y="28"/>
                  </a:cubicBezTo>
                  <a:cubicBezTo>
                    <a:pt x="16" y="28"/>
                    <a:pt x="18" y="28"/>
                    <a:pt x="20" y="26"/>
                  </a:cubicBezTo>
                  <a:cubicBezTo>
                    <a:pt x="28" y="24"/>
                    <a:pt x="33" y="16"/>
                    <a:pt x="28" y="9"/>
                  </a:cubicBezTo>
                  <a:cubicBezTo>
                    <a:pt x="27" y="3"/>
                    <a:pt x="21" y="0"/>
                    <a:pt x="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4"/>
            <p:cNvSpPr/>
            <p:nvPr/>
          </p:nvSpPr>
          <p:spPr>
            <a:xfrm>
              <a:off x="3508156" y="2248206"/>
              <a:ext cx="17388" cy="17176"/>
            </a:xfrm>
            <a:custGeom>
              <a:rect b="b" l="l" r="r" t="t"/>
              <a:pathLst>
                <a:path extrusionOk="0" h="81" w="82">
                  <a:moveTo>
                    <a:pt x="60" y="1"/>
                  </a:moveTo>
                  <a:lnTo>
                    <a:pt x="0" y="22"/>
                  </a:lnTo>
                  <a:lnTo>
                    <a:pt x="21" y="80"/>
                  </a:lnTo>
                  <a:lnTo>
                    <a:pt x="81" y="5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4"/>
            <p:cNvSpPr/>
            <p:nvPr/>
          </p:nvSpPr>
          <p:spPr>
            <a:xfrm>
              <a:off x="3518546" y="2278742"/>
              <a:ext cx="17388" cy="17388"/>
            </a:xfrm>
            <a:custGeom>
              <a:rect b="b" l="l" r="r" t="t"/>
              <a:pathLst>
                <a:path extrusionOk="0" h="82" w="82">
                  <a:moveTo>
                    <a:pt x="60" y="0"/>
                  </a:moveTo>
                  <a:lnTo>
                    <a:pt x="0" y="22"/>
                  </a:lnTo>
                  <a:lnTo>
                    <a:pt x="22" y="82"/>
                  </a:lnTo>
                  <a:lnTo>
                    <a:pt x="82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4"/>
            <p:cNvSpPr/>
            <p:nvPr/>
          </p:nvSpPr>
          <p:spPr>
            <a:xfrm>
              <a:off x="3460444" y="2254992"/>
              <a:ext cx="30960" cy="68493"/>
            </a:xfrm>
            <a:custGeom>
              <a:rect b="b" l="l" r="r" t="t"/>
              <a:pathLst>
                <a:path extrusionOk="0" h="323" w="146">
                  <a:moveTo>
                    <a:pt x="34" y="1"/>
                  </a:moveTo>
                  <a:lnTo>
                    <a:pt x="0" y="14"/>
                  </a:lnTo>
                  <a:lnTo>
                    <a:pt x="112" y="322"/>
                  </a:lnTo>
                  <a:lnTo>
                    <a:pt x="146" y="30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4"/>
            <p:cNvSpPr/>
            <p:nvPr/>
          </p:nvSpPr>
          <p:spPr>
            <a:xfrm>
              <a:off x="3265992" y="2247782"/>
              <a:ext cx="220535" cy="153314"/>
            </a:xfrm>
            <a:custGeom>
              <a:rect b="b" l="l" r="r" t="t"/>
              <a:pathLst>
                <a:path extrusionOk="0" h="723" w="1040">
                  <a:moveTo>
                    <a:pt x="896" y="1"/>
                  </a:moveTo>
                  <a:lnTo>
                    <a:pt x="1" y="324"/>
                  </a:lnTo>
                  <a:lnTo>
                    <a:pt x="144" y="722"/>
                  </a:lnTo>
                  <a:lnTo>
                    <a:pt x="1039" y="399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4"/>
            <p:cNvSpPr/>
            <p:nvPr/>
          </p:nvSpPr>
          <p:spPr>
            <a:xfrm>
              <a:off x="3240546" y="2316911"/>
              <a:ext cx="56194" cy="89486"/>
            </a:xfrm>
            <a:custGeom>
              <a:rect b="b" l="l" r="r" t="t"/>
              <a:pathLst>
                <a:path extrusionOk="0" h="422" w="265">
                  <a:moveTo>
                    <a:pt x="121" y="0"/>
                  </a:moveTo>
                  <a:lnTo>
                    <a:pt x="76" y="17"/>
                  </a:lnTo>
                  <a:cubicBezTo>
                    <a:pt x="50" y="26"/>
                    <a:pt x="26" y="45"/>
                    <a:pt x="13" y="71"/>
                  </a:cubicBezTo>
                  <a:cubicBezTo>
                    <a:pt x="1" y="99"/>
                    <a:pt x="1" y="129"/>
                    <a:pt x="11" y="154"/>
                  </a:cubicBezTo>
                  <a:lnTo>
                    <a:pt x="82" y="351"/>
                  </a:lnTo>
                  <a:cubicBezTo>
                    <a:pt x="91" y="377"/>
                    <a:pt x="110" y="399"/>
                    <a:pt x="136" y="411"/>
                  </a:cubicBezTo>
                  <a:cubicBezTo>
                    <a:pt x="151" y="419"/>
                    <a:pt x="167" y="422"/>
                    <a:pt x="182" y="422"/>
                  </a:cubicBezTo>
                  <a:cubicBezTo>
                    <a:pt x="195" y="422"/>
                    <a:pt x="207" y="420"/>
                    <a:pt x="219" y="416"/>
                  </a:cubicBezTo>
                  <a:lnTo>
                    <a:pt x="264" y="399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5" name="Google Shape;1825;p24"/>
          <p:cNvGrpSpPr/>
          <p:nvPr/>
        </p:nvGrpSpPr>
        <p:grpSpPr>
          <a:xfrm>
            <a:off x="2926550" y="3070183"/>
            <a:ext cx="1421100" cy="1174232"/>
            <a:chOff x="2845463" y="4206340"/>
            <a:chExt cx="1421100" cy="548040"/>
          </a:xfrm>
        </p:grpSpPr>
        <p:sp>
          <p:nvSpPr>
            <p:cNvPr id="1826" name="Google Shape;1826;p24"/>
            <p:cNvSpPr txBox="1"/>
            <p:nvPr/>
          </p:nvSpPr>
          <p:spPr>
            <a:xfrm>
              <a:off x="3037163" y="4206340"/>
              <a:ext cx="1037700" cy="1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u="sng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Update</a:t>
              </a:r>
              <a:endParaRPr sz="1700" u="sng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27" name="Google Shape;1827;p24"/>
            <p:cNvSpPr txBox="1"/>
            <p:nvPr/>
          </p:nvSpPr>
          <p:spPr>
            <a:xfrm>
              <a:off x="2845463" y="4438780"/>
              <a:ext cx="14211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teacher can update the study material / lectures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28" name="Google Shape;1828;p24"/>
          <p:cNvGrpSpPr/>
          <p:nvPr/>
        </p:nvGrpSpPr>
        <p:grpSpPr>
          <a:xfrm>
            <a:off x="1088200" y="3110197"/>
            <a:ext cx="1421100" cy="1348412"/>
            <a:chOff x="996642" y="4206327"/>
            <a:chExt cx="1421100" cy="584944"/>
          </a:xfrm>
        </p:grpSpPr>
        <p:sp>
          <p:nvSpPr>
            <p:cNvPr id="1829" name="Google Shape;1829;p24"/>
            <p:cNvSpPr txBox="1"/>
            <p:nvPr/>
          </p:nvSpPr>
          <p:spPr>
            <a:xfrm>
              <a:off x="1188342" y="4206327"/>
              <a:ext cx="1037700" cy="1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u="sng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Upload</a:t>
              </a:r>
              <a:endParaRPr sz="1700" u="sng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30" name="Google Shape;1830;p24"/>
            <p:cNvSpPr txBox="1"/>
            <p:nvPr/>
          </p:nvSpPr>
          <p:spPr>
            <a:xfrm>
              <a:off x="996642" y="4438771"/>
              <a:ext cx="14211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teacher can upload study material/lectures in any specific time.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1" name="Google Shape;1831;p24"/>
          <p:cNvGrpSpPr/>
          <p:nvPr/>
        </p:nvGrpSpPr>
        <p:grpSpPr>
          <a:xfrm>
            <a:off x="6634675" y="3052403"/>
            <a:ext cx="1421100" cy="1320778"/>
            <a:chOff x="6543115" y="4206340"/>
            <a:chExt cx="1421100" cy="548040"/>
          </a:xfrm>
        </p:grpSpPr>
        <p:sp>
          <p:nvSpPr>
            <p:cNvPr id="1832" name="Google Shape;1832;p24"/>
            <p:cNvSpPr txBox="1"/>
            <p:nvPr/>
          </p:nvSpPr>
          <p:spPr>
            <a:xfrm>
              <a:off x="6734815" y="4206340"/>
              <a:ext cx="1037700" cy="1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u="sng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Download</a:t>
              </a:r>
              <a:endParaRPr sz="1700" u="sng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33" name="Google Shape;1833;p24"/>
            <p:cNvSpPr txBox="1"/>
            <p:nvPr/>
          </p:nvSpPr>
          <p:spPr>
            <a:xfrm>
              <a:off x="6543115" y="4438780"/>
              <a:ext cx="14211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Student can download the study material/video lectures.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4" name="Google Shape;1834;p24"/>
          <p:cNvGrpSpPr/>
          <p:nvPr/>
        </p:nvGrpSpPr>
        <p:grpSpPr>
          <a:xfrm>
            <a:off x="4841181" y="3070315"/>
            <a:ext cx="1350329" cy="1320761"/>
            <a:chOff x="4678536" y="4103913"/>
            <a:chExt cx="1421100" cy="657848"/>
          </a:xfrm>
        </p:grpSpPr>
        <p:sp>
          <p:nvSpPr>
            <p:cNvPr id="1835" name="Google Shape;1835;p24"/>
            <p:cNvSpPr txBox="1"/>
            <p:nvPr/>
          </p:nvSpPr>
          <p:spPr>
            <a:xfrm>
              <a:off x="4870249" y="4103913"/>
              <a:ext cx="1037700" cy="1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u="sng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Delete</a:t>
              </a:r>
              <a:endParaRPr sz="1700" u="sng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36" name="Google Shape;1836;p24"/>
            <p:cNvSpPr txBox="1"/>
            <p:nvPr/>
          </p:nvSpPr>
          <p:spPr>
            <a:xfrm>
              <a:off x="4678536" y="4352861"/>
              <a:ext cx="1421100" cy="4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If teacher has uploaded any thing by mistake, then deletion is also allowed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837" name="Google Shape;1837;p24"/>
          <p:cNvCxnSpPr/>
          <p:nvPr/>
        </p:nvCxnSpPr>
        <p:spPr>
          <a:xfrm>
            <a:off x="553800" y="4598575"/>
            <a:ext cx="803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8" name="Google Shape;183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9" name="Google Shape;1839;p24"/>
          <p:cNvSpPr txBox="1"/>
          <p:nvPr/>
        </p:nvSpPr>
        <p:spPr>
          <a:xfrm>
            <a:off x="94700" y="4710125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12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25"/>
          <p:cNvSpPr txBox="1"/>
          <p:nvPr/>
        </p:nvSpPr>
        <p:spPr>
          <a:xfrm>
            <a:off x="3440200" y="20731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45" name="Google Shape;1845;p25"/>
          <p:cNvSpPr txBox="1"/>
          <p:nvPr/>
        </p:nvSpPr>
        <p:spPr>
          <a:xfrm>
            <a:off x="1075775" y="1456775"/>
            <a:ext cx="7014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rgbClr val="FDCB52"/>
                </a:solidFill>
                <a:latin typeface="Comic Sans MS"/>
                <a:ea typeface="Comic Sans MS"/>
                <a:cs typeface="Comic Sans MS"/>
                <a:sym typeface="Comic Sans MS"/>
              </a:rPr>
              <a:t> CHALLENGES</a:t>
            </a:r>
            <a:endParaRPr b="1" sz="7000">
              <a:solidFill>
                <a:srgbClr val="FDCB5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0">
                <a:solidFill>
                  <a:srgbClr val="FDCB5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FACED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46" name="Google Shape;184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7" name="Google Shape;1847;p25"/>
          <p:cNvSpPr txBox="1"/>
          <p:nvPr/>
        </p:nvSpPr>
        <p:spPr>
          <a:xfrm>
            <a:off x="94700" y="4710125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13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2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5400">
                <a:solidFill>
                  <a:srgbClr val="FDCB52"/>
                </a:solidFill>
              </a:rPr>
              <a:t>Challenges faced</a:t>
            </a:r>
            <a:endParaRPr/>
          </a:p>
        </p:txBody>
      </p:sp>
      <p:grpSp>
        <p:nvGrpSpPr>
          <p:cNvPr id="1853" name="Google Shape;1853;p26"/>
          <p:cNvGrpSpPr/>
          <p:nvPr/>
        </p:nvGrpSpPr>
        <p:grpSpPr>
          <a:xfrm>
            <a:off x="2809050" y="1340050"/>
            <a:ext cx="3577294" cy="3296890"/>
            <a:chOff x="2809050" y="1340050"/>
            <a:chExt cx="3577294" cy="3296890"/>
          </a:xfrm>
        </p:grpSpPr>
        <p:sp>
          <p:nvSpPr>
            <p:cNvPr id="1854" name="Google Shape;1854;p26"/>
            <p:cNvSpPr/>
            <p:nvPr/>
          </p:nvSpPr>
          <p:spPr>
            <a:xfrm>
              <a:off x="3140380" y="2997050"/>
              <a:ext cx="2883246" cy="1354914"/>
            </a:xfrm>
            <a:custGeom>
              <a:rect b="b" l="l" r="r" t="t"/>
              <a:pathLst>
                <a:path extrusionOk="0" h="7688" w="16360">
                  <a:moveTo>
                    <a:pt x="1" y="0"/>
                  </a:moveTo>
                  <a:lnTo>
                    <a:pt x="1826" y="6353"/>
                  </a:lnTo>
                  <a:lnTo>
                    <a:pt x="13066" y="7687"/>
                  </a:lnTo>
                  <a:lnTo>
                    <a:pt x="16360" y="0"/>
                  </a:ln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6"/>
            <p:cNvSpPr/>
            <p:nvPr/>
          </p:nvSpPr>
          <p:spPr>
            <a:xfrm>
              <a:off x="5142811" y="2468157"/>
              <a:ext cx="187517" cy="516552"/>
            </a:xfrm>
            <a:custGeom>
              <a:rect b="b" l="l" r="r" t="t"/>
              <a:pathLst>
                <a:path extrusionOk="0" h="2931" w="1064">
                  <a:moveTo>
                    <a:pt x="121" y="1"/>
                  </a:moveTo>
                  <a:cubicBezTo>
                    <a:pt x="54" y="1"/>
                    <a:pt x="1" y="54"/>
                    <a:pt x="1" y="121"/>
                  </a:cubicBezTo>
                  <a:lnTo>
                    <a:pt x="1" y="2811"/>
                  </a:lnTo>
                  <a:cubicBezTo>
                    <a:pt x="1" y="2877"/>
                    <a:pt x="54" y="2931"/>
                    <a:pt x="121" y="2931"/>
                  </a:cubicBezTo>
                  <a:lnTo>
                    <a:pt x="943" y="2931"/>
                  </a:lnTo>
                  <a:cubicBezTo>
                    <a:pt x="1010" y="2931"/>
                    <a:pt x="1063" y="2877"/>
                    <a:pt x="1063" y="2811"/>
                  </a:cubicBezTo>
                  <a:lnTo>
                    <a:pt x="1063" y="121"/>
                  </a:lnTo>
                  <a:cubicBezTo>
                    <a:pt x="1063" y="54"/>
                    <a:pt x="1010" y="1"/>
                    <a:pt x="943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6"/>
            <p:cNvSpPr/>
            <p:nvPr/>
          </p:nvSpPr>
          <p:spPr>
            <a:xfrm>
              <a:off x="5187047" y="2593463"/>
              <a:ext cx="99045" cy="212366"/>
            </a:xfrm>
            <a:custGeom>
              <a:rect b="b" l="l" r="r" t="t"/>
              <a:pathLst>
                <a:path extrusionOk="0" h="1205" w="562">
                  <a:moveTo>
                    <a:pt x="0" y="1"/>
                  </a:moveTo>
                  <a:lnTo>
                    <a:pt x="0" y="1205"/>
                  </a:lnTo>
                  <a:lnTo>
                    <a:pt x="562" y="1205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6"/>
            <p:cNvSpPr/>
            <p:nvPr/>
          </p:nvSpPr>
          <p:spPr>
            <a:xfrm>
              <a:off x="5193391" y="2850948"/>
              <a:ext cx="86356" cy="85828"/>
            </a:xfrm>
            <a:custGeom>
              <a:rect b="b" l="l" r="r" t="t"/>
              <a:pathLst>
                <a:path extrusionOk="0" h="487" w="490">
                  <a:moveTo>
                    <a:pt x="245" y="1"/>
                  </a:moveTo>
                  <a:cubicBezTo>
                    <a:pt x="110" y="1"/>
                    <a:pt x="1" y="110"/>
                    <a:pt x="1" y="243"/>
                  </a:cubicBezTo>
                  <a:cubicBezTo>
                    <a:pt x="1" y="378"/>
                    <a:pt x="110" y="487"/>
                    <a:pt x="245" y="487"/>
                  </a:cubicBezTo>
                  <a:cubicBezTo>
                    <a:pt x="380" y="487"/>
                    <a:pt x="489" y="378"/>
                    <a:pt x="489" y="243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6"/>
            <p:cNvSpPr/>
            <p:nvPr/>
          </p:nvSpPr>
          <p:spPr>
            <a:xfrm>
              <a:off x="5349363" y="2468157"/>
              <a:ext cx="187340" cy="516552"/>
            </a:xfrm>
            <a:custGeom>
              <a:rect b="b" l="l" r="r" t="t"/>
              <a:pathLst>
                <a:path extrusionOk="0" h="2931" w="1063">
                  <a:moveTo>
                    <a:pt x="122" y="1"/>
                  </a:moveTo>
                  <a:cubicBezTo>
                    <a:pt x="56" y="1"/>
                    <a:pt x="0" y="54"/>
                    <a:pt x="0" y="121"/>
                  </a:cubicBezTo>
                  <a:lnTo>
                    <a:pt x="0" y="2811"/>
                  </a:lnTo>
                  <a:cubicBezTo>
                    <a:pt x="0" y="2877"/>
                    <a:pt x="56" y="2931"/>
                    <a:pt x="122" y="2931"/>
                  </a:cubicBezTo>
                  <a:lnTo>
                    <a:pt x="943" y="2931"/>
                  </a:lnTo>
                  <a:cubicBezTo>
                    <a:pt x="1009" y="2931"/>
                    <a:pt x="1063" y="2877"/>
                    <a:pt x="1063" y="2811"/>
                  </a:cubicBezTo>
                  <a:lnTo>
                    <a:pt x="1063" y="121"/>
                  </a:lnTo>
                  <a:cubicBezTo>
                    <a:pt x="1063" y="54"/>
                    <a:pt x="1009" y="1"/>
                    <a:pt x="943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6"/>
            <p:cNvSpPr/>
            <p:nvPr/>
          </p:nvSpPr>
          <p:spPr>
            <a:xfrm>
              <a:off x="5393423" y="2593463"/>
              <a:ext cx="99574" cy="212366"/>
            </a:xfrm>
            <a:custGeom>
              <a:rect b="b" l="l" r="r" t="t"/>
              <a:pathLst>
                <a:path extrusionOk="0" h="1205" w="565">
                  <a:moveTo>
                    <a:pt x="1" y="1"/>
                  </a:moveTo>
                  <a:lnTo>
                    <a:pt x="1" y="1205"/>
                  </a:lnTo>
                  <a:lnTo>
                    <a:pt x="564" y="1205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6"/>
            <p:cNvSpPr/>
            <p:nvPr/>
          </p:nvSpPr>
          <p:spPr>
            <a:xfrm>
              <a:off x="5395009" y="2850243"/>
              <a:ext cx="97636" cy="86180"/>
            </a:xfrm>
            <a:custGeom>
              <a:rect b="b" l="l" r="r" t="t"/>
              <a:pathLst>
                <a:path extrusionOk="0" h="489" w="554">
                  <a:moveTo>
                    <a:pt x="277" y="1"/>
                  </a:moveTo>
                  <a:cubicBezTo>
                    <a:pt x="182" y="1"/>
                    <a:pt x="91" y="57"/>
                    <a:pt x="52" y="152"/>
                  </a:cubicBezTo>
                  <a:cubicBezTo>
                    <a:pt x="1" y="277"/>
                    <a:pt x="58" y="418"/>
                    <a:pt x="185" y="469"/>
                  </a:cubicBezTo>
                  <a:cubicBezTo>
                    <a:pt x="215" y="482"/>
                    <a:pt x="247" y="488"/>
                    <a:pt x="278" y="488"/>
                  </a:cubicBezTo>
                  <a:cubicBezTo>
                    <a:pt x="373" y="488"/>
                    <a:pt x="463" y="432"/>
                    <a:pt x="502" y="339"/>
                  </a:cubicBezTo>
                  <a:cubicBezTo>
                    <a:pt x="553" y="215"/>
                    <a:pt x="495" y="71"/>
                    <a:pt x="371" y="20"/>
                  </a:cubicBezTo>
                  <a:cubicBezTo>
                    <a:pt x="340" y="7"/>
                    <a:pt x="309" y="1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6"/>
            <p:cNvSpPr/>
            <p:nvPr/>
          </p:nvSpPr>
          <p:spPr>
            <a:xfrm>
              <a:off x="5536529" y="2457054"/>
              <a:ext cx="249376" cy="531356"/>
            </a:xfrm>
            <a:custGeom>
              <a:rect b="b" l="l" r="r" t="t"/>
              <a:pathLst>
                <a:path extrusionOk="0" h="3015" w="1415">
                  <a:moveTo>
                    <a:pt x="944" y="1"/>
                  </a:moveTo>
                  <a:cubicBezTo>
                    <a:pt x="939" y="1"/>
                    <a:pt x="933" y="1"/>
                    <a:pt x="928" y="2"/>
                  </a:cubicBezTo>
                  <a:lnTo>
                    <a:pt x="114" y="107"/>
                  </a:lnTo>
                  <a:cubicBezTo>
                    <a:pt x="48" y="115"/>
                    <a:pt x="1" y="175"/>
                    <a:pt x="9" y="242"/>
                  </a:cubicBezTo>
                  <a:lnTo>
                    <a:pt x="352" y="2910"/>
                  </a:lnTo>
                  <a:cubicBezTo>
                    <a:pt x="360" y="2969"/>
                    <a:pt x="411" y="3014"/>
                    <a:pt x="471" y="3014"/>
                  </a:cubicBezTo>
                  <a:cubicBezTo>
                    <a:pt x="476" y="3014"/>
                    <a:pt x="482" y="3014"/>
                    <a:pt x="487" y="3013"/>
                  </a:cubicBezTo>
                  <a:lnTo>
                    <a:pt x="1303" y="2908"/>
                  </a:lnTo>
                  <a:cubicBezTo>
                    <a:pt x="1367" y="2900"/>
                    <a:pt x="1414" y="2840"/>
                    <a:pt x="1406" y="2773"/>
                  </a:cubicBezTo>
                  <a:lnTo>
                    <a:pt x="1063" y="107"/>
                  </a:lnTo>
                  <a:cubicBezTo>
                    <a:pt x="1055" y="46"/>
                    <a:pt x="1004" y="1"/>
                    <a:pt x="944" y="1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6"/>
            <p:cNvSpPr/>
            <p:nvPr/>
          </p:nvSpPr>
          <p:spPr>
            <a:xfrm>
              <a:off x="5596627" y="2584827"/>
              <a:ext cx="125481" cy="223293"/>
            </a:xfrm>
            <a:custGeom>
              <a:rect b="b" l="l" r="r" t="t"/>
              <a:pathLst>
                <a:path extrusionOk="0" h="1267" w="712">
                  <a:moveTo>
                    <a:pt x="557" y="1"/>
                  </a:moveTo>
                  <a:lnTo>
                    <a:pt x="0" y="74"/>
                  </a:lnTo>
                  <a:lnTo>
                    <a:pt x="154" y="1266"/>
                  </a:lnTo>
                  <a:lnTo>
                    <a:pt x="711" y="1196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6"/>
            <p:cNvSpPr/>
            <p:nvPr/>
          </p:nvSpPr>
          <p:spPr>
            <a:xfrm>
              <a:off x="5636986" y="2845661"/>
              <a:ext cx="91467" cy="86180"/>
            </a:xfrm>
            <a:custGeom>
              <a:rect b="b" l="l" r="r" t="t"/>
              <a:pathLst>
                <a:path extrusionOk="0" h="489" w="519">
                  <a:moveTo>
                    <a:pt x="259" y="1"/>
                  </a:moveTo>
                  <a:cubicBezTo>
                    <a:pt x="248" y="1"/>
                    <a:pt x="238" y="1"/>
                    <a:pt x="227" y="3"/>
                  </a:cubicBezTo>
                  <a:cubicBezTo>
                    <a:pt x="95" y="20"/>
                    <a:pt x="0" y="142"/>
                    <a:pt x="18" y="277"/>
                  </a:cubicBezTo>
                  <a:cubicBezTo>
                    <a:pt x="33" y="399"/>
                    <a:pt x="138" y="489"/>
                    <a:pt x="258" y="489"/>
                  </a:cubicBezTo>
                  <a:cubicBezTo>
                    <a:pt x="269" y="489"/>
                    <a:pt x="279" y="488"/>
                    <a:pt x="290" y="487"/>
                  </a:cubicBezTo>
                  <a:cubicBezTo>
                    <a:pt x="424" y="470"/>
                    <a:pt x="519" y="348"/>
                    <a:pt x="502" y="215"/>
                  </a:cubicBezTo>
                  <a:cubicBezTo>
                    <a:pt x="486" y="91"/>
                    <a:pt x="379" y="1"/>
                    <a:pt x="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6"/>
            <p:cNvSpPr/>
            <p:nvPr/>
          </p:nvSpPr>
          <p:spPr>
            <a:xfrm>
              <a:off x="5070024" y="2983480"/>
              <a:ext cx="789896" cy="38244"/>
            </a:xfrm>
            <a:custGeom>
              <a:rect b="b" l="l" r="r" t="t"/>
              <a:pathLst>
                <a:path extrusionOk="0" h="217" w="4482">
                  <a:moveTo>
                    <a:pt x="1" y="0"/>
                  </a:moveTo>
                  <a:lnTo>
                    <a:pt x="1" y="217"/>
                  </a:lnTo>
                  <a:lnTo>
                    <a:pt x="4481" y="217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6"/>
            <p:cNvSpPr/>
            <p:nvPr/>
          </p:nvSpPr>
          <p:spPr>
            <a:xfrm>
              <a:off x="4600875" y="1357322"/>
              <a:ext cx="139051" cy="218006"/>
            </a:xfrm>
            <a:custGeom>
              <a:rect b="b" l="l" r="r" t="t"/>
              <a:pathLst>
                <a:path extrusionOk="0" h="1237" w="789">
                  <a:moveTo>
                    <a:pt x="0" y="1"/>
                  </a:moveTo>
                  <a:lnTo>
                    <a:pt x="761" y="1181"/>
                  </a:lnTo>
                  <a:lnTo>
                    <a:pt x="729" y="1234"/>
                  </a:lnTo>
                  <a:cubicBezTo>
                    <a:pt x="739" y="1234"/>
                    <a:pt x="748" y="1234"/>
                    <a:pt x="759" y="1237"/>
                  </a:cubicBezTo>
                  <a:lnTo>
                    <a:pt x="789" y="11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6"/>
            <p:cNvSpPr/>
            <p:nvPr/>
          </p:nvSpPr>
          <p:spPr>
            <a:xfrm>
              <a:off x="2961145" y="1357322"/>
              <a:ext cx="1773830" cy="1639890"/>
            </a:xfrm>
            <a:custGeom>
              <a:rect b="b" l="l" r="r" t="t"/>
              <a:pathLst>
                <a:path extrusionOk="0" h="9305" w="10065">
                  <a:moveTo>
                    <a:pt x="9304" y="1"/>
                  </a:moveTo>
                  <a:cubicBezTo>
                    <a:pt x="4166" y="1"/>
                    <a:pt x="1" y="4166"/>
                    <a:pt x="1" y="9304"/>
                  </a:cubicBezTo>
                  <a:lnTo>
                    <a:pt x="1194" y="8600"/>
                  </a:lnTo>
                  <a:lnTo>
                    <a:pt x="1230" y="8621"/>
                  </a:lnTo>
                  <a:lnTo>
                    <a:pt x="2406" y="9304"/>
                  </a:lnTo>
                  <a:cubicBezTo>
                    <a:pt x="2406" y="5494"/>
                    <a:pt x="5494" y="2406"/>
                    <a:pt x="9304" y="2406"/>
                  </a:cubicBezTo>
                  <a:lnTo>
                    <a:pt x="10033" y="1234"/>
                  </a:lnTo>
                  <a:lnTo>
                    <a:pt x="10065" y="1181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6"/>
            <p:cNvSpPr/>
            <p:nvPr/>
          </p:nvSpPr>
          <p:spPr>
            <a:xfrm>
              <a:off x="2961145" y="2872802"/>
              <a:ext cx="1639890" cy="1763785"/>
            </a:xfrm>
            <a:custGeom>
              <a:rect b="b" l="l" r="r" t="t"/>
              <a:pathLst>
                <a:path extrusionOk="0" h="10008" w="9305">
                  <a:moveTo>
                    <a:pt x="1194" y="1"/>
                  </a:moveTo>
                  <a:lnTo>
                    <a:pt x="1" y="705"/>
                  </a:lnTo>
                  <a:cubicBezTo>
                    <a:pt x="1" y="5844"/>
                    <a:pt x="4166" y="10007"/>
                    <a:pt x="9304" y="10007"/>
                  </a:cubicBezTo>
                  <a:lnTo>
                    <a:pt x="8458" y="8808"/>
                  </a:lnTo>
                  <a:lnTo>
                    <a:pt x="8488" y="8767"/>
                  </a:lnTo>
                  <a:lnTo>
                    <a:pt x="9304" y="7604"/>
                  </a:lnTo>
                  <a:cubicBezTo>
                    <a:pt x="5494" y="7604"/>
                    <a:pt x="2406" y="4516"/>
                    <a:pt x="2406" y="705"/>
                  </a:cubicBezTo>
                  <a:lnTo>
                    <a:pt x="1230" y="22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6"/>
            <p:cNvSpPr/>
            <p:nvPr/>
          </p:nvSpPr>
          <p:spPr>
            <a:xfrm>
              <a:off x="4451776" y="2997050"/>
              <a:ext cx="1788987" cy="1639890"/>
            </a:xfrm>
            <a:custGeom>
              <a:rect b="b" l="l" r="r" t="t"/>
              <a:pathLst>
                <a:path extrusionOk="0" h="9305" w="10151">
                  <a:moveTo>
                    <a:pt x="7745" y="0"/>
                  </a:moveTo>
                  <a:cubicBezTo>
                    <a:pt x="7745" y="3811"/>
                    <a:pt x="4656" y="6899"/>
                    <a:pt x="846" y="6899"/>
                  </a:cubicBezTo>
                  <a:lnTo>
                    <a:pt x="30" y="8062"/>
                  </a:lnTo>
                  <a:lnTo>
                    <a:pt x="0" y="8103"/>
                  </a:lnTo>
                  <a:lnTo>
                    <a:pt x="846" y="9304"/>
                  </a:lnTo>
                  <a:cubicBezTo>
                    <a:pt x="5984" y="9304"/>
                    <a:pt x="10150" y="5139"/>
                    <a:pt x="10150" y="0"/>
                  </a:cubicBezTo>
                  <a:lnTo>
                    <a:pt x="10150" y="0"/>
                  </a:lnTo>
                  <a:lnTo>
                    <a:pt x="8927" y="589"/>
                  </a:lnTo>
                  <a:lnTo>
                    <a:pt x="8921" y="592"/>
                  </a:lnTo>
                  <a:lnTo>
                    <a:pt x="7745" y="0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>
              <a:off x="4600875" y="1574801"/>
              <a:ext cx="133412" cy="206550"/>
            </a:xfrm>
            <a:custGeom>
              <a:rect b="b" l="l" r="r" t="t"/>
              <a:pathLst>
                <a:path extrusionOk="0" h="1172" w="757">
                  <a:moveTo>
                    <a:pt x="729" y="0"/>
                  </a:moveTo>
                  <a:lnTo>
                    <a:pt x="0" y="1172"/>
                  </a:lnTo>
                  <a:lnTo>
                    <a:pt x="756" y="3"/>
                  </a:lnTo>
                  <a:cubicBezTo>
                    <a:pt x="748" y="0"/>
                    <a:pt x="737" y="0"/>
                    <a:pt x="729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6"/>
            <p:cNvSpPr/>
            <p:nvPr/>
          </p:nvSpPr>
          <p:spPr>
            <a:xfrm>
              <a:off x="4600875" y="1357322"/>
              <a:ext cx="1639890" cy="1744046"/>
            </a:xfrm>
            <a:custGeom>
              <a:rect b="b" l="l" r="r" t="t"/>
              <a:pathLst>
                <a:path extrusionOk="0" h="9896" w="9305">
                  <a:moveTo>
                    <a:pt x="0" y="1"/>
                  </a:moveTo>
                  <a:lnTo>
                    <a:pt x="789" y="1187"/>
                  </a:lnTo>
                  <a:lnTo>
                    <a:pt x="759" y="1237"/>
                  </a:lnTo>
                  <a:lnTo>
                    <a:pt x="0" y="2406"/>
                  </a:lnTo>
                  <a:cubicBezTo>
                    <a:pt x="3810" y="2406"/>
                    <a:pt x="6899" y="5494"/>
                    <a:pt x="6899" y="9304"/>
                  </a:cubicBezTo>
                  <a:lnTo>
                    <a:pt x="8077" y="9896"/>
                  </a:lnTo>
                  <a:lnTo>
                    <a:pt x="8083" y="9891"/>
                  </a:lnTo>
                  <a:lnTo>
                    <a:pt x="9304" y="9304"/>
                  </a:lnTo>
                  <a:cubicBezTo>
                    <a:pt x="9304" y="4166"/>
                    <a:pt x="5138" y="1"/>
                    <a:pt x="0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6"/>
            <p:cNvSpPr/>
            <p:nvPr/>
          </p:nvSpPr>
          <p:spPr>
            <a:xfrm>
              <a:off x="4249454" y="2959335"/>
              <a:ext cx="702659" cy="155970"/>
            </a:xfrm>
            <a:custGeom>
              <a:rect b="b" l="l" r="r" t="t"/>
              <a:pathLst>
                <a:path extrusionOk="0" h="885" w="3987">
                  <a:moveTo>
                    <a:pt x="0" y="0"/>
                  </a:moveTo>
                  <a:lnTo>
                    <a:pt x="0" y="225"/>
                  </a:lnTo>
                  <a:lnTo>
                    <a:pt x="949" y="225"/>
                  </a:lnTo>
                  <a:cubicBezTo>
                    <a:pt x="1313" y="225"/>
                    <a:pt x="1609" y="521"/>
                    <a:pt x="1609" y="885"/>
                  </a:cubicBezTo>
                  <a:lnTo>
                    <a:pt x="2380" y="885"/>
                  </a:lnTo>
                  <a:cubicBezTo>
                    <a:pt x="2380" y="521"/>
                    <a:pt x="2675" y="225"/>
                    <a:pt x="3040" y="225"/>
                  </a:cubicBezTo>
                  <a:lnTo>
                    <a:pt x="3986" y="225"/>
                  </a:lnTo>
                  <a:lnTo>
                    <a:pt x="398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6"/>
            <p:cNvSpPr/>
            <p:nvPr/>
          </p:nvSpPr>
          <p:spPr>
            <a:xfrm>
              <a:off x="3948261" y="2128544"/>
              <a:ext cx="1305391" cy="838186"/>
            </a:xfrm>
            <a:custGeom>
              <a:rect b="b" l="l" r="r" t="t"/>
              <a:pathLst>
                <a:path extrusionOk="0" h="4756" w="7407">
                  <a:moveTo>
                    <a:pt x="429" y="0"/>
                  </a:moveTo>
                  <a:cubicBezTo>
                    <a:pt x="193" y="0"/>
                    <a:pt x="0" y="193"/>
                    <a:pt x="0" y="431"/>
                  </a:cubicBezTo>
                  <a:lnTo>
                    <a:pt x="0" y="4327"/>
                  </a:lnTo>
                  <a:cubicBezTo>
                    <a:pt x="0" y="4562"/>
                    <a:pt x="193" y="4755"/>
                    <a:pt x="429" y="4755"/>
                  </a:cubicBezTo>
                  <a:lnTo>
                    <a:pt x="6976" y="4755"/>
                  </a:lnTo>
                  <a:cubicBezTo>
                    <a:pt x="7214" y="4755"/>
                    <a:pt x="7406" y="4562"/>
                    <a:pt x="7406" y="4327"/>
                  </a:cubicBezTo>
                  <a:lnTo>
                    <a:pt x="7406" y="431"/>
                  </a:lnTo>
                  <a:cubicBezTo>
                    <a:pt x="7406" y="193"/>
                    <a:pt x="7214" y="0"/>
                    <a:pt x="697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6"/>
            <p:cNvSpPr/>
            <p:nvPr/>
          </p:nvSpPr>
          <p:spPr>
            <a:xfrm>
              <a:off x="4023691" y="2194634"/>
              <a:ext cx="1154532" cy="690499"/>
            </a:xfrm>
            <a:custGeom>
              <a:rect b="b" l="l" r="r" t="t"/>
              <a:pathLst>
                <a:path extrusionOk="0" h="3918" w="6551">
                  <a:moveTo>
                    <a:pt x="1" y="0"/>
                  </a:moveTo>
                  <a:lnTo>
                    <a:pt x="1" y="3917"/>
                  </a:lnTo>
                  <a:lnTo>
                    <a:pt x="6550" y="3917"/>
                  </a:lnTo>
                  <a:lnTo>
                    <a:pt x="6550" y="0"/>
                  </a:ln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6"/>
            <p:cNvSpPr/>
            <p:nvPr/>
          </p:nvSpPr>
          <p:spPr>
            <a:xfrm>
              <a:off x="4047131" y="2218426"/>
              <a:ext cx="1107300" cy="643267"/>
            </a:xfrm>
            <a:custGeom>
              <a:rect b="b" l="l" r="r" t="t"/>
              <a:pathLst>
                <a:path extrusionOk="0" h="3650" w="6283">
                  <a:moveTo>
                    <a:pt x="0" y="0"/>
                  </a:moveTo>
                  <a:lnTo>
                    <a:pt x="0" y="3650"/>
                  </a:lnTo>
                  <a:lnTo>
                    <a:pt x="6282" y="3650"/>
                  </a:lnTo>
                  <a:lnTo>
                    <a:pt x="62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6"/>
            <p:cNvSpPr/>
            <p:nvPr/>
          </p:nvSpPr>
          <p:spPr>
            <a:xfrm>
              <a:off x="3892040" y="3521714"/>
              <a:ext cx="1417831" cy="30665"/>
            </a:xfrm>
            <a:custGeom>
              <a:rect b="b" l="l" r="r" t="t"/>
              <a:pathLst>
                <a:path extrusionOk="0" h="174" w="8045">
                  <a:moveTo>
                    <a:pt x="0" y="1"/>
                  </a:moveTo>
                  <a:cubicBezTo>
                    <a:pt x="41" y="101"/>
                    <a:pt x="122" y="174"/>
                    <a:pt x="221" y="174"/>
                  </a:cubicBezTo>
                  <a:lnTo>
                    <a:pt x="7824" y="174"/>
                  </a:lnTo>
                  <a:cubicBezTo>
                    <a:pt x="7922" y="174"/>
                    <a:pt x="8004" y="101"/>
                    <a:pt x="804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6"/>
            <p:cNvSpPr/>
            <p:nvPr/>
          </p:nvSpPr>
          <p:spPr>
            <a:xfrm>
              <a:off x="3884815" y="3107200"/>
              <a:ext cx="1432282" cy="414687"/>
            </a:xfrm>
            <a:custGeom>
              <a:rect b="b" l="l" r="r" t="t"/>
              <a:pathLst>
                <a:path extrusionOk="0" h="2353" w="8127">
                  <a:moveTo>
                    <a:pt x="958" y="1"/>
                  </a:moveTo>
                  <a:cubicBezTo>
                    <a:pt x="814" y="1"/>
                    <a:pt x="684" y="112"/>
                    <a:pt x="626" y="284"/>
                  </a:cubicBezTo>
                  <a:lnTo>
                    <a:pt x="33" y="2072"/>
                  </a:lnTo>
                  <a:cubicBezTo>
                    <a:pt x="0" y="2168"/>
                    <a:pt x="7" y="2269"/>
                    <a:pt x="41" y="2353"/>
                  </a:cubicBezTo>
                  <a:lnTo>
                    <a:pt x="8086" y="2353"/>
                  </a:lnTo>
                  <a:cubicBezTo>
                    <a:pt x="8120" y="2269"/>
                    <a:pt x="8126" y="2168"/>
                    <a:pt x="8094" y="2072"/>
                  </a:cubicBezTo>
                  <a:lnTo>
                    <a:pt x="7501" y="284"/>
                  </a:lnTo>
                  <a:cubicBezTo>
                    <a:pt x="7443" y="112"/>
                    <a:pt x="7312" y="1"/>
                    <a:pt x="71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6"/>
            <p:cNvSpPr/>
            <p:nvPr/>
          </p:nvSpPr>
          <p:spPr>
            <a:xfrm>
              <a:off x="4428337" y="3345828"/>
              <a:ext cx="345249" cy="151917"/>
            </a:xfrm>
            <a:custGeom>
              <a:rect b="b" l="l" r="r" t="t"/>
              <a:pathLst>
                <a:path extrusionOk="0" h="862" w="1959">
                  <a:moveTo>
                    <a:pt x="76" y="0"/>
                  </a:moveTo>
                  <a:lnTo>
                    <a:pt x="1" y="861"/>
                  </a:lnTo>
                  <a:lnTo>
                    <a:pt x="1958" y="861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6"/>
            <p:cNvSpPr/>
            <p:nvPr/>
          </p:nvSpPr>
          <p:spPr>
            <a:xfrm>
              <a:off x="4060349" y="3145796"/>
              <a:ext cx="72962" cy="14804"/>
            </a:xfrm>
            <a:custGeom>
              <a:rect b="b" l="l" r="r" t="t"/>
              <a:pathLst>
                <a:path extrusionOk="0" h="84" w="414">
                  <a:moveTo>
                    <a:pt x="28" y="0"/>
                  </a:moveTo>
                  <a:lnTo>
                    <a:pt x="0" y="84"/>
                  </a:lnTo>
                  <a:lnTo>
                    <a:pt x="388" y="8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6"/>
            <p:cNvSpPr/>
            <p:nvPr/>
          </p:nvSpPr>
          <p:spPr>
            <a:xfrm>
              <a:off x="4152346" y="3145796"/>
              <a:ext cx="71905" cy="14804"/>
            </a:xfrm>
            <a:custGeom>
              <a:rect b="b" l="l" r="r" t="t"/>
              <a:pathLst>
                <a:path extrusionOk="0" h="84" w="408">
                  <a:moveTo>
                    <a:pt x="25" y="0"/>
                  </a:moveTo>
                  <a:lnTo>
                    <a:pt x="1" y="84"/>
                  </a:lnTo>
                  <a:lnTo>
                    <a:pt x="389" y="84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6"/>
            <p:cNvSpPr/>
            <p:nvPr/>
          </p:nvSpPr>
          <p:spPr>
            <a:xfrm>
              <a:off x="4244519" y="3145796"/>
              <a:ext cx="71200" cy="14804"/>
            </a:xfrm>
            <a:custGeom>
              <a:rect b="b" l="l" r="r" t="t"/>
              <a:pathLst>
                <a:path extrusionOk="0" h="84" w="404">
                  <a:moveTo>
                    <a:pt x="20" y="0"/>
                  </a:moveTo>
                  <a:lnTo>
                    <a:pt x="1" y="84"/>
                  </a:lnTo>
                  <a:lnTo>
                    <a:pt x="388" y="8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6"/>
            <p:cNvSpPr/>
            <p:nvPr/>
          </p:nvSpPr>
          <p:spPr>
            <a:xfrm>
              <a:off x="4336692" y="3145796"/>
              <a:ext cx="69966" cy="14804"/>
            </a:xfrm>
            <a:custGeom>
              <a:rect b="b" l="l" r="r" t="t"/>
              <a:pathLst>
                <a:path extrusionOk="0" h="84" w="397">
                  <a:moveTo>
                    <a:pt x="13" y="0"/>
                  </a:moveTo>
                  <a:lnTo>
                    <a:pt x="0" y="84"/>
                  </a:lnTo>
                  <a:lnTo>
                    <a:pt x="388" y="8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6"/>
            <p:cNvSpPr/>
            <p:nvPr/>
          </p:nvSpPr>
          <p:spPr>
            <a:xfrm>
              <a:off x="4428689" y="3145796"/>
              <a:ext cx="69261" cy="14804"/>
            </a:xfrm>
            <a:custGeom>
              <a:rect b="b" l="l" r="r" t="t"/>
              <a:pathLst>
                <a:path extrusionOk="0" h="84" w="393">
                  <a:moveTo>
                    <a:pt x="9" y="0"/>
                  </a:moveTo>
                  <a:lnTo>
                    <a:pt x="1" y="84"/>
                  </a:lnTo>
                  <a:lnTo>
                    <a:pt x="388" y="84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6"/>
            <p:cNvSpPr/>
            <p:nvPr/>
          </p:nvSpPr>
          <p:spPr>
            <a:xfrm>
              <a:off x="4520862" y="3145796"/>
              <a:ext cx="68380" cy="14804"/>
            </a:xfrm>
            <a:custGeom>
              <a:rect b="b" l="l" r="r" t="t"/>
              <a:pathLst>
                <a:path extrusionOk="0" h="84" w="388">
                  <a:moveTo>
                    <a:pt x="5" y="0"/>
                  </a:moveTo>
                  <a:lnTo>
                    <a:pt x="0" y="84"/>
                  </a:lnTo>
                  <a:lnTo>
                    <a:pt x="386" y="84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6"/>
            <p:cNvSpPr/>
            <p:nvPr/>
          </p:nvSpPr>
          <p:spPr>
            <a:xfrm>
              <a:off x="4612507" y="3145796"/>
              <a:ext cx="68556" cy="14804"/>
            </a:xfrm>
            <a:custGeom>
              <a:rect b="b" l="l" r="r" t="t"/>
              <a:pathLst>
                <a:path extrusionOk="0" h="84" w="389">
                  <a:moveTo>
                    <a:pt x="1" y="0"/>
                  </a:moveTo>
                  <a:lnTo>
                    <a:pt x="1" y="84"/>
                  </a:lnTo>
                  <a:lnTo>
                    <a:pt x="388" y="8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6"/>
            <p:cNvSpPr/>
            <p:nvPr/>
          </p:nvSpPr>
          <p:spPr>
            <a:xfrm>
              <a:off x="4703975" y="3145796"/>
              <a:ext cx="69085" cy="14804"/>
            </a:xfrm>
            <a:custGeom>
              <a:rect b="b" l="l" r="r" t="t"/>
              <a:pathLst>
                <a:path extrusionOk="0" h="84" w="392">
                  <a:moveTo>
                    <a:pt x="0" y="0"/>
                  </a:moveTo>
                  <a:lnTo>
                    <a:pt x="4" y="84"/>
                  </a:lnTo>
                  <a:lnTo>
                    <a:pt x="392" y="8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6"/>
            <p:cNvSpPr/>
            <p:nvPr/>
          </p:nvSpPr>
          <p:spPr>
            <a:xfrm>
              <a:off x="4794914" y="3145796"/>
              <a:ext cx="70319" cy="14804"/>
            </a:xfrm>
            <a:custGeom>
              <a:rect b="b" l="l" r="r" t="t"/>
              <a:pathLst>
                <a:path extrusionOk="0" h="84" w="399">
                  <a:moveTo>
                    <a:pt x="0" y="0"/>
                  </a:moveTo>
                  <a:lnTo>
                    <a:pt x="11" y="84"/>
                  </a:lnTo>
                  <a:lnTo>
                    <a:pt x="399" y="84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6"/>
            <p:cNvSpPr/>
            <p:nvPr/>
          </p:nvSpPr>
          <p:spPr>
            <a:xfrm>
              <a:off x="4886206" y="3145796"/>
              <a:ext cx="71200" cy="14804"/>
            </a:xfrm>
            <a:custGeom>
              <a:rect b="b" l="l" r="r" t="t"/>
              <a:pathLst>
                <a:path extrusionOk="0" h="84" w="404">
                  <a:moveTo>
                    <a:pt x="1" y="0"/>
                  </a:moveTo>
                  <a:lnTo>
                    <a:pt x="15" y="84"/>
                  </a:lnTo>
                  <a:lnTo>
                    <a:pt x="403" y="8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6"/>
            <p:cNvSpPr/>
            <p:nvPr/>
          </p:nvSpPr>
          <p:spPr>
            <a:xfrm>
              <a:off x="4977498" y="3145796"/>
              <a:ext cx="71905" cy="14804"/>
            </a:xfrm>
            <a:custGeom>
              <a:rect b="b" l="l" r="r" t="t"/>
              <a:pathLst>
                <a:path extrusionOk="0" h="84" w="408">
                  <a:moveTo>
                    <a:pt x="1" y="0"/>
                  </a:moveTo>
                  <a:lnTo>
                    <a:pt x="20" y="84"/>
                  </a:lnTo>
                  <a:lnTo>
                    <a:pt x="408" y="8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6"/>
            <p:cNvSpPr/>
            <p:nvPr/>
          </p:nvSpPr>
          <p:spPr>
            <a:xfrm>
              <a:off x="5068438" y="3145796"/>
              <a:ext cx="72786" cy="14804"/>
            </a:xfrm>
            <a:custGeom>
              <a:rect b="b" l="l" r="r" t="t"/>
              <a:pathLst>
                <a:path extrusionOk="0" h="84" w="413">
                  <a:moveTo>
                    <a:pt x="1" y="0"/>
                  </a:moveTo>
                  <a:lnTo>
                    <a:pt x="27" y="84"/>
                  </a:lnTo>
                  <a:lnTo>
                    <a:pt x="412" y="8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6"/>
            <p:cNvSpPr/>
            <p:nvPr/>
          </p:nvSpPr>
          <p:spPr>
            <a:xfrm>
              <a:off x="4047131" y="3174523"/>
              <a:ext cx="101689" cy="26964"/>
            </a:xfrm>
            <a:custGeom>
              <a:rect b="b" l="l" r="r" t="t"/>
              <a:pathLst>
                <a:path extrusionOk="0" h="153" w="577">
                  <a:moveTo>
                    <a:pt x="50" y="0"/>
                  </a:moveTo>
                  <a:lnTo>
                    <a:pt x="0" y="152"/>
                  </a:lnTo>
                  <a:lnTo>
                    <a:pt x="536" y="152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6"/>
            <p:cNvSpPr/>
            <p:nvPr/>
          </p:nvSpPr>
          <p:spPr>
            <a:xfrm>
              <a:off x="4159219" y="3174523"/>
              <a:ext cx="68909" cy="26964"/>
            </a:xfrm>
            <a:custGeom>
              <a:rect b="b" l="l" r="r" t="t"/>
              <a:pathLst>
                <a:path extrusionOk="0" h="153" w="391">
                  <a:moveTo>
                    <a:pt x="39" y="0"/>
                  </a:moveTo>
                  <a:lnTo>
                    <a:pt x="1" y="152"/>
                  </a:lnTo>
                  <a:lnTo>
                    <a:pt x="356" y="152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6"/>
            <p:cNvSpPr/>
            <p:nvPr/>
          </p:nvSpPr>
          <p:spPr>
            <a:xfrm>
              <a:off x="4243814" y="3174523"/>
              <a:ext cx="67675" cy="26964"/>
            </a:xfrm>
            <a:custGeom>
              <a:rect b="b" l="l" r="r" t="t"/>
              <a:pathLst>
                <a:path extrusionOk="0" h="153" w="384">
                  <a:moveTo>
                    <a:pt x="32" y="0"/>
                  </a:moveTo>
                  <a:lnTo>
                    <a:pt x="0" y="152"/>
                  </a:lnTo>
                  <a:lnTo>
                    <a:pt x="358" y="152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6"/>
            <p:cNvSpPr/>
            <p:nvPr/>
          </p:nvSpPr>
          <p:spPr>
            <a:xfrm>
              <a:off x="4328761" y="3174523"/>
              <a:ext cx="66089" cy="26964"/>
            </a:xfrm>
            <a:custGeom>
              <a:rect b="b" l="l" r="r" t="t"/>
              <a:pathLst>
                <a:path extrusionOk="0" h="153" w="375">
                  <a:moveTo>
                    <a:pt x="24" y="0"/>
                  </a:moveTo>
                  <a:lnTo>
                    <a:pt x="0" y="152"/>
                  </a:lnTo>
                  <a:lnTo>
                    <a:pt x="356" y="15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6"/>
            <p:cNvSpPr/>
            <p:nvPr/>
          </p:nvSpPr>
          <p:spPr>
            <a:xfrm>
              <a:off x="4413709" y="3174523"/>
              <a:ext cx="64679" cy="26964"/>
            </a:xfrm>
            <a:custGeom>
              <a:rect b="b" l="l" r="r" t="t"/>
              <a:pathLst>
                <a:path extrusionOk="0" h="153" w="367">
                  <a:moveTo>
                    <a:pt x="15" y="0"/>
                  </a:moveTo>
                  <a:lnTo>
                    <a:pt x="0" y="152"/>
                  </a:lnTo>
                  <a:lnTo>
                    <a:pt x="356" y="152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6"/>
            <p:cNvSpPr/>
            <p:nvPr/>
          </p:nvSpPr>
          <p:spPr>
            <a:xfrm>
              <a:off x="4498127" y="3174523"/>
              <a:ext cx="63622" cy="26964"/>
            </a:xfrm>
            <a:custGeom>
              <a:rect b="b" l="l" r="r" t="t"/>
              <a:pathLst>
                <a:path extrusionOk="0" h="153" w="361">
                  <a:moveTo>
                    <a:pt x="9" y="0"/>
                  </a:moveTo>
                  <a:lnTo>
                    <a:pt x="1" y="152"/>
                  </a:lnTo>
                  <a:lnTo>
                    <a:pt x="358" y="152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6"/>
            <p:cNvSpPr/>
            <p:nvPr/>
          </p:nvSpPr>
          <p:spPr>
            <a:xfrm>
              <a:off x="4583075" y="3174523"/>
              <a:ext cx="62917" cy="26964"/>
            </a:xfrm>
            <a:custGeom>
              <a:rect b="b" l="l" r="r" t="t"/>
              <a:pathLst>
                <a:path extrusionOk="0" h="153" w="357">
                  <a:moveTo>
                    <a:pt x="1" y="0"/>
                  </a:moveTo>
                  <a:lnTo>
                    <a:pt x="1" y="152"/>
                  </a:lnTo>
                  <a:lnTo>
                    <a:pt x="356" y="1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6"/>
            <p:cNvSpPr/>
            <p:nvPr/>
          </p:nvSpPr>
          <p:spPr>
            <a:xfrm>
              <a:off x="4666612" y="3174523"/>
              <a:ext cx="64327" cy="26964"/>
            </a:xfrm>
            <a:custGeom>
              <a:rect b="b" l="l" r="r" t="t"/>
              <a:pathLst>
                <a:path extrusionOk="0" h="153" w="365">
                  <a:moveTo>
                    <a:pt x="0" y="0"/>
                  </a:moveTo>
                  <a:lnTo>
                    <a:pt x="6" y="152"/>
                  </a:lnTo>
                  <a:lnTo>
                    <a:pt x="364" y="152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6"/>
            <p:cNvSpPr/>
            <p:nvPr/>
          </p:nvSpPr>
          <p:spPr>
            <a:xfrm>
              <a:off x="4749973" y="3174523"/>
              <a:ext cx="65384" cy="26964"/>
            </a:xfrm>
            <a:custGeom>
              <a:rect b="b" l="l" r="r" t="t"/>
              <a:pathLst>
                <a:path extrusionOk="0" h="153" w="371">
                  <a:moveTo>
                    <a:pt x="0" y="0"/>
                  </a:moveTo>
                  <a:lnTo>
                    <a:pt x="15" y="152"/>
                  </a:lnTo>
                  <a:lnTo>
                    <a:pt x="371" y="1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6"/>
            <p:cNvSpPr/>
            <p:nvPr/>
          </p:nvSpPr>
          <p:spPr>
            <a:xfrm>
              <a:off x="4833335" y="3174523"/>
              <a:ext cx="66970" cy="26964"/>
            </a:xfrm>
            <a:custGeom>
              <a:rect b="b" l="l" r="r" t="t"/>
              <a:pathLst>
                <a:path extrusionOk="0" h="153" w="380">
                  <a:moveTo>
                    <a:pt x="1" y="0"/>
                  </a:moveTo>
                  <a:lnTo>
                    <a:pt x="22" y="152"/>
                  </a:lnTo>
                  <a:lnTo>
                    <a:pt x="380" y="1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6"/>
            <p:cNvSpPr/>
            <p:nvPr/>
          </p:nvSpPr>
          <p:spPr>
            <a:xfrm>
              <a:off x="4916696" y="3174523"/>
              <a:ext cx="68204" cy="26964"/>
            </a:xfrm>
            <a:custGeom>
              <a:rect b="b" l="l" r="r" t="t"/>
              <a:pathLst>
                <a:path extrusionOk="0" h="153" w="387">
                  <a:moveTo>
                    <a:pt x="1" y="0"/>
                  </a:moveTo>
                  <a:lnTo>
                    <a:pt x="31" y="152"/>
                  </a:lnTo>
                  <a:lnTo>
                    <a:pt x="386" y="1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6"/>
            <p:cNvSpPr/>
            <p:nvPr/>
          </p:nvSpPr>
          <p:spPr>
            <a:xfrm>
              <a:off x="5000233" y="3174523"/>
              <a:ext cx="69614" cy="26964"/>
            </a:xfrm>
            <a:custGeom>
              <a:rect b="b" l="l" r="r" t="t"/>
              <a:pathLst>
                <a:path extrusionOk="0" h="153" w="395">
                  <a:moveTo>
                    <a:pt x="0" y="0"/>
                  </a:moveTo>
                  <a:lnTo>
                    <a:pt x="37" y="152"/>
                  </a:lnTo>
                  <a:lnTo>
                    <a:pt x="394" y="1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6"/>
            <p:cNvSpPr/>
            <p:nvPr/>
          </p:nvSpPr>
          <p:spPr>
            <a:xfrm>
              <a:off x="5083594" y="3174523"/>
              <a:ext cx="70847" cy="26964"/>
            </a:xfrm>
            <a:custGeom>
              <a:rect b="b" l="l" r="r" t="t"/>
              <a:pathLst>
                <a:path extrusionOk="0" h="153" w="402">
                  <a:moveTo>
                    <a:pt x="1" y="0"/>
                  </a:moveTo>
                  <a:lnTo>
                    <a:pt x="46" y="152"/>
                  </a:lnTo>
                  <a:lnTo>
                    <a:pt x="401" y="1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6"/>
            <p:cNvSpPr/>
            <p:nvPr/>
          </p:nvSpPr>
          <p:spPr>
            <a:xfrm>
              <a:off x="4220022" y="3212238"/>
              <a:ext cx="69614" cy="28022"/>
            </a:xfrm>
            <a:custGeom>
              <a:rect b="b" l="l" r="r" t="t"/>
              <a:pathLst>
                <a:path extrusionOk="0" h="159" w="395">
                  <a:moveTo>
                    <a:pt x="35" y="0"/>
                  </a:moveTo>
                  <a:lnTo>
                    <a:pt x="0" y="159"/>
                  </a:lnTo>
                  <a:lnTo>
                    <a:pt x="364" y="15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6"/>
            <p:cNvSpPr/>
            <p:nvPr/>
          </p:nvSpPr>
          <p:spPr>
            <a:xfrm>
              <a:off x="4312547" y="3212238"/>
              <a:ext cx="68028" cy="28022"/>
            </a:xfrm>
            <a:custGeom>
              <a:rect b="b" l="l" r="r" t="t"/>
              <a:pathLst>
                <a:path extrusionOk="0" h="159" w="386">
                  <a:moveTo>
                    <a:pt x="28" y="0"/>
                  </a:moveTo>
                  <a:lnTo>
                    <a:pt x="0" y="159"/>
                  </a:lnTo>
                  <a:lnTo>
                    <a:pt x="366" y="159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6"/>
            <p:cNvSpPr/>
            <p:nvPr/>
          </p:nvSpPr>
          <p:spPr>
            <a:xfrm>
              <a:off x="4127144" y="3212238"/>
              <a:ext cx="71200" cy="28022"/>
            </a:xfrm>
            <a:custGeom>
              <a:rect b="b" l="l" r="r" t="t"/>
              <a:pathLst>
                <a:path extrusionOk="0" h="159" w="404">
                  <a:moveTo>
                    <a:pt x="43" y="0"/>
                  </a:moveTo>
                  <a:lnTo>
                    <a:pt x="0" y="159"/>
                  </a:lnTo>
                  <a:lnTo>
                    <a:pt x="367" y="159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6"/>
            <p:cNvSpPr/>
            <p:nvPr/>
          </p:nvSpPr>
          <p:spPr>
            <a:xfrm>
              <a:off x="4034618" y="3212238"/>
              <a:ext cx="72257" cy="28022"/>
            </a:xfrm>
            <a:custGeom>
              <a:rect b="b" l="l" r="r" t="t"/>
              <a:pathLst>
                <a:path extrusionOk="0" h="159" w="410">
                  <a:moveTo>
                    <a:pt x="52" y="0"/>
                  </a:moveTo>
                  <a:lnTo>
                    <a:pt x="1" y="159"/>
                  </a:lnTo>
                  <a:lnTo>
                    <a:pt x="365" y="159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6"/>
            <p:cNvSpPr/>
            <p:nvPr/>
          </p:nvSpPr>
          <p:spPr>
            <a:xfrm>
              <a:off x="4405249" y="3212238"/>
              <a:ext cx="66618" cy="28022"/>
            </a:xfrm>
            <a:custGeom>
              <a:rect b="b" l="l" r="r" t="t"/>
              <a:pathLst>
                <a:path extrusionOk="0" h="159" w="378">
                  <a:moveTo>
                    <a:pt x="18" y="0"/>
                  </a:moveTo>
                  <a:lnTo>
                    <a:pt x="1" y="159"/>
                  </a:lnTo>
                  <a:lnTo>
                    <a:pt x="365" y="159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6"/>
            <p:cNvSpPr/>
            <p:nvPr/>
          </p:nvSpPr>
          <p:spPr>
            <a:xfrm>
              <a:off x="4498127" y="3212238"/>
              <a:ext cx="65208" cy="28022"/>
            </a:xfrm>
            <a:custGeom>
              <a:rect b="b" l="l" r="r" t="t"/>
              <a:pathLst>
                <a:path extrusionOk="0" h="159" w="370">
                  <a:moveTo>
                    <a:pt x="9" y="0"/>
                  </a:moveTo>
                  <a:lnTo>
                    <a:pt x="1" y="159"/>
                  </a:lnTo>
                  <a:lnTo>
                    <a:pt x="365" y="15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6"/>
            <p:cNvSpPr/>
            <p:nvPr/>
          </p:nvSpPr>
          <p:spPr>
            <a:xfrm>
              <a:off x="4590653" y="3212238"/>
              <a:ext cx="64679" cy="28022"/>
            </a:xfrm>
            <a:custGeom>
              <a:rect b="b" l="l" r="r" t="t"/>
              <a:pathLst>
                <a:path extrusionOk="0" h="159" w="367">
                  <a:moveTo>
                    <a:pt x="3" y="0"/>
                  </a:moveTo>
                  <a:lnTo>
                    <a:pt x="1" y="159"/>
                  </a:lnTo>
                  <a:lnTo>
                    <a:pt x="367" y="1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6"/>
            <p:cNvSpPr/>
            <p:nvPr/>
          </p:nvSpPr>
          <p:spPr>
            <a:xfrm>
              <a:off x="4681945" y="3212238"/>
              <a:ext cx="65913" cy="28022"/>
            </a:xfrm>
            <a:custGeom>
              <a:rect b="b" l="l" r="r" t="t"/>
              <a:pathLst>
                <a:path extrusionOk="0" h="159" w="374">
                  <a:moveTo>
                    <a:pt x="1" y="0"/>
                  </a:moveTo>
                  <a:lnTo>
                    <a:pt x="9" y="159"/>
                  </a:lnTo>
                  <a:lnTo>
                    <a:pt x="373" y="159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6"/>
            <p:cNvSpPr/>
            <p:nvPr/>
          </p:nvSpPr>
          <p:spPr>
            <a:xfrm>
              <a:off x="4773413" y="3212238"/>
              <a:ext cx="67323" cy="28022"/>
            </a:xfrm>
            <a:custGeom>
              <a:rect b="b" l="l" r="r" t="t"/>
              <a:pathLst>
                <a:path extrusionOk="0" h="159" w="382">
                  <a:moveTo>
                    <a:pt x="0" y="0"/>
                  </a:moveTo>
                  <a:lnTo>
                    <a:pt x="15" y="159"/>
                  </a:lnTo>
                  <a:lnTo>
                    <a:pt x="381" y="1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6"/>
            <p:cNvSpPr/>
            <p:nvPr/>
          </p:nvSpPr>
          <p:spPr>
            <a:xfrm>
              <a:off x="4864705" y="3212238"/>
              <a:ext cx="68556" cy="28022"/>
            </a:xfrm>
            <a:custGeom>
              <a:rect b="b" l="l" r="r" t="t"/>
              <a:pathLst>
                <a:path extrusionOk="0" h="159" w="389">
                  <a:moveTo>
                    <a:pt x="0" y="0"/>
                  </a:moveTo>
                  <a:lnTo>
                    <a:pt x="24" y="159"/>
                  </a:lnTo>
                  <a:lnTo>
                    <a:pt x="388" y="15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6"/>
            <p:cNvSpPr/>
            <p:nvPr/>
          </p:nvSpPr>
          <p:spPr>
            <a:xfrm>
              <a:off x="4955645" y="3212238"/>
              <a:ext cx="70319" cy="28022"/>
            </a:xfrm>
            <a:custGeom>
              <a:rect b="b" l="l" r="r" t="t"/>
              <a:pathLst>
                <a:path extrusionOk="0" h="159" w="399">
                  <a:moveTo>
                    <a:pt x="1" y="0"/>
                  </a:moveTo>
                  <a:lnTo>
                    <a:pt x="35" y="159"/>
                  </a:lnTo>
                  <a:lnTo>
                    <a:pt x="399" y="1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6"/>
            <p:cNvSpPr/>
            <p:nvPr/>
          </p:nvSpPr>
          <p:spPr>
            <a:xfrm>
              <a:off x="5040944" y="3212238"/>
              <a:ext cx="126186" cy="28022"/>
            </a:xfrm>
            <a:custGeom>
              <a:rect b="b" l="l" r="r" t="t"/>
              <a:pathLst>
                <a:path extrusionOk="0" h="159" w="716">
                  <a:moveTo>
                    <a:pt x="1" y="0"/>
                  </a:moveTo>
                  <a:lnTo>
                    <a:pt x="41" y="159"/>
                  </a:lnTo>
                  <a:lnTo>
                    <a:pt x="716" y="15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6"/>
            <p:cNvSpPr/>
            <p:nvPr/>
          </p:nvSpPr>
          <p:spPr>
            <a:xfrm>
              <a:off x="4210857" y="3251892"/>
              <a:ext cx="71552" cy="29255"/>
            </a:xfrm>
            <a:custGeom>
              <a:rect b="b" l="l" r="r" t="t"/>
              <a:pathLst>
                <a:path extrusionOk="0" h="166" w="406">
                  <a:moveTo>
                    <a:pt x="37" y="0"/>
                  </a:moveTo>
                  <a:lnTo>
                    <a:pt x="1" y="165"/>
                  </a:lnTo>
                  <a:lnTo>
                    <a:pt x="374" y="165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6"/>
            <p:cNvSpPr/>
            <p:nvPr/>
          </p:nvSpPr>
          <p:spPr>
            <a:xfrm>
              <a:off x="4305674" y="3251892"/>
              <a:ext cx="69966" cy="29255"/>
            </a:xfrm>
            <a:custGeom>
              <a:rect b="b" l="l" r="r" t="t"/>
              <a:pathLst>
                <a:path extrusionOk="0" h="166" w="397">
                  <a:moveTo>
                    <a:pt x="28" y="0"/>
                  </a:moveTo>
                  <a:lnTo>
                    <a:pt x="1" y="165"/>
                  </a:lnTo>
                  <a:lnTo>
                    <a:pt x="375" y="165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6"/>
            <p:cNvSpPr/>
            <p:nvPr/>
          </p:nvSpPr>
          <p:spPr>
            <a:xfrm>
              <a:off x="4021048" y="3251892"/>
              <a:ext cx="167778" cy="29255"/>
            </a:xfrm>
            <a:custGeom>
              <a:rect b="b" l="l" r="r" t="t"/>
              <a:pathLst>
                <a:path extrusionOk="0" h="166" w="952">
                  <a:moveTo>
                    <a:pt x="56" y="0"/>
                  </a:moveTo>
                  <a:lnTo>
                    <a:pt x="1" y="165"/>
                  </a:lnTo>
                  <a:lnTo>
                    <a:pt x="913" y="165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6"/>
            <p:cNvSpPr/>
            <p:nvPr/>
          </p:nvSpPr>
          <p:spPr>
            <a:xfrm>
              <a:off x="4400843" y="3251892"/>
              <a:ext cx="68028" cy="29255"/>
            </a:xfrm>
            <a:custGeom>
              <a:rect b="b" l="l" r="r" t="t"/>
              <a:pathLst>
                <a:path extrusionOk="0" h="166" w="386">
                  <a:moveTo>
                    <a:pt x="20" y="0"/>
                  </a:moveTo>
                  <a:lnTo>
                    <a:pt x="0" y="165"/>
                  </a:lnTo>
                  <a:lnTo>
                    <a:pt x="373" y="165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6"/>
            <p:cNvSpPr/>
            <p:nvPr/>
          </p:nvSpPr>
          <p:spPr>
            <a:xfrm>
              <a:off x="4495484" y="3251892"/>
              <a:ext cx="66618" cy="29255"/>
            </a:xfrm>
            <a:custGeom>
              <a:rect b="b" l="l" r="r" t="t"/>
              <a:pathLst>
                <a:path extrusionOk="0" h="166" w="378">
                  <a:moveTo>
                    <a:pt x="12" y="0"/>
                  </a:moveTo>
                  <a:lnTo>
                    <a:pt x="1" y="165"/>
                  </a:lnTo>
                  <a:lnTo>
                    <a:pt x="376" y="165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6"/>
            <p:cNvSpPr/>
            <p:nvPr/>
          </p:nvSpPr>
          <p:spPr>
            <a:xfrm>
              <a:off x="4590653" y="3251892"/>
              <a:ext cx="65913" cy="29255"/>
            </a:xfrm>
            <a:custGeom>
              <a:rect b="b" l="l" r="r" t="t"/>
              <a:pathLst>
                <a:path extrusionOk="0" h="166" w="374">
                  <a:moveTo>
                    <a:pt x="1" y="0"/>
                  </a:moveTo>
                  <a:lnTo>
                    <a:pt x="1" y="165"/>
                  </a:lnTo>
                  <a:lnTo>
                    <a:pt x="373" y="1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6"/>
            <p:cNvSpPr/>
            <p:nvPr/>
          </p:nvSpPr>
          <p:spPr>
            <a:xfrm>
              <a:off x="4683884" y="3251892"/>
              <a:ext cx="67323" cy="29255"/>
            </a:xfrm>
            <a:custGeom>
              <a:rect b="b" l="l" r="r" t="t"/>
              <a:pathLst>
                <a:path extrusionOk="0" h="166" w="382">
                  <a:moveTo>
                    <a:pt x="1" y="0"/>
                  </a:moveTo>
                  <a:lnTo>
                    <a:pt x="9" y="165"/>
                  </a:lnTo>
                  <a:lnTo>
                    <a:pt x="382" y="1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6"/>
            <p:cNvSpPr/>
            <p:nvPr/>
          </p:nvSpPr>
          <p:spPr>
            <a:xfrm>
              <a:off x="4777114" y="3251892"/>
              <a:ext cx="69261" cy="29255"/>
            </a:xfrm>
            <a:custGeom>
              <a:rect b="b" l="l" r="r" t="t"/>
              <a:pathLst>
                <a:path extrusionOk="0" h="166" w="393">
                  <a:moveTo>
                    <a:pt x="1" y="0"/>
                  </a:moveTo>
                  <a:lnTo>
                    <a:pt x="18" y="165"/>
                  </a:lnTo>
                  <a:lnTo>
                    <a:pt x="392" y="1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6"/>
            <p:cNvSpPr/>
            <p:nvPr/>
          </p:nvSpPr>
          <p:spPr>
            <a:xfrm>
              <a:off x="4870697" y="3251892"/>
              <a:ext cx="70495" cy="29255"/>
            </a:xfrm>
            <a:custGeom>
              <a:rect b="b" l="l" r="r" t="t"/>
              <a:pathLst>
                <a:path extrusionOk="0" h="166" w="400">
                  <a:moveTo>
                    <a:pt x="1" y="0"/>
                  </a:moveTo>
                  <a:lnTo>
                    <a:pt x="26" y="165"/>
                  </a:lnTo>
                  <a:lnTo>
                    <a:pt x="399" y="165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6"/>
            <p:cNvSpPr/>
            <p:nvPr/>
          </p:nvSpPr>
          <p:spPr>
            <a:xfrm>
              <a:off x="4963928" y="3251892"/>
              <a:ext cx="71905" cy="29255"/>
            </a:xfrm>
            <a:custGeom>
              <a:rect b="b" l="l" r="r" t="t"/>
              <a:pathLst>
                <a:path extrusionOk="0" h="166" w="408">
                  <a:moveTo>
                    <a:pt x="1" y="0"/>
                  </a:moveTo>
                  <a:lnTo>
                    <a:pt x="35" y="165"/>
                  </a:lnTo>
                  <a:lnTo>
                    <a:pt x="408" y="165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6"/>
            <p:cNvSpPr/>
            <p:nvPr/>
          </p:nvSpPr>
          <p:spPr>
            <a:xfrm>
              <a:off x="5051166" y="3251892"/>
              <a:ext cx="129182" cy="29255"/>
            </a:xfrm>
            <a:custGeom>
              <a:rect b="b" l="l" r="r" t="t"/>
              <a:pathLst>
                <a:path extrusionOk="0" h="166" w="733">
                  <a:moveTo>
                    <a:pt x="0" y="0"/>
                  </a:moveTo>
                  <a:lnTo>
                    <a:pt x="43" y="165"/>
                  </a:lnTo>
                  <a:lnTo>
                    <a:pt x="733" y="16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6"/>
            <p:cNvSpPr/>
            <p:nvPr/>
          </p:nvSpPr>
          <p:spPr>
            <a:xfrm>
              <a:off x="4111635" y="3292956"/>
              <a:ext cx="74548" cy="30842"/>
            </a:xfrm>
            <a:custGeom>
              <a:rect b="b" l="l" r="r" t="t"/>
              <a:pathLst>
                <a:path extrusionOk="0" h="175" w="423">
                  <a:moveTo>
                    <a:pt x="48" y="1"/>
                  </a:moveTo>
                  <a:lnTo>
                    <a:pt x="1" y="174"/>
                  </a:lnTo>
                  <a:lnTo>
                    <a:pt x="384" y="174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6"/>
            <p:cNvSpPr/>
            <p:nvPr/>
          </p:nvSpPr>
          <p:spPr>
            <a:xfrm>
              <a:off x="4298801" y="3292956"/>
              <a:ext cx="71552" cy="30842"/>
            </a:xfrm>
            <a:custGeom>
              <a:rect b="b" l="l" r="r" t="t"/>
              <a:pathLst>
                <a:path extrusionOk="0" h="175" w="406">
                  <a:moveTo>
                    <a:pt x="29" y="1"/>
                  </a:moveTo>
                  <a:lnTo>
                    <a:pt x="1" y="174"/>
                  </a:lnTo>
                  <a:lnTo>
                    <a:pt x="382" y="17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6"/>
            <p:cNvSpPr/>
            <p:nvPr/>
          </p:nvSpPr>
          <p:spPr>
            <a:xfrm>
              <a:off x="4007125" y="3308112"/>
              <a:ext cx="86885" cy="15685"/>
            </a:xfrm>
            <a:custGeom>
              <a:rect b="b" l="l" r="r" t="t"/>
              <a:pathLst>
                <a:path extrusionOk="0" h="89" w="493">
                  <a:moveTo>
                    <a:pt x="30" y="0"/>
                  </a:moveTo>
                  <a:lnTo>
                    <a:pt x="0" y="88"/>
                  </a:lnTo>
                  <a:lnTo>
                    <a:pt x="467" y="88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6"/>
            <p:cNvSpPr/>
            <p:nvPr/>
          </p:nvSpPr>
          <p:spPr>
            <a:xfrm>
              <a:off x="4198168" y="3308112"/>
              <a:ext cx="85475" cy="15685"/>
            </a:xfrm>
            <a:custGeom>
              <a:rect b="b" l="l" r="r" t="t"/>
              <a:pathLst>
                <a:path extrusionOk="0" h="89" w="485">
                  <a:moveTo>
                    <a:pt x="19" y="0"/>
                  </a:moveTo>
                  <a:lnTo>
                    <a:pt x="0" y="88"/>
                  </a:lnTo>
                  <a:lnTo>
                    <a:pt x="467" y="88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6"/>
            <p:cNvSpPr/>
            <p:nvPr/>
          </p:nvSpPr>
          <p:spPr>
            <a:xfrm>
              <a:off x="4395909" y="3292956"/>
              <a:ext cx="69966" cy="30842"/>
            </a:xfrm>
            <a:custGeom>
              <a:rect b="b" l="l" r="r" t="t"/>
              <a:pathLst>
                <a:path extrusionOk="0" h="175" w="397">
                  <a:moveTo>
                    <a:pt x="20" y="1"/>
                  </a:moveTo>
                  <a:lnTo>
                    <a:pt x="0" y="174"/>
                  </a:lnTo>
                  <a:lnTo>
                    <a:pt x="384" y="174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6"/>
            <p:cNvSpPr/>
            <p:nvPr/>
          </p:nvSpPr>
          <p:spPr>
            <a:xfrm>
              <a:off x="4492840" y="3292956"/>
              <a:ext cx="359172" cy="30842"/>
            </a:xfrm>
            <a:custGeom>
              <a:rect b="b" l="l" r="r" t="t"/>
              <a:pathLst>
                <a:path extrusionOk="0" h="175" w="2038">
                  <a:moveTo>
                    <a:pt x="12" y="1"/>
                  </a:moveTo>
                  <a:lnTo>
                    <a:pt x="1" y="174"/>
                  </a:lnTo>
                  <a:lnTo>
                    <a:pt x="2038" y="174"/>
                  </a:lnTo>
                  <a:lnTo>
                    <a:pt x="201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6"/>
            <p:cNvSpPr/>
            <p:nvPr/>
          </p:nvSpPr>
          <p:spPr>
            <a:xfrm>
              <a:off x="4877218" y="3292956"/>
              <a:ext cx="72257" cy="30842"/>
            </a:xfrm>
            <a:custGeom>
              <a:rect b="b" l="l" r="r" t="t"/>
              <a:pathLst>
                <a:path extrusionOk="0" h="175" w="410">
                  <a:moveTo>
                    <a:pt x="0" y="1"/>
                  </a:moveTo>
                  <a:lnTo>
                    <a:pt x="26" y="174"/>
                  </a:lnTo>
                  <a:lnTo>
                    <a:pt x="409" y="174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6"/>
            <p:cNvSpPr/>
            <p:nvPr/>
          </p:nvSpPr>
          <p:spPr>
            <a:xfrm>
              <a:off x="4972564" y="3292956"/>
              <a:ext cx="73844" cy="30842"/>
            </a:xfrm>
            <a:custGeom>
              <a:rect b="b" l="l" r="r" t="t"/>
              <a:pathLst>
                <a:path extrusionOk="0" h="175" w="419">
                  <a:moveTo>
                    <a:pt x="1" y="1"/>
                  </a:moveTo>
                  <a:lnTo>
                    <a:pt x="37" y="174"/>
                  </a:lnTo>
                  <a:lnTo>
                    <a:pt x="419" y="174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6"/>
            <p:cNvSpPr/>
            <p:nvPr/>
          </p:nvSpPr>
          <p:spPr>
            <a:xfrm>
              <a:off x="5061741" y="3292956"/>
              <a:ext cx="132707" cy="30842"/>
            </a:xfrm>
            <a:custGeom>
              <a:rect b="b" l="l" r="r" t="t"/>
              <a:pathLst>
                <a:path extrusionOk="0" h="175" w="753">
                  <a:moveTo>
                    <a:pt x="0" y="1"/>
                  </a:moveTo>
                  <a:lnTo>
                    <a:pt x="45" y="174"/>
                  </a:lnTo>
                  <a:lnTo>
                    <a:pt x="752" y="174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6"/>
            <p:cNvSpPr/>
            <p:nvPr/>
          </p:nvSpPr>
          <p:spPr>
            <a:xfrm>
              <a:off x="3824012" y="2540239"/>
              <a:ext cx="8459" cy="27846"/>
            </a:xfrm>
            <a:custGeom>
              <a:rect b="b" l="l" r="r" t="t"/>
              <a:pathLst>
                <a:path extrusionOk="0" h="158" w="48">
                  <a:moveTo>
                    <a:pt x="28" y="1"/>
                  </a:moveTo>
                  <a:cubicBezTo>
                    <a:pt x="20" y="1"/>
                    <a:pt x="13" y="8"/>
                    <a:pt x="11" y="16"/>
                  </a:cubicBezTo>
                  <a:lnTo>
                    <a:pt x="3" y="138"/>
                  </a:lnTo>
                  <a:cubicBezTo>
                    <a:pt x="1" y="149"/>
                    <a:pt x="9" y="157"/>
                    <a:pt x="18" y="157"/>
                  </a:cubicBezTo>
                  <a:cubicBezTo>
                    <a:pt x="29" y="157"/>
                    <a:pt x="37" y="151"/>
                    <a:pt x="37" y="140"/>
                  </a:cubicBezTo>
                  <a:lnTo>
                    <a:pt x="48" y="18"/>
                  </a:lnTo>
                  <a:cubicBezTo>
                    <a:pt x="48" y="10"/>
                    <a:pt x="41" y="1"/>
                    <a:pt x="31" y="1"/>
                  </a:cubicBezTo>
                  <a:cubicBezTo>
                    <a:pt x="30" y="1"/>
                    <a:pt x="29" y="1"/>
                    <a:pt x="28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6"/>
            <p:cNvSpPr/>
            <p:nvPr/>
          </p:nvSpPr>
          <p:spPr>
            <a:xfrm>
              <a:off x="3786297" y="2602275"/>
              <a:ext cx="53752" cy="278984"/>
            </a:xfrm>
            <a:custGeom>
              <a:rect b="b" l="l" r="r" t="t"/>
              <a:pathLst>
                <a:path extrusionOk="0" h="1583" w="305">
                  <a:moveTo>
                    <a:pt x="123" y="0"/>
                  </a:moveTo>
                  <a:lnTo>
                    <a:pt x="0" y="1568"/>
                  </a:lnTo>
                  <a:lnTo>
                    <a:pt x="183" y="1583"/>
                  </a:lnTo>
                  <a:lnTo>
                    <a:pt x="305" y="1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6"/>
            <p:cNvSpPr/>
            <p:nvPr/>
          </p:nvSpPr>
          <p:spPr>
            <a:xfrm>
              <a:off x="3808503" y="2552047"/>
              <a:ext cx="32251" cy="50051"/>
            </a:xfrm>
            <a:custGeom>
              <a:rect b="b" l="l" r="r" t="t"/>
              <a:pathLst>
                <a:path extrusionOk="0" h="284" w="183">
                  <a:moveTo>
                    <a:pt x="112" y="1"/>
                  </a:moveTo>
                  <a:cubicBezTo>
                    <a:pt x="106" y="1"/>
                    <a:pt x="100" y="4"/>
                    <a:pt x="97" y="11"/>
                  </a:cubicBezTo>
                  <a:lnTo>
                    <a:pt x="1" y="270"/>
                  </a:lnTo>
                  <a:lnTo>
                    <a:pt x="183" y="283"/>
                  </a:lnTo>
                  <a:lnTo>
                    <a:pt x="183" y="283"/>
                  </a:lnTo>
                  <a:lnTo>
                    <a:pt x="127" y="13"/>
                  </a:lnTo>
                  <a:cubicBezTo>
                    <a:pt x="125" y="5"/>
                    <a:pt x="118" y="1"/>
                    <a:pt x="11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6"/>
            <p:cNvSpPr/>
            <p:nvPr/>
          </p:nvSpPr>
          <p:spPr>
            <a:xfrm>
              <a:off x="3691480" y="2878089"/>
              <a:ext cx="68556" cy="57277"/>
            </a:xfrm>
            <a:custGeom>
              <a:rect b="b" l="l" r="r" t="t"/>
              <a:pathLst>
                <a:path extrusionOk="0" h="325" w="389">
                  <a:moveTo>
                    <a:pt x="357" y="1"/>
                  </a:moveTo>
                  <a:cubicBezTo>
                    <a:pt x="354" y="1"/>
                    <a:pt x="352" y="1"/>
                    <a:pt x="350" y="1"/>
                  </a:cubicBezTo>
                  <a:lnTo>
                    <a:pt x="39" y="22"/>
                  </a:lnTo>
                  <a:cubicBezTo>
                    <a:pt x="16" y="24"/>
                    <a:pt x="1" y="35"/>
                    <a:pt x="7" y="46"/>
                  </a:cubicBezTo>
                  <a:lnTo>
                    <a:pt x="192" y="303"/>
                  </a:lnTo>
                  <a:cubicBezTo>
                    <a:pt x="203" y="317"/>
                    <a:pt x="214" y="325"/>
                    <a:pt x="224" y="325"/>
                  </a:cubicBezTo>
                  <a:cubicBezTo>
                    <a:pt x="236" y="325"/>
                    <a:pt x="247" y="316"/>
                    <a:pt x="256" y="296"/>
                  </a:cubicBezTo>
                  <a:lnTo>
                    <a:pt x="384" y="18"/>
                  </a:lnTo>
                  <a:cubicBezTo>
                    <a:pt x="388" y="8"/>
                    <a:pt x="375" y="1"/>
                    <a:pt x="35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6"/>
            <p:cNvSpPr/>
            <p:nvPr/>
          </p:nvSpPr>
          <p:spPr>
            <a:xfrm>
              <a:off x="3723203" y="2927260"/>
              <a:ext cx="14980" cy="10398"/>
            </a:xfrm>
            <a:custGeom>
              <a:rect b="b" l="l" r="r" t="t"/>
              <a:pathLst>
                <a:path extrusionOk="0" h="59" w="85">
                  <a:moveTo>
                    <a:pt x="84" y="0"/>
                  </a:moveTo>
                  <a:lnTo>
                    <a:pt x="1" y="7"/>
                  </a:lnTo>
                  <a:lnTo>
                    <a:pt x="24" y="52"/>
                  </a:lnTo>
                  <a:cubicBezTo>
                    <a:pt x="27" y="56"/>
                    <a:pt x="35" y="59"/>
                    <a:pt x="44" y="59"/>
                  </a:cubicBezTo>
                  <a:cubicBezTo>
                    <a:pt x="55" y="59"/>
                    <a:pt x="67" y="55"/>
                    <a:pt x="69" y="47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6"/>
            <p:cNvSpPr/>
            <p:nvPr/>
          </p:nvSpPr>
          <p:spPr>
            <a:xfrm>
              <a:off x="3667688" y="2561035"/>
              <a:ext cx="70847" cy="9693"/>
            </a:xfrm>
            <a:custGeom>
              <a:rect b="b" l="l" r="r" t="t"/>
              <a:pathLst>
                <a:path extrusionOk="0" h="55" w="402">
                  <a:moveTo>
                    <a:pt x="399" y="1"/>
                  </a:moveTo>
                  <a:lnTo>
                    <a:pt x="1" y="31"/>
                  </a:lnTo>
                  <a:lnTo>
                    <a:pt x="3" y="54"/>
                  </a:lnTo>
                  <a:lnTo>
                    <a:pt x="401" y="24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6"/>
            <p:cNvSpPr/>
            <p:nvPr/>
          </p:nvSpPr>
          <p:spPr>
            <a:xfrm>
              <a:off x="3668217" y="2563326"/>
              <a:ext cx="93758" cy="322162"/>
            </a:xfrm>
            <a:custGeom>
              <a:rect b="b" l="l" r="r" t="t"/>
              <a:pathLst>
                <a:path extrusionOk="0" h="1828" w="532">
                  <a:moveTo>
                    <a:pt x="398" y="1"/>
                  </a:moveTo>
                  <a:lnTo>
                    <a:pt x="0" y="31"/>
                  </a:lnTo>
                  <a:lnTo>
                    <a:pt x="133" y="1828"/>
                  </a:lnTo>
                  <a:lnTo>
                    <a:pt x="531" y="1798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6"/>
            <p:cNvSpPr/>
            <p:nvPr/>
          </p:nvSpPr>
          <p:spPr>
            <a:xfrm>
              <a:off x="3674914" y="2677353"/>
              <a:ext cx="72257" cy="30665"/>
            </a:xfrm>
            <a:custGeom>
              <a:rect b="b" l="l" r="r" t="t"/>
              <a:pathLst>
                <a:path extrusionOk="0" h="174" w="410">
                  <a:moveTo>
                    <a:pt x="399" y="0"/>
                  </a:moveTo>
                  <a:lnTo>
                    <a:pt x="1" y="28"/>
                  </a:lnTo>
                  <a:lnTo>
                    <a:pt x="11" y="174"/>
                  </a:lnTo>
                  <a:lnTo>
                    <a:pt x="410" y="144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6"/>
            <p:cNvSpPr/>
            <p:nvPr/>
          </p:nvSpPr>
          <p:spPr>
            <a:xfrm>
              <a:off x="3691128" y="2559625"/>
              <a:ext cx="37539" cy="109267"/>
            </a:xfrm>
            <a:custGeom>
              <a:rect b="b" l="l" r="r" t="t"/>
              <a:pathLst>
                <a:path extrusionOk="0" h="620" w="213">
                  <a:moveTo>
                    <a:pt x="170" y="0"/>
                  </a:moveTo>
                  <a:lnTo>
                    <a:pt x="1" y="13"/>
                  </a:lnTo>
                  <a:lnTo>
                    <a:pt x="41" y="564"/>
                  </a:lnTo>
                  <a:cubicBezTo>
                    <a:pt x="43" y="595"/>
                    <a:pt x="69" y="620"/>
                    <a:pt x="100" y="620"/>
                  </a:cubicBezTo>
                  <a:cubicBezTo>
                    <a:pt x="103" y="620"/>
                    <a:pt x="105" y="620"/>
                    <a:pt x="108" y="619"/>
                  </a:cubicBezTo>
                  <a:lnTo>
                    <a:pt x="153" y="617"/>
                  </a:lnTo>
                  <a:cubicBezTo>
                    <a:pt x="187" y="615"/>
                    <a:pt x="213" y="585"/>
                    <a:pt x="211" y="551"/>
                  </a:cubicBezTo>
                  <a:lnTo>
                    <a:pt x="170" y="0"/>
                  </a:ln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6"/>
            <p:cNvSpPr/>
            <p:nvPr/>
          </p:nvSpPr>
          <p:spPr>
            <a:xfrm>
              <a:off x="3631559" y="2777809"/>
              <a:ext cx="245499" cy="311059"/>
            </a:xfrm>
            <a:custGeom>
              <a:rect b="b" l="l" r="r" t="t"/>
              <a:pathLst>
                <a:path extrusionOk="0" h="1765" w="1393">
                  <a:moveTo>
                    <a:pt x="0" y="0"/>
                  </a:moveTo>
                  <a:lnTo>
                    <a:pt x="137" y="1765"/>
                  </a:lnTo>
                  <a:lnTo>
                    <a:pt x="1253" y="1765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6"/>
            <p:cNvSpPr/>
            <p:nvPr/>
          </p:nvSpPr>
          <p:spPr>
            <a:xfrm>
              <a:off x="3618693" y="2753664"/>
              <a:ext cx="271230" cy="24321"/>
            </a:xfrm>
            <a:custGeom>
              <a:rect b="b" l="l" r="r" t="t"/>
              <a:pathLst>
                <a:path extrusionOk="0" h="138" w="1539">
                  <a:moveTo>
                    <a:pt x="71" y="0"/>
                  </a:moveTo>
                  <a:cubicBezTo>
                    <a:pt x="33" y="0"/>
                    <a:pt x="1" y="30"/>
                    <a:pt x="1" y="69"/>
                  </a:cubicBezTo>
                  <a:cubicBezTo>
                    <a:pt x="1" y="107"/>
                    <a:pt x="33" y="137"/>
                    <a:pt x="71" y="137"/>
                  </a:cubicBezTo>
                  <a:lnTo>
                    <a:pt x="73" y="137"/>
                  </a:lnTo>
                  <a:lnTo>
                    <a:pt x="73" y="135"/>
                  </a:lnTo>
                  <a:lnTo>
                    <a:pt x="1466" y="135"/>
                  </a:lnTo>
                  <a:lnTo>
                    <a:pt x="1466" y="137"/>
                  </a:lnTo>
                  <a:lnTo>
                    <a:pt x="1468" y="137"/>
                  </a:lnTo>
                  <a:cubicBezTo>
                    <a:pt x="1506" y="137"/>
                    <a:pt x="1538" y="107"/>
                    <a:pt x="1538" y="69"/>
                  </a:cubicBezTo>
                  <a:cubicBezTo>
                    <a:pt x="1538" y="30"/>
                    <a:pt x="1506" y="0"/>
                    <a:pt x="1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6"/>
            <p:cNvSpPr/>
            <p:nvPr/>
          </p:nvSpPr>
          <p:spPr>
            <a:xfrm>
              <a:off x="3631559" y="2777457"/>
              <a:ext cx="122838" cy="529"/>
            </a:xfrm>
            <a:custGeom>
              <a:rect b="b" l="l" r="r" t="t"/>
              <a:pathLst>
                <a:path extrusionOk="0" h="3" w="697">
                  <a:moveTo>
                    <a:pt x="0" y="0"/>
                  </a:moveTo>
                  <a:lnTo>
                    <a:pt x="0" y="2"/>
                  </a:lnTo>
                  <a:lnTo>
                    <a:pt x="696" y="2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6"/>
            <p:cNvSpPr/>
            <p:nvPr/>
          </p:nvSpPr>
          <p:spPr>
            <a:xfrm>
              <a:off x="3754221" y="2777457"/>
              <a:ext cx="122838" cy="529"/>
            </a:xfrm>
            <a:custGeom>
              <a:rect b="b" l="l" r="r" t="t"/>
              <a:pathLst>
                <a:path extrusionOk="0" h="3" w="697">
                  <a:moveTo>
                    <a:pt x="0" y="0"/>
                  </a:moveTo>
                  <a:lnTo>
                    <a:pt x="0" y="2"/>
                  </a:lnTo>
                  <a:lnTo>
                    <a:pt x="697" y="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6"/>
            <p:cNvSpPr/>
            <p:nvPr/>
          </p:nvSpPr>
          <p:spPr>
            <a:xfrm>
              <a:off x="3957954" y="3457563"/>
              <a:ext cx="82127" cy="372390"/>
            </a:xfrm>
            <a:custGeom>
              <a:rect b="b" l="l" r="r" t="t"/>
              <a:pathLst>
                <a:path extrusionOk="0" h="2113" w="466">
                  <a:moveTo>
                    <a:pt x="466" y="0"/>
                  </a:moveTo>
                  <a:lnTo>
                    <a:pt x="466" y="0"/>
                  </a:lnTo>
                  <a:cubicBezTo>
                    <a:pt x="401" y="13"/>
                    <a:pt x="354" y="80"/>
                    <a:pt x="354" y="159"/>
                  </a:cubicBezTo>
                  <a:lnTo>
                    <a:pt x="1" y="2112"/>
                  </a:lnTo>
                  <a:lnTo>
                    <a:pt x="112" y="2112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6"/>
            <p:cNvSpPr/>
            <p:nvPr/>
          </p:nvSpPr>
          <p:spPr>
            <a:xfrm>
              <a:off x="3977693" y="3456858"/>
              <a:ext cx="382964" cy="372742"/>
            </a:xfrm>
            <a:custGeom>
              <a:rect b="b" l="l" r="r" t="t"/>
              <a:pathLst>
                <a:path extrusionOk="0" h="2115" w="2173">
                  <a:moveTo>
                    <a:pt x="379" y="0"/>
                  </a:moveTo>
                  <a:cubicBezTo>
                    <a:pt x="371" y="0"/>
                    <a:pt x="362" y="2"/>
                    <a:pt x="354" y="4"/>
                  </a:cubicBezTo>
                  <a:lnTo>
                    <a:pt x="0" y="2114"/>
                  </a:lnTo>
                  <a:lnTo>
                    <a:pt x="2144" y="1988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6"/>
            <p:cNvSpPr/>
            <p:nvPr/>
          </p:nvSpPr>
          <p:spPr>
            <a:xfrm>
              <a:off x="3957954" y="3801053"/>
              <a:ext cx="397768" cy="57101"/>
            </a:xfrm>
            <a:custGeom>
              <a:rect b="b" l="l" r="r" t="t"/>
              <a:pathLst>
                <a:path extrusionOk="0" h="324" w="2257">
                  <a:moveTo>
                    <a:pt x="149" y="0"/>
                  </a:moveTo>
                  <a:cubicBezTo>
                    <a:pt x="67" y="0"/>
                    <a:pt x="1" y="67"/>
                    <a:pt x="1" y="150"/>
                  </a:cubicBezTo>
                  <a:lnTo>
                    <a:pt x="1" y="174"/>
                  </a:lnTo>
                  <a:cubicBezTo>
                    <a:pt x="1" y="257"/>
                    <a:pt x="67" y="324"/>
                    <a:pt x="149" y="324"/>
                  </a:cubicBezTo>
                  <a:lnTo>
                    <a:pt x="2256" y="32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6"/>
            <p:cNvSpPr/>
            <p:nvPr/>
          </p:nvSpPr>
          <p:spPr>
            <a:xfrm>
              <a:off x="4051713" y="3503562"/>
              <a:ext cx="256426" cy="74901"/>
            </a:xfrm>
            <a:custGeom>
              <a:rect b="b" l="l" r="r" t="t"/>
              <a:pathLst>
                <a:path extrusionOk="0" h="425" w="1455">
                  <a:moveTo>
                    <a:pt x="56" y="1"/>
                  </a:moveTo>
                  <a:lnTo>
                    <a:pt x="0" y="425"/>
                  </a:lnTo>
                  <a:lnTo>
                    <a:pt x="1429" y="425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6"/>
            <p:cNvSpPr/>
            <p:nvPr/>
          </p:nvSpPr>
          <p:spPr>
            <a:xfrm>
              <a:off x="4191647" y="3819911"/>
              <a:ext cx="73844" cy="104333"/>
            </a:xfrm>
            <a:custGeom>
              <a:rect b="b" l="l" r="r" t="t"/>
              <a:pathLst>
                <a:path extrusionOk="0" h="592" w="419">
                  <a:moveTo>
                    <a:pt x="82" y="0"/>
                  </a:moveTo>
                  <a:lnTo>
                    <a:pt x="1" y="592"/>
                  </a:lnTo>
                  <a:lnTo>
                    <a:pt x="208" y="431"/>
                  </a:lnTo>
                  <a:lnTo>
                    <a:pt x="418" y="592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6"/>
            <p:cNvSpPr/>
            <p:nvPr/>
          </p:nvSpPr>
          <p:spPr>
            <a:xfrm>
              <a:off x="4878981" y="3822554"/>
              <a:ext cx="366398" cy="98693"/>
            </a:xfrm>
            <a:custGeom>
              <a:rect b="b" l="l" r="r" t="t"/>
              <a:pathLst>
                <a:path extrusionOk="0" h="560" w="2079">
                  <a:moveTo>
                    <a:pt x="819" y="0"/>
                  </a:moveTo>
                  <a:lnTo>
                    <a:pt x="1" y="335"/>
                  </a:lnTo>
                  <a:lnTo>
                    <a:pt x="1" y="459"/>
                  </a:lnTo>
                  <a:cubicBezTo>
                    <a:pt x="1" y="514"/>
                    <a:pt x="46" y="559"/>
                    <a:pt x="104" y="559"/>
                  </a:cubicBezTo>
                  <a:lnTo>
                    <a:pt x="1978" y="559"/>
                  </a:lnTo>
                  <a:cubicBezTo>
                    <a:pt x="2033" y="559"/>
                    <a:pt x="2078" y="514"/>
                    <a:pt x="2078" y="459"/>
                  </a:cubicBezTo>
                  <a:lnTo>
                    <a:pt x="2078" y="296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6"/>
            <p:cNvSpPr/>
            <p:nvPr/>
          </p:nvSpPr>
          <p:spPr>
            <a:xfrm>
              <a:off x="4902068" y="3595382"/>
              <a:ext cx="319871" cy="78602"/>
            </a:xfrm>
            <a:custGeom>
              <a:rect b="b" l="l" r="r" t="t"/>
              <a:pathLst>
                <a:path extrusionOk="0" h="446" w="1815">
                  <a:moveTo>
                    <a:pt x="54" y="0"/>
                  </a:moveTo>
                  <a:lnTo>
                    <a:pt x="0" y="446"/>
                  </a:lnTo>
                  <a:lnTo>
                    <a:pt x="1815" y="446"/>
                  </a:lnTo>
                  <a:lnTo>
                    <a:pt x="176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6"/>
            <p:cNvSpPr/>
            <p:nvPr/>
          </p:nvSpPr>
          <p:spPr>
            <a:xfrm>
              <a:off x="4877218" y="3673809"/>
              <a:ext cx="369570" cy="224703"/>
            </a:xfrm>
            <a:custGeom>
              <a:rect b="b" l="l" r="r" t="t"/>
              <a:pathLst>
                <a:path extrusionOk="0" h="1275" w="2097">
                  <a:moveTo>
                    <a:pt x="141" y="1"/>
                  </a:moveTo>
                  <a:lnTo>
                    <a:pt x="9" y="1140"/>
                  </a:lnTo>
                  <a:cubicBezTo>
                    <a:pt x="0" y="1215"/>
                    <a:pt x="69" y="1275"/>
                    <a:pt x="159" y="1275"/>
                  </a:cubicBezTo>
                  <a:lnTo>
                    <a:pt x="1936" y="1275"/>
                  </a:lnTo>
                  <a:cubicBezTo>
                    <a:pt x="2028" y="1275"/>
                    <a:pt x="2097" y="1215"/>
                    <a:pt x="2088" y="1140"/>
                  </a:cubicBezTo>
                  <a:lnTo>
                    <a:pt x="195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6"/>
            <p:cNvSpPr/>
            <p:nvPr/>
          </p:nvSpPr>
          <p:spPr>
            <a:xfrm>
              <a:off x="4938726" y="3628515"/>
              <a:ext cx="246556" cy="35600"/>
            </a:xfrm>
            <a:custGeom>
              <a:rect b="b" l="l" r="r" t="t"/>
              <a:pathLst>
                <a:path extrusionOk="0" h="202" w="1399">
                  <a:moveTo>
                    <a:pt x="19" y="1"/>
                  </a:moveTo>
                  <a:lnTo>
                    <a:pt x="0" y="202"/>
                  </a:lnTo>
                  <a:lnTo>
                    <a:pt x="1399" y="202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6"/>
            <p:cNvSpPr/>
            <p:nvPr/>
          </p:nvSpPr>
          <p:spPr>
            <a:xfrm>
              <a:off x="4937139" y="3682444"/>
              <a:ext cx="53047" cy="16038"/>
            </a:xfrm>
            <a:custGeom>
              <a:rect b="b" l="l" r="r" t="t"/>
              <a:pathLst>
                <a:path extrusionOk="0" h="91" w="301">
                  <a:moveTo>
                    <a:pt x="7" y="1"/>
                  </a:moveTo>
                  <a:lnTo>
                    <a:pt x="1" y="91"/>
                  </a:lnTo>
                  <a:lnTo>
                    <a:pt x="296" y="9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6"/>
            <p:cNvSpPr/>
            <p:nvPr/>
          </p:nvSpPr>
          <p:spPr>
            <a:xfrm>
              <a:off x="5002877" y="3682444"/>
              <a:ext cx="52519" cy="16038"/>
            </a:xfrm>
            <a:custGeom>
              <a:rect b="b" l="l" r="r" t="t"/>
              <a:pathLst>
                <a:path extrusionOk="0" h="91" w="298">
                  <a:moveTo>
                    <a:pt x="5" y="1"/>
                  </a:moveTo>
                  <a:lnTo>
                    <a:pt x="0" y="91"/>
                  </a:lnTo>
                  <a:lnTo>
                    <a:pt x="298" y="9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6"/>
            <p:cNvSpPr/>
            <p:nvPr/>
          </p:nvSpPr>
          <p:spPr>
            <a:xfrm>
              <a:off x="5068966" y="3682444"/>
              <a:ext cx="52166" cy="16038"/>
            </a:xfrm>
            <a:custGeom>
              <a:rect b="b" l="l" r="r" t="t"/>
              <a:pathLst>
                <a:path extrusionOk="0" h="91" w="296">
                  <a:moveTo>
                    <a:pt x="0" y="1"/>
                  </a:moveTo>
                  <a:lnTo>
                    <a:pt x="0" y="91"/>
                  </a:lnTo>
                  <a:lnTo>
                    <a:pt x="296" y="91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6"/>
            <p:cNvSpPr/>
            <p:nvPr/>
          </p:nvSpPr>
          <p:spPr>
            <a:xfrm>
              <a:off x="5133823" y="3682444"/>
              <a:ext cx="53400" cy="16038"/>
            </a:xfrm>
            <a:custGeom>
              <a:rect b="b" l="l" r="r" t="t"/>
              <a:pathLst>
                <a:path extrusionOk="0" h="91" w="303">
                  <a:moveTo>
                    <a:pt x="0" y="1"/>
                  </a:moveTo>
                  <a:lnTo>
                    <a:pt x="7" y="91"/>
                  </a:lnTo>
                  <a:lnTo>
                    <a:pt x="302" y="91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6"/>
            <p:cNvSpPr/>
            <p:nvPr/>
          </p:nvSpPr>
          <p:spPr>
            <a:xfrm>
              <a:off x="4930442" y="3717692"/>
              <a:ext cx="56044" cy="39301"/>
            </a:xfrm>
            <a:custGeom>
              <a:rect b="b" l="l" r="r" t="t"/>
              <a:pathLst>
                <a:path extrusionOk="0" h="223" w="318">
                  <a:moveTo>
                    <a:pt x="22" y="0"/>
                  </a:moveTo>
                  <a:lnTo>
                    <a:pt x="0" y="223"/>
                  </a:lnTo>
                  <a:lnTo>
                    <a:pt x="304" y="223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6"/>
            <p:cNvSpPr/>
            <p:nvPr/>
          </p:nvSpPr>
          <p:spPr>
            <a:xfrm>
              <a:off x="4998999" y="3717692"/>
              <a:ext cx="54281" cy="39301"/>
            </a:xfrm>
            <a:custGeom>
              <a:rect b="b" l="l" r="r" t="t"/>
              <a:pathLst>
                <a:path extrusionOk="0" h="223" w="308">
                  <a:moveTo>
                    <a:pt x="12" y="0"/>
                  </a:moveTo>
                  <a:lnTo>
                    <a:pt x="1" y="223"/>
                  </a:lnTo>
                  <a:lnTo>
                    <a:pt x="305" y="223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6"/>
            <p:cNvSpPr/>
            <p:nvPr/>
          </p:nvSpPr>
          <p:spPr>
            <a:xfrm>
              <a:off x="5067733" y="3717692"/>
              <a:ext cx="53752" cy="39301"/>
            </a:xfrm>
            <a:custGeom>
              <a:rect b="b" l="l" r="r" t="t"/>
              <a:pathLst>
                <a:path extrusionOk="0" h="223" w="305">
                  <a:moveTo>
                    <a:pt x="1" y="0"/>
                  </a:moveTo>
                  <a:lnTo>
                    <a:pt x="1" y="223"/>
                  </a:lnTo>
                  <a:lnTo>
                    <a:pt x="305" y="22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6"/>
            <p:cNvSpPr/>
            <p:nvPr/>
          </p:nvSpPr>
          <p:spPr>
            <a:xfrm>
              <a:off x="4925508" y="3768273"/>
              <a:ext cx="58335" cy="41945"/>
            </a:xfrm>
            <a:custGeom>
              <a:rect b="b" l="l" r="r" t="t"/>
              <a:pathLst>
                <a:path extrusionOk="0" h="238" w="331">
                  <a:moveTo>
                    <a:pt x="22" y="0"/>
                  </a:moveTo>
                  <a:lnTo>
                    <a:pt x="0" y="238"/>
                  </a:lnTo>
                  <a:lnTo>
                    <a:pt x="317" y="23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6"/>
            <p:cNvSpPr/>
            <p:nvPr/>
          </p:nvSpPr>
          <p:spPr>
            <a:xfrm>
              <a:off x="4996885" y="3768273"/>
              <a:ext cx="55867" cy="41945"/>
            </a:xfrm>
            <a:custGeom>
              <a:rect b="b" l="l" r="r" t="t"/>
              <a:pathLst>
                <a:path extrusionOk="0" h="238" w="317">
                  <a:moveTo>
                    <a:pt x="11" y="0"/>
                  </a:moveTo>
                  <a:lnTo>
                    <a:pt x="0" y="238"/>
                  </a:lnTo>
                  <a:lnTo>
                    <a:pt x="315" y="23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6"/>
            <p:cNvSpPr/>
            <p:nvPr/>
          </p:nvSpPr>
          <p:spPr>
            <a:xfrm>
              <a:off x="5067733" y="3768273"/>
              <a:ext cx="56044" cy="41945"/>
            </a:xfrm>
            <a:custGeom>
              <a:rect b="b" l="l" r="r" t="t"/>
              <a:pathLst>
                <a:path extrusionOk="0" h="238" w="318">
                  <a:moveTo>
                    <a:pt x="1" y="0"/>
                  </a:moveTo>
                  <a:lnTo>
                    <a:pt x="3" y="238"/>
                  </a:lnTo>
                  <a:lnTo>
                    <a:pt x="318" y="238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6"/>
            <p:cNvSpPr/>
            <p:nvPr/>
          </p:nvSpPr>
          <p:spPr>
            <a:xfrm>
              <a:off x="4920221" y="3822554"/>
              <a:ext cx="60449" cy="45469"/>
            </a:xfrm>
            <a:custGeom>
              <a:rect b="b" l="l" r="r" t="t"/>
              <a:pathLst>
                <a:path extrusionOk="0" h="258" w="343">
                  <a:moveTo>
                    <a:pt x="24" y="0"/>
                  </a:moveTo>
                  <a:lnTo>
                    <a:pt x="0" y="257"/>
                  </a:lnTo>
                  <a:lnTo>
                    <a:pt x="330" y="25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6"/>
            <p:cNvSpPr/>
            <p:nvPr/>
          </p:nvSpPr>
          <p:spPr>
            <a:xfrm>
              <a:off x="4994241" y="3822554"/>
              <a:ext cx="58158" cy="45469"/>
            </a:xfrm>
            <a:custGeom>
              <a:rect b="b" l="l" r="r" t="t"/>
              <a:pathLst>
                <a:path extrusionOk="0" h="258" w="330">
                  <a:moveTo>
                    <a:pt x="13" y="0"/>
                  </a:moveTo>
                  <a:lnTo>
                    <a:pt x="0" y="257"/>
                  </a:lnTo>
                  <a:lnTo>
                    <a:pt x="330" y="257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6"/>
            <p:cNvSpPr/>
            <p:nvPr/>
          </p:nvSpPr>
          <p:spPr>
            <a:xfrm>
              <a:off x="5068085" y="3822554"/>
              <a:ext cx="58335" cy="45469"/>
            </a:xfrm>
            <a:custGeom>
              <a:rect b="b" l="l" r="r" t="t"/>
              <a:pathLst>
                <a:path extrusionOk="0" h="258" w="331">
                  <a:moveTo>
                    <a:pt x="1" y="0"/>
                  </a:moveTo>
                  <a:lnTo>
                    <a:pt x="1" y="257"/>
                  </a:lnTo>
                  <a:lnTo>
                    <a:pt x="331" y="257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6"/>
            <p:cNvSpPr/>
            <p:nvPr/>
          </p:nvSpPr>
          <p:spPr>
            <a:xfrm>
              <a:off x="5134527" y="3717692"/>
              <a:ext cx="54634" cy="26436"/>
            </a:xfrm>
            <a:custGeom>
              <a:rect b="b" l="l" r="r" t="t"/>
              <a:pathLst>
                <a:path extrusionOk="0" h="150" w="310">
                  <a:moveTo>
                    <a:pt x="1" y="0"/>
                  </a:moveTo>
                  <a:lnTo>
                    <a:pt x="7" y="150"/>
                  </a:lnTo>
                  <a:lnTo>
                    <a:pt x="309" y="15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6"/>
            <p:cNvSpPr/>
            <p:nvPr/>
          </p:nvSpPr>
          <p:spPr>
            <a:xfrm>
              <a:off x="5136466" y="3755055"/>
              <a:ext cx="56396" cy="28022"/>
            </a:xfrm>
            <a:custGeom>
              <a:rect b="b" l="l" r="r" t="t"/>
              <a:pathLst>
                <a:path extrusionOk="0" h="159" w="320">
                  <a:moveTo>
                    <a:pt x="0" y="0"/>
                  </a:moveTo>
                  <a:lnTo>
                    <a:pt x="9" y="159"/>
                  </a:lnTo>
                  <a:lnTo>
                    <a:pt x="320" y="159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6"/>
            <p:cNvSpPr/>
            <p:nvPr/>
          </p:nvSpPr>
          <p:spPr>
            <a:xfrm>
              <a:off x="5138405" y="3794532"/>
              <a:ext cx="61683" cy="73491"/>
            </a:xfrm>
            <a:custGeom>
              <a:rect b="b" l="l" r="r" t="t"/>
              <a:pathLst>
                <a:path extrusionOk="0" h="417" w="350">
                  <a:moveTo>
                    <a:pt x="0" y="1"/>
                  </a:moveTo>
                  <a:lnTo>
                    <a:pt x="22" y="416"/>
                  </a:lnTo>
                  <a:lnTo>
                    <a:pt x="349" y="416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6"/>
            <p:cNvSpPr/>
            <p:nvPr/>
          </p:nvSpPr>
          <p:spPr>
            <a:xfrm>
              <a:off x="5074959" y="3607719"/>
              <a:ext cx="105038" cy="12337"/>
            </a:xfrm>
            <a:custGeom>
              <a:rect b="b" l="l" r="r" t="t"/>
              <a:pathLst>
                <a:path extrusionOk="0" h="70" w="596">
                  <a:moveTo>
                    <a:pt x="0" y="1"/>
                  </a:moveTo>
                  <a:lnTo>
                    <a:pt x="0" y="69"/>
                  </a:lnTo>
                  <a:lnTo>
                    <a:pt x="596" y="69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6"/>
            <p:cNvSpPr/>
            <p:nvPr/>
          </p:nvSpPr>
          <p:spPr>
            <a:xfrm>
              <a:off x="2809050" y="1340403"/>
              <a:ext cx="1139728" cy="1038391"/>
            </a:xfrm>
            <a:custGeom>
              <a:rect b="b" l="l" r="r" t="t"/>
              <a:pathLst>
                <a:path extrusionOk="0" h="5892" w="6467">
                  <a:moveTo>
                    <a:pt x="3233" y="1"/>
                  </a:moveTo>
                  <a:cubicBezTo>
                    <a:pt x="2480" y="1"/>
                    <a:pt x="1726" y="288"/>
                    <a:pt x="1151" y="864"/>
                  </a:cubicBezTo>
                  <a:cubicBezTo>
                    <a:pt x="1" y="2014"/>
                    <a:pt x="1" y="3879"/>
                    <a:pt x="1151" y="5029"/>
                  </a:cubicBezTo>
                  <a:cubicBezTo>
                    <a:pt x="1726" y="5604"/>
                    <a:pt x="2480" y="5892"/>
                    <a:pt x="3233" y="5892"/>
                  </a:cubicBezTo>
                  <a:cubicBezTo>
                    <a:pt x="3987" y="5892"/>
                    <a:pt x="4741" y="5604"/>
                    <a:pt x="5316" y="5029"/>
                  </a:cubicBezTo>
                  <a:cubicBezTo>
                    <a:pt x="6466" y="3879"/>
                    <a:pt x="6466" y="2014"/>
                    <a:pt x="5316" y="864"/>
                  </a:cubicBezTo>
                  <a:cubicBezTo>
                    <a:pt x="4741" y="288"/>
                    <a:pt x="3987" y="1"/>
                    <a:pt x="3233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6"/>
            <p:cNvSpPr/>
            <p:nvPr/>
          </p:nvSpPr>
          <p:spPr>
            <a:xfrm>
              <a:off x="2859983" y="1340050"/>
              <a:ext cx="1038568" cy="1038568"/>
            </a:xfrm>
            <a:custGeom>
              <a:rect b="b" l="l" r="r" t="t"/>
              <a:pathLst>
                <a:path extrusionOk="0" h="5893" w="5893">
                  <a:moveTo>
                    <a:pt x="2946" y="0"/>
                  </a:moveTo>
                  <a:cubicBezTo>
                    <a:pt x="1318" y="0"/>
                    <a:pt x="1" y="1320"/>
                    <a:pt x="1" y="2947"/>
                  </a:cubicBezTo>
                  <a:cubicBezTo>
                    <a:pt x="1" y="4575"/>
                    <a:pt x="1318" y="5892"/>
                    <a:pt x="2946" y="5892"/>
                  </a:cubicBezTo>
                  <a:cubicBezTo>
                    <a:pt x="4573" y="5892"/>
                    <a:pt x="5893" y="4575"/>
                    <a:pt x="5893" y="2947"/>
                  </a:cubicBezTo>
                  <a:cubicBezTo>
                    <a:pt x="5893" y="1320"/>
                    <a:pt x="4573" y="0"/>
                    <a:pt x="2946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6"/>
            <p:cNvSpPr/>
            <p:nvPr/>
          </p:nvSpPr>
          <p:spPr>
            <a:xfrm>
              <a:off x="3461664" y="1377766"/>
              <a:ext cx="410105" cy="630930"/>
            </a:xfrm>
            <a:custGeom>
              <a:rect b="b" l="l" r="r" t="t"/>
              <a:pathLst>
                <a:path extrusionOk="0" h="3580" w="2327">
                  <a:moveTo>
                    <a:pt x="118" y="0"/>
                  </a:moveTo>
                  <a:cubicBezTo>
                    <a:pt x="80" y="39"/>
                    <a:pt x="41" y="80"/>
                    <a:pt x="1" y="118"/>
                  </a:cubicBezTo>
                  <a:cubicBezTo>
                    <a:pt x="1243" y="341"/>
                    <a:pt x="2187" y="1429"/>
                    <a:pt x="2187" y="2733"/>
                  </a:cubicBezTo>
                  <a:cubicBezTo>
                    <a:pt x="2187" y="2988"/>
                    <a:pt x="2151" y="3237"/>
                    <a:pt x="2082" y="3470"/>
                  </a:cubicBezTo>
                  <a:cubicBezTo>
                    <a:pt x="2121" y="3506"/>
                    <a:pt x="2157" y="3543"/>
                    <a:pt x="2196" y="3579"/>
                  </a:cubicBezTo>
                  <a:cubicBezTo>
                    <a:pt x="2282" y="3312"/>
                    <a:pt x="2327" y="3027"/>
                    <a:pt x="2327" y="2733"/>
                  </a:cubicBezTo>
                  <a:cubicBezTo>
                    <a:pt x="2327" y="1393"/>
                    <a:pt x="1380" y="27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6"/>
            <p:cNvSpPr/>
            <p:nvPr/>
          </p:nvSpPr>
          <p:spPr>
            <a:xfrm>
              <a:off x="2886419" y="1366839"/>
              <a:ext cx="939698" cy="985344"/>
            </a:xfrm>
            <a:custGeom>
              <a:rect b="b" l="l" r="r" t="t"/>
              <a:pathLst>
                <a:path extrusionOk="0" h="5591" w="5332">
                  <a:moveTo>
                    <a:pt x="2796" y="0"/>
                  </a:moveTo>
                  <a:cubicBezTo>
                    <a:pt x="1256" y="0"/>
                    <a:pt x="1" y="1253"/>
                    <a:pt x="1" y="2795"/>
                  </a:cubicBezTo>
                  <a:cubicBezTo>
                    <a:pt x="1" y="4335"/>
                    <a:pt x="1256" y="5590"/>
                    <a:pt x="2796" y="5590"/>
                  </a:cubicBezTo>
                  <a:cubicBezTo>
                    <a:pt x="3918" y="5590"/>
                    <a:pt x="4886" y="4926"/>
                    <a:pt x="5331" y="3971"/>
                  </a:cubicBezTo>
                  <a:cubicBezTo>
                    <a:pt x="5295" y="3937"/>
                    <a:pt x="5261" y="3903"/>
                    <a:pt x="5224" y="3868"/>
                  </a:cubicBezTo>
                  <a:cubicBezTo>
                    <a:pt x="4811" y="4800"/>
                    <a:pt x="3879" y="5451"/>
                    <a:pt x="2796" y="5451"/>
                  </a:cubicBezTo>
                  <a:cubicBezTo>
                    <a:pt x="1331" y="5451"/>
                    <a:pt x="140" y="4260"/>
                    <a:pt x="140" y="2795"/>
                  </a:cubicBezTo>
                  <a:cubicBezTo>
                    <a:pt x="140" y="1330"/>
                    <a:pt x="1331" y="140"/>
                    <a:pt x="2796" y="140"/>
                  </a:cubicBezTo>
                  <a:lnTo>
                    <a:pt x="2845" y="140"/>
                  </a:lnTo>
                  <a:cubicBezTo>
                    <a:pt x="2890" y="95"/>
                    <a:pt x="2935" y="52"/>
                    <a:pt x="2980" y="7"/>
                  </a:cubicBezTo>
                  <a:cubicBezTo>
                    <a:pt x="2918" y="2"/>
                    <a:pt x="2858" y="0"/>
                    <a:pt x="2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6"/>
            <p:cNvSpPr/>
            <p:nvPr/>
          </p:nvSpPr>
          <p:spPr>
            <a:xfrm>
              <a:off x="2967665" y="1447556"/>
              <a:ext cx="823029" cy="823382"/>
            </a:xfrm>
            <a:custGeom>
              <a:rect b="b" l="l" r="r" t="t"/>
              <a:pathLst>
                <a:path extrusionOk="0" h="4672" w="4670">
                  <a:moveTo>
                    <a:pt x="2335" y="1"/>
                  </a:moveTo>
                  <a:cubicBezTo>
                    <a:pt x="1045" y="1"/>
                    <a:pt x="0" y="1048"/>
                    <a:pt x="0" y="2337"/>
                  </a:cubicBezTo>
                  <a:cubicBezTo>
                    <a:pt x="0" y="3627"/>
                    <a:pt x="1045" y="4672"/>
                    <a:pt x="2335" y="4672"/>
                  </a:cubicBezTo>
                  <a:cubicBezTo>
                    <a:pt x="3624" y="4672"/>
                    <a:pt x="4669" y="3627"/>
                    <a:pt x="4669" y="2337"/>
                  </a:cubicBezTo>
                  <a:cubicBezTo>
                    <a:pt x="4669" y="1048"/>
                    <a:pt x="3624" y="1"/>
                    <a:pt x="2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6"/>
            <p:cNvSpPr/>
            <p:nvPr/>
          </p:nvSpPr>
          <p:spPr>
            <a:xfrm>
              <a:off x="5246263" y="1340403"/>
              <a:ext cx="1140080" cy="1038391"/>
            </a:xfrm>
            <a:custGeom>
              <a:rect b="b" l="l" r="r" t="t"/>
              <a:pathLst>
                <a:path extrusionOk="0" h="5892" w="6469">
                  <a:moveTo>
                    <a:pt x="3236" y="1"/>
                  </a:moveTo>
                  <a:cubicBezTo>
                    <a:pt x="2482" y="1"/>
                    <a:pt x="1728" y="288"/>
                    <a:pt x="1153" y="864"/>
                  </a:cubicBezTo>
                  <a:cubicBezTo>
                    <a:pt x="1" y="2014"/>
                    <a:pt x="1" y="3879"/>
                    <a:pt x="1153" y="5029"/>
                  </a:cubicBezTo>
                  <a:cubicBezTo>
                    <a:pt x="1728" y="5604"/>
                    <a:pt x="2482" y="5892"/>
                    <a:pt x="3236" y="5892"/>
                  </a:cubicBezTo>
                  <a:cubicBezTo>
                    <a:pt x="3990" y="5892"/>
                    <a:pt x="4744" y="5604"/>
                    <a:pt x="5319" y="5029"/>
                  </a:cubicBezTo>
                  <a:cubicBezTo>
                    <a:pt x="6469" y="3879"/>
                    <a:pt x="6469" y="2014"/>
                    <a:pt x="5319" y="864"/>
                  </a:cubicBezTo>
                  <a:cubicBezTo>
                    <a:pt x="4744" y="288"/>
                    <a:pt x="3990" y="1"/>
                    <a:pt x="3236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6"/>
            <p:cNvSpPr/>
            <p:nvPr/>
          </p:nvSpPr>
          <p:spPr>
            <a:xfrm>
              <a:off x="5297196" y="1340050"/>
              <a:ext cx="1038568" cy="1038568"/>
            </a:xfrm>
            <a:custGeom>
              <a:rect b="b" l="l" r="r" t="t"/>
              <a:pathLst>
                <a:path extrusionOk="0" h="5893" w="5893">
                  <a:moveTo>
                    <a:pt x="2948" y="0"/>
                  </a:moveTo>
                  <a:cubicBezTo>
                    <a:pt x="1320" y="0"/>
                    <a:pt x="1" y="1320"/>
                    <a:pt x="1" y="2947"/>
                  </a:cubicBezTo>
                  <a:cubicBezTo>
                    <a:pt x="1" y="4575"/>
                    <a:pt x="1320" y="5892"/>
                    <a:pt x="2948" y="5892"/>
                  </a:cubicBezTo>
                  <a:cubicBezTo>
                    <a:pt x="4576" y="5892"/>
                    <a:pt x="5893" y="4575"/>
                    <a:pt x="5893" y="2947"/>
                  </a:cubicBezTo>
                  <a:cubicBezTo>
                    <a:pt x="5893" y="1320"/>
                    <a:pt x="4576" y="0"/>
                    <a:pt x="2948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6"/>
            <p:cNvSpPr/>
            <p:nvPr/>
          </p:nvSpPr>
          <p:spPr>
            <a:xfrm>
              <a:off x="5899230" y="1377766"/>
              <a:ext cx="410105" cy="630930"/>
            </a:xfrm>
            <a:custGeom>
              <a:rect b="b" l="l" r="r" t="t"/>
              <a:pathLst>
                <a:path extrusionOk="0" h="3580" w="2327">
                  <a:moveTo>
                    <a:pt x="119" y="0"/>
                  </a:moveTo>
                  <a:cubicBezTo>
                    <a:pt x="80" y="39"/>
                    <a:pt x="39" y="80"/>
                    <a:pt x="1" y="118"/>
                  </a:cubicBezTo>
                  <a:cubicBezTo>
                    <a:pt x="1243" y="341"/>
                    <a:pt x="2188" y="1429"/>
                    <a:pt x="2188" y="2733"/>
                  </a:cubicBezTo>
                  <a:cubicBezTo>
                    <a:pt x="2188" y="2988"/>
                    <a:pt x="2151" y="3237"/>
                    <a:pt x="2083" y="3470"/>
                  </a:cubicBezTo>
                  <a:cubicBezTo>
                    <a:pt x="2121" y="3506"/>
                    <a:pt x="2158" y="3543"/>
                    <a:pt x="2196" y="3579"/>
                  </a:cubicBezTo>
                  <a:cubicBezTo>
                    <a:pt x="2280" y="3312"/>
                    <a:pt x="2327" y="3027"/>
                    <a:pt x="2327" y="2733"/>
                  </a:cubicBezTo>
                  <a:cubicBezTo>
                    <a:pt x="2327" y="1393"/>
                    <a:pt x="1378" y="27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6"/>
            <p:cNvSpPr/>
            <p:nvPr/>
          </p:nvSpPr>
          <p:spPr>
            <a:xfrm>
              <a:off x="5323985" y="1366839"/>
              <a:ext cx="939346" cy="985344"/>
            </a:xfrm>
            <a:custGeom>
              <a:rect b="b" l="l" r="r" t="t"/>
              <a:pathLst>
                <a:path extrusionOk="0" h="5591" w="5330">
                  <a:moveTo>
                    <a:pt x="2796" y="0"/>
                  </a:moveTo>
                  <a:cubicBezTo>
                    <a:pt x="1254" y="0"/>
                    <a:pt x="1" y="1253"/>
                    <a:pt x="1" y="2795"/>
                  </a:cubicBezTo>
                  <a:cubicBezTo>
                    <a:pt x="1" y="4335"/>
                    <a:pt x="1254" y="5590"/>
                    <a:pt x="2796" y="5590"/>
                  </a:cubicBezTo>
                  <a:cubicBezTo>
                    <a:pt x="3916" y="5590"/>
                    <a:pt x="4886" y="4926"/>
                    <a:pt x="5330" y="3971"/>
                  </a:cubicBezTo>
                  <a:cubicBezTo>
                    <a:pt x="5295" y="3937"/>
                    <a:pt x="5261" y="3903"/>
                    <a:pt x="5225" y="3868"/>
                  </a:cubicBezTo>
                  <a:cubicBezTo>
                    <a:pt x="4811" y="4800"/>
                    <a:pt x="3877" y="5451"/>
                    <a:pt x="2796" y="5451"/>
                  </a:cubicBezTo>
                  <a:cubicBezTo>
                    <a:pt x="1331" y="5451"/>
                    <a:pt x="140" y="4260"/>
                    <a:pt x="140" y="2795"/>
                  </a:cubicBezTo>
                  <a:cubicBezTo>
                    <a:pt x="140" y="1330"/>
                    <a:pt x="1331" y="140"/>
                    <a:pt x="2796" y="140"/>
                  </a:cubicBezTo>
                  <a:lnTo>
                    <a:pt x="2845" y="140"/>
                  </a:lnTo>
                  <a:cubicBezTo>
                    <a:pt x="2890" y="95"/>
                    <a:pt x="2935" y="52"/>
                    <a:pt x="2978" y="7"/>
                  </a:cubicBezTo>
                  <a:cubicBezTo>
                    <a:pt x="2918" y="2"/>
                    <a:pt x="2858" y="0"/>
                    <a:pt x="2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6"/>
            <p:cNvSpPr/>
            <p:nvPr/>
          </p:nvSpPr>
          <p:spPr>
            <a:xfrm>
              <a:off x="5364520" y="1448085"/>
              <a:ext cx="903746" cy="823029"/>
            </a:xfrm>
            <a:custGeom>
              <a:rect b="b" l="l" r="r" t="t"/>
              <a:pathLst>
                <a:path extrusionOk="0" h="4670" w="5128">
                  <a:moveTo>
                    <a:pt x="2564" y="0"/>
                  </a:moveTo>
                  <a:cubicBezTo>
                    <a:pt x="1966" y="0"/>
                    <a:pt x="1369" y="228"/>
                    <a:pt x="912" y="683"/>
                  </a:cubicBezTo>
                  <a:cubicBezTo>
                    <a:pt x="0" y="1595"/>
                    <a:pt x="0" y="3075"/>
                    <a:pt x="912" y="3986"/>
                  </a:cubicBezTo>
                  <a:cubicBezTo>
                    <a:pt x="1369" y="4442"/>
                    <a:pt x="1966" y="4670"/>
                    <a:pt x="2564" y="4670"/>
                  </a:cubicBezTo>
                  <a:cubicBezTo>
                    <a:pt x="3161" y="4670"/>
                    <a:pt x="3759" y="4442"/>
                    <a:pt x="4215" y="3986"/>
                  </a:cubicBezTo>
                  <a:cubicBezTo>
                    <a:pt x="5127" y="3075"/>
                    <a:pt x="5127" y="1595"/>
                    <a:pt x="4215" y="683"/>
                  </a:cubicBezTo>
                  <a:cubicBezTo>
                    <a:pt x="3759" y="228"/>
                    <a:pt x="3161" y="0"/>
                    <a:pt x="2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6"/>
            <p:cNvSpPr/>
            <p:nvPr/>
          </p:nvSpPr>
          <p:spPr>
            <a:xfrm>
              <a:off x="2809050" y="3597321"/>
              <a:ext cx="1139728" cy="1038744"/>
            </a:xfrm>
            <a:custGeom>
              <a:rect b="b" l="l" r="r" t="t"/>
              <a:pathLst>
                <a:path extrusionOk="0" h="5894" w="6467">
                  <a:moveTo>
                    <a:pt x="3233" y="0"/>
                  </a:moveTo>
                  <a:cubicBezTo>
                    <a:pt x="2480" y="0"/>
                    <a:pt x="1726" y="288"/>
                    <a:pt x="1151" y="863"/>
                  </a:cubicBezTo>
                  <a:cubicBezTo>
                    <a:pt x="1" y="2013"/>
                    <a:pt x="1" y="3879"/>
                    <a:pt x="1151" y="5031"/>
                  </a:cubicBezTo>
                  <a:cubicBezTo>
                    <a:pt x="1726" y="5606"/>
                    <a:pt x="2480" y="5893"/>
                    <a:pt x="3233" y="5893"/>
                  </a:cubicBezTo>
                  <a:cubicBezTo>
                    <a:pt x="3987" y="5893"/>
                    <a:pt x="4741" y="5606"/>
                    <a:pt x="5316" y="5031"/>
                  </a:cubicBezTo>
                  <a:cubicBezTo>
                    <a:pt x="6466" y="3879"/>
                    <a:pt x="6466" y="2013"/>
                    <a:pt x="5316" y="863"/>
                  </a:cubicBezTo>
                  <a:cubicBezTo>
                    <a:pt x="4741" y="288"/>
                    <a:pt x="3987" y="0"/>
                    <a:pt x="3233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6"/>
            <p:cNvSpPr/>
            <p:nvPr/>
          </p:nvSpPr>
          <p:spPr>
            <a:xfrm>
              <a:off x="2859631" y="3597145"/>
              <a:ext cx="1038568" cy="1038568"/>
            </a:xfrm>
            <a:custGeom>
              <a:rect b="b" l="l" r="r" t="t"/>
              <a:pathLst>
                <a:path extrusionOk="0" h="5893" w="5893">
                  <a:moveTo>
                    <a:pt x="2948" y="1"/>
                  </a:moveTo>
                  <a:cubicBezTo>
                    <a:pt x="1320" y="1"/>
                    <a:pt x="1" y="1320"/>
                    <a:pt x="1" y="2946"/>
                  </a:cubicBezTo>
                  <a:cubicBezTo>
                    <a:pt x="1" y="4573"/>
                    <a:pt x="1320" y="5893"/>
                    <a:pt x="2948" y="5893"/>
                  </a:cubicBezTo>
                  <a:cubicBezTo>
                    <a:pt x="4575" y="5893"/>
                    <a:pt x="5892" y="4573"/>
                    <a:pt x="5892" y="2946"/>
                  </a:cubicBezTo>
                  <a:cubicBezTo>
                    <a:pt x="5892" y="1320"/>
                    <a:pt x="4575" y="1"/>
                    <a:pt x="2948" y="1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6"/>
            <p:cNvSpPr/>
            <p:nvPr/>
          </p:nvSpPr>
          <p:spPr>
            <a:xfrm>
              <a:off x="3461664" y="3635036"/>
              <a:ext cx="410105" cy="630754"/>
            </a:xfrm>
            <a:custGeom>
              <a:rect b="b" l="l" r="r" t="t"/>
              <a:pathLst>
                <a:path extrusionOk="0" h="3579" w="2327">
                  <a:moveTo>
                    <a:pt x="118" y="0"/>
                  </a:moveTo>
                  <a:cubicBezTo>
                    <a:pt x="80" y="39"/>
                    <a:pt x="41" y="79"/>
                    <a:pt x="1" y="118"/>
                  </a:cubicBezTo>
                  <a:cubicBezTo>
                    <a:pt x="1243" y="341"/>
                    <a:pt x="2187" y="1429"/>
                    <a:pt x="2187" y="2733"/>
                  </a:cubicBezTo>
                  <a:cubicBezTo>
                    <a:pt x="2187" y="2988"/>
                    <a:pt x="2151" y="3236"/>
                    <a:pt x="2082" y="3470"/>
                  </a:cubicBezTo>
                  <a:cubicBezTo>
                    <a:pt x="2121" y="3506"/>
                    <a:pt x="2157" y="3542"/>
                    <a:pt x="2196" y="3579"/>
                  </a:cubicBezTo>
                  <a:cubicBezTo>
                    <a:pt x="2282" y="3311"/>
                    <a:pt x="2327" y="3026"/>
                    <a:pt x="2327" y="2733"/>
                  </a:cubicBezTo>
                  <a:cubicBezTo>
                    <a:pt x="2327" y="1392"/>
                    <a:pt x="1380" y="27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6"/>
            <p:cNvSpPr/>
            <p:nvPr/>
          </p:nvSpPr>
          <p:spPr>
            <a:xfrm>
              <a:off x="2886419" y="3623580"/>
              <a:ext cx="939698" cy="985696"/>
            </a:xfrm>
            <a:custGeom>
              <a:rect b="b" l="l" r="r" t="t"/>
              <a:pathLst>
                <a:path extrusionOk="0" h="5593" w="5332">
                  <a:moveTo>
                    <a:pt x="2796" y="1"/>
                  </a:moveTo>
                  <a:cubicBezTo>
                    <a:pt x="1256" y="1"/>
                    <a:pt x="1" y="1256"/>
                    <a:pt x="1" y="2796"/>
                  </a:cubicBezTo>
                  <a:cubicBezTo>
                    <a:pt x="1" y="4338"/>
                    <a:pt x="1256" y="5593"/>
                    <a:pt x="2796" y="5593"/>
                  </a:cubicBezTo>
                  <a:cubicBezTo>
                    <a:pt x="3918" y="5593"/>
                    <a:pt x="4886" y="4929"/>
                    <a:pt x="5331" y="3974"/>
                  </a:cubicBezTo>
                  <a:cubicBezTo>
                    <a:pt x="5295" y="3939"/>
                    <a:pt x="5261" y="3905"/>
                    <a:pt x="5224" y="3871"/>
                  </a:cubicBezTo>
                  <a:cubicBezTo>
                    <a:pt x="4811" y="4803"/>
                    <a:pt x="3879" y="5451"/>
                    <a:pt x="2796" y="5451"/>
                  </a:cubicBezTo>
                  <a:cubicBezTo>
                    <a:pt x="1331" y="5451"/>
                    <a:pt x="140" y="4261"/>
                    <a:pt x="140" y="2796"/>
                  </a:cubicBezTo>
                  <a:cubicBezTo>
                    <a:pt x="140" y="1333"/>
                    <a:pt x="1331" y="140"/>
                    <a:pt x="2796" y="140"/>
                  </a:cubicBezTo>
                  <a:cubicBezTo>
                    <a:pt x="2813" y="140"/>
                    <a:pt x="2828" y="142"/>
                    <a:pt x="2845" y="142"/>
                  </a:cubicBezTo>
                  <a:cubicBezTo>
                    <a:pt x="2890" y="97"/>
                    <a:pt x="2935" y="52"/>
                    <a:pt x="2980" y="7"/>
                  </a:cubicBezTo>
                  <a:cubicBezTo>
                    <a:pt x="2918" y="3"/>
                    <a:pt x="2858" y="1"/>
                    <a:pt x="2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6"/>
            <p:cNvSpPr/>
            <p:nvPr/>
          </p:nvSpPr>
          <p:spPr>
            <a:xfrm>
              <a:off x="2967665" y="3704827"/>
              <a:ext cx="823029" cy="823382"/>
            </a:xfrm>
            <a:custGeom>
              <a:rect b="b" l="l" r="r" t="t"/>
              <a:pathLst>
                <a:path extrusionOk="0" h="4672" w="4670">
                  <a:moveTo>
                    <a:pt x="2335" y="0"/>
                  </a:moveTo>
                  <a:cubicBezTo>
                    <a:pt x="1045" y="0"/>
                    <a:pt x="0" y="1045"/>
                    <a:pt x="0" y="2335"/>
                  </a:cubicBezTo>
                  <a:cubicBezTo>
                    <a:pt x="0" y="3626"/>
                    <a:pt x="1045" y="4671"/>
                    <a:pt x="2335" y="4671"/>
                  </a:cubicBezTo>
                  <a:cubicBezTo>
                    <a:pt x="3624" y="4671"/>
                    <a:pt x="4669" y="3626"/>
                    <a:pt x="4669" y="2335"/>
                  </a:cubicBezTo>
                  <a:cubicBezTo>
                    <a:pt x="4669" y="1045"/>
                    <a:pt x="3624" y="0"/>
                    <a:pt x="2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6"/>
            <p:cNvSpPr/>
            <p:nvPr/>
          </p:nvSpPr>
          <p:spPr>
            <a:xfrm>
              <a:off x="5246263" y="3597321"/>
              <a:ext cx="1140080" cy="1038744"/>
            </a:xfrm>
            <a:custGeom>
              <a:rect b="b" l="l" r="r" t="t"/>
              <a:pathLst>
                <a:path extrusionOk="0" h="5894" w="6469">
                  <a:moveTo>
                    <a:pt x="3236" y="0"/>
                  </a:moveTo>
                  <a:cubicBezTo>
                    <a:pt x="2482" y="0"/>
                    <a:pt x="1728" y="288"/>
                    <a:pt x="1153" y="863"/>
                  </a:cubicBezTo>
                  <a:cubicBezTo>
                    <a:pt x="1" y="2013"/>
                    <a:pt x="1" y="3879"/>
                    <a:pt x="1153" y="5031"/>
                  </a:cubicBezTo>
                  <a:cubicBezTo>
                    <a:pt x="1728" y="5606"/>
                    <a:pt x="2482" y="5893"/>
                    <a:pt x="3236" y="5893"/>
                  </a:cubicBezTo>
                  <a:cubicBezTo>
                    <a:pt x="3990" y="5893"/>
                    <a:pt x="4744" y="5606"/>
                    <a:pt x="5319" y="5031"/>
                  </a:cubicBezTo>
                  <a:cubicBezTo>
                    <a:pt x="6469" y="3879"/>
                    <a:pt x="6469" y="2013"/>
                    <a:pt x="5319" y="863"/>
                  </a:cubicBezTo>
                  <a:cubicBezTo>
                    <a:pt x="4744" y="288"/>
                    <a:pt x="3990" y="0"/>
                    <a:pt x="3236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6"/>
            <p:cNvSpPr/>
            <p:nvPr/>
          </p:nvSpPr>
          <p:spPr>
            <a:xfrm>
              <a:off x="5297196" y="3597145"/>
              <a:ext cx="1038568" cy="1038568"/>
            </a:xfrm>
            <a:custGeom>
              <a:rect b="b" l="l" r="r" t="t"/>
              <a:pathLst>
                <a:path extrusionOk="0" h="5893" w="5893">
                  <a:moveTo>
                    <a:pt x="2948" y="1"/>
                  </a:moveTo>
                  <a:cubicBezTo>
                    <a:pt x="1320" y="1"/>
                    <a:pt x="1" y="1320"/>
                    <a:pt x="1" y="2948"/>
                  </a:cubicBezTo>
                  <a:cubicBezTo>
                    <a:pt x="1" y="4573"/>
                    <a:pt x="1320" y="5893"/>
                    <a:pt x="2948" y="5893"/>
                  </a:cubicBezTo>
                  <a:cubicBezTo>
                    <a:pt x="4576" y="5893"/>
                    <a:pt x="5893" y="4573"/>
                    <a:pt x="5893" y="2948"/>
                  </a:cubicBezTo>
                  <a:cubicBezTo>
                    <a:pt x="5893" y="1320"/>
                    <a:pt x="4576" y="1"/>
                    <a:pt x="29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6"/>
            <p:cNvSpPr/>
            <p:nvPr/>
          </p:nvSpPr>
          <p:spPr>
            <a:xfrm>
              <a:off x="5899230" y="3635036"/>
              <a:ext cx="410105" cy="630754"/>
            </a:xfrm>
            <a:custGeom>
              <a:rect b="b" l="l" r="r" t="t"/>
              <a:pathLst>
                <a:path extrusionOk="0" h="3579" w="2327">
                  <a:moveTo>
                    <a:pt x="119" y="0"/>
                  </a:moveTo>
                  <a:cubicBezTo>
                    <a:pt x="80" y="39"/>
                    <a:pt x="39" y="79"/>
                    <a:pt x="1" y="118"/>
                  </a:cubicBezTo>
                  <a:cubicBezTo>
                    <a:pt x="1243" y="341"/>
                    <a:pt x="2188" y="1429"/>
                    <a:pt x="2188" y="2733"/>
                  </a:cubicBezTo>
                  <a:cubicBezTo>
                    <a:pt x="2188" y="2988"/>
                    <a:pt x="2151" y="3236"/>
                    <a:pt x="2083" y="3470"/>
                  </a:cubicBezTo>
                  <a:cubicBezTo>
                    <a:pt x="2121" y="3506"/>
                    <a:pt x="2158" y="3542"/>
                    <a:pt x="2196" y="3579"/>
                  </a:cubicBezTo>
                  <a:cubicBezTo>
                    <a:pt x="2280" y="3311"/>
                    <a:pt x="2327" y="3026"/>
                    <a:pt x="2327" y="2733"/>
                  </a:cubicBezTo>
                  <a:cubicBezTo>
                    <a:pt x="2327" y="1392"/>
                    <a:pt x="1378" y="27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6"/>
            <p:cNvSpPr/>
            <p:nvPr/>
          </p:nvSpPr>
          <p:spPr>
            <a:xfrm>
              <a:off x="5323985" y="3623580"/>
              <a:ext cx="939346" cy="985696"/>
            </a:xfrm>
            <a:custGeom>
              <a:rect b="b" l="l" r="r" t="t"/>
              <a:pathLst>
                <a:path extrusionOk="0" h="5593" w="5330">
                  <a:moveTo>
                    <a:pt x="2796" y="1"/>
                  </a:moveTo>
                  <a:cubicBezTo>
                    <a:pt x="1254" y="1"/>
                    <a:pt x="1" y="1256"/>
                    <a:pt x="1" y="2796"/>
                  </a:cubicBezTo>
                  <a:cubicBezTo>
                    <a:pt x="1" y="4338"/>
                    <a:pt x="1254" y="5593"/>
                    <a:pt x="2796" y="5593"/>
                  </a:cubicBezTo>
                  <a:cubicBezTo>
                    <a:pt x="3916" y="5593"/>
                    <a:pt x="4886" y="4929"/>
                    <a:pt x="5330" y="3974"/>
                  </a:cubicBezTo>
                  <a:cubicBezTo>
                    <a:pt x="5295" y="3939"/>
                    <a:pt x="5261" y="3905"/>
                    <a:pt x="5225" y="3871"/>
                  </a:cubicBezTo>
                  <a:cubicBezTo>
                    <a:pt x="4811" y="4803"/>
                    <a:pt x="3877" y="5451"/>
                    <a:pt x="2796" y="5451"/>
                  </a:cubicBezTo>
                  <a:cubicBezTo>
                    <a:pt x="1331" y="5451"/>
                    <a:pt x="140" y="4261"/>
                    <a:pt x="140" y="2796"/>
                  </a:cubicBezTo>
                  <a:cubicBezTo>
                    <a:pt x="140" y="1333"/>
                    <a:pt x="1331" y="140"/>
                    <a:pt x="2796" y="140"/>
                  </a:cubicBezTo>
                  <a:cubicBezTo>
                    <a:pt x="2811" y="140"/>
                    <a:pt x="2828" y="142"/>
                    <a:pt x="2845" y="142"/>
                  </a:cubicBezTo>
                  <a:cubicBezTo>
                    <a:pt x="2890" y="97"/>
                    <a:pt x="2935" y="52"/>
                    <a:pt x="2978" y="7"/>
                  </a:cubicBezTo>
                  <a:cubicBezTo>
                    <a:pt x="2918" y="3"/>
                    <a:pt x="2858" y="1"/>
                    <a:pt x="2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6"/>
            <p:cNvSpPr/>
            <p:nvPr/>
          </p:nvSpPr>
          <p:spPr>
            <a:xfrm>
              <a:off x="5364520" y="3705003"/>
              <a:ext cx="903746" cy="823382"/>
            </a:xfrm>
            <a:custGeom>
              <a:rect b="b" l="l" r="r" t="t"/>
              <a:pathLst>
                <a:path extrusionOk="0" h="4672" w="5128">
                  <a:moveTo>
                    <a:pt x="2564" y="0"/>
                  </a:moveTo>
                  <a:cubicBezTo>
                    <a:pt x="1966" y="0"/>
                    <a:pt x="1369" y="228"/>
                    <a:pt x="912" y="685"/>
                  </a:cubicBezTo>
                  <a:cubicBezTo>
                    <a:pt x="0" y="1597"/>
                    <a:pt x="0" y="3075"/>
                    <a:pt x="912" y="3987"/>
                  </a:cubicBezTo>
                  <a:cubicBezTo>
                    <a:pt x="1369" y="4443"/>
                    <a:pt x="1966" y="4671"/>
                    <a:pt x="2564" y="4671"/>
                  </a:cubicBezTo>
                  <a:cubicBezTo>
                    <a:pt x="3161" y="4671"/>
                    <a:pt x="3759" y="4443"/>
                    <a:pt x="4215" y="3987"/>
                  </a:cubicBezTo>
                  <a:cubicBezTo>
                    <a:pt x="5127" y="3075"/>
                    <a:pt x="5127" y="1597"/>
                    <a:pt x="4215" y="685"/>
                  </a:cubicBezTo>
                  <a:cubicBezTo>
                    <a:pt x="3759" y="228"/>
                    <a:pt x="3161" y="0"/>
                    <a:pt x="2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6"/>
            <p:cNvSpPr/>
            <p:nvPr/>
          </p:nvSpPr>
          <p:spPr>
            <a:xfrm>
              <a:off x="4674895" y="3752764"/>
              <a:ext cx="139756" cy="41240"/>
            </a:xfrm>
            <a:custGeom>
              <a:rect b="b" l="l" r="r" t="t"/>
              <a:pathLst>
                <a:path extrusionOk="0" h="234" w="793">
                  <a:moveTo>
                    <a:pt x="7" y="0"/>
                  </a:moveTo>
                  <a:lnTo>
                    <a:pt x="0" y="176"/>
                  </a:lnTo>
                  <a:lnTo>
                    <a:pt x="598" y="234"/>
                  </a:lnTo>
                  <a:lnTo>
                    <a:pt x="773" y="163"/>
                  </a:lnTo>
                  <a:lnTo>
                    <a:pt x="793" y="5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6"/>
            <p:cNvSpPr/>
            <p:nvPr/>
          </p:nvSpPr>
          <p:spPr>
            <a:xfrm>
              <a:off x="4460765" y="3720688"/>
              <a:ext cx="372390" cy="63622"/>
            </a:xfrm>
            <a:custGeom>
              <a:rect b="b" l="l" r="r" t="t"/>
              <a:pathLst>
                <a:path extrusionOk="0" h="361" w="2113">
                  <a:moveTo>
                    <a:pt x="18" y="0"/>
                  </a:moveTo>
                  <a:lnTo>
                    <a:pt x="1" y="174"/>
                  </a:lnTo>
                  <a:lnTo>
                    <a:pt x="2095" y="360"/>
                  </a:lnTo>
                  <a:lnTo>
                    <a:pt x="2113" y="18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6"/>
            <p:cNvSpPr/>
            <p:nvPr/>
          </p:nvSpPr>
          <p:spPr>
            <a:xfrm>
              <a:off x="4412828" y="3719455"/>
              <a:ext cx="51990" cy="31194"/>
            </a:xfrm>
            <a:custGeom>
              <a:rect b="b" l="l" r="r" t="t"/>
              <a:pathLst>
                <a:path extrusionOk="0" h="177" w="295">
                  <a:moveTo>
                    <a:pt x="294" y="1"/>
                  </a:moveTo>
                  <a:lnTo>
                    <a:pt x="1" y="63"/>
                  </a:lnTo>
                  <a:lnTo>
                    <a:pt x="279" y="176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6"/>
            <p:cNvSpPr/>
            <p:nvPr/>
          </p:nvSpPr>
          <p:spPr>
            <a:xfrm>
              <a:off x="4415471" y="3651250"/>
              <a:ext cx="123190" cy="46350"/>
            </a:xfrm>
            <a:custGeom>
              <a:rect b="b" l="l" r="r" t="t"/>
              <a:pathLst>
                <a:path extrusionOk="0" h="263" w="699">
                  <a:moveTo>
                    <a:pt x="675" y="0"/>
                  </a:moveTo>
                  <a:lnTo>
                    <a:pt x="1" y="82"/>
                  </a:lnTo>
                  <a:cubicBezTo>
                    <a:pt x="13" y="185"/>
                    <a:pt x="102" y="263"/>
                    <a:pt x="205" y="263"/>
                  </a:cubicBezTo>
                  <a:cubicBezTo>
                    <a:pt x="212" y="263"/>
                    <a:pt x="220" y="262"/>
                    <a:pt x="228" y="261"/>
                  </a:cubicBezTo>
                  <a:lnTo>
                    <a:pt x="699" y="20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6"/>
            <p:cNvSpPr/>
            <p:nvPr/>
          </p:nvSpPr>
          <p:spPr>
            <a:xfrm>
              <a:off x="4439616" y="3612654"/>
              <a:ext cx="339962" cy="68556"/>
            </a:xfrm>
            <a:custGeom>
              <a:rect b="b" l="l" r="r" t="t"/>
              <a:pathLst>
                <a:path extrusionOk="0" h="389" w="1929">
                  <a:moveTo>
                    <a:pt x="1909" y="1"/>
                  </a:moveTo>
                  <a:lnTo>
                    <a:pt x="1" y="226"/>
                  </a:lnTo>
                  <a:lnTo>
                    <a:pt x="20" y="388"/>
                  </a:lnTo>
                  <a:lnTo>
                    <a:pt x="1928" y="163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6"/>
            <p:cNvSpPr/>
            <p:nvPr/>
          </p:nvSpPr>
          <p:spPr>
            <a:xfrm>
              <a:off x="4381105" y="3641028"/>
              <a:ext cx="135703" cy="48642"/>
            </a:xfrm>
            <a:custGeom>
              <a:rect b="b" l="l" r="r" t="t"/>
              <a:pathLst>
                <a:path extrusionOk="0" h="276" w="770">
                  <a:moveTo>
                    <a:pt x="746" y="0"/>
                  </a:moveTo>
                  <a:lnTo>
                    <a:pt x="95" y="77"/>
                  </a:lnTo>
                  <a:cubicBezTo>
                    <a:pt x="39" y="84"/>
                    <a:pt x="1" y="133"/>
                    <a:pt x="7" y="187"/>
                  </a:cubicBezTo>
                  <a:cubicBezTo>
                    <a:pt x="13" y="238"/>
                    <a:pt x="56" y="275"/>
                    <a:pt x="107" y="275"/>
                  </a:cubicBezTo>
                  <a:cubicBezTo>
                    <a:pt x="111" y="275"/>
                    <a:pt x="115" y="275"/>
                    <a:pt x="119" y="274"/>
                  </a:cubicBezTo>
                  <a:lnTo>
                    <a:pt x="770" y="197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0" name="Google Shape;2000;p26"/>
          <p:cNvSpPr txBox="1"/>
          <p:nvPr/>
        </p:nvSpPr>
        <p:spPr>
          <a:xfrm>
            <a:off x="3104563" y="1622238"/>
            <a:ext cx="503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22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01" name="Google Shape;2001;p26"/>
          <p:cNvSpPr txBox="1"/>
          <p:nvPr/>
        </p:nvSpPr>
        <p:spPr>
          <a:xfrm>
            <a:off x="5564788" y="1622588"/>
            <a:ext cx="503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2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02" name="Google Shape;2002;p26"/>
          <p:cNvSpPr txBox="1"/>
          <p:nvPr/>
        </p:nvSpPr>
        <p:spPr>
          <a:xfrm>
            <a:off x="3127200" y="3879413"/>
            <a:ext cx="503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22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03" name="Google Shape;2003;p26"/>
          <p:cNvSpPr txBox="1"/>
          <p:nvPr/>
        </p:nvSpPr>
        <p:spPr>
          <a:xfrm>
            <a:off x="5564613" y="3879413"/>
            <a:ext cx="503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22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04" name="Google Shape;2004;p26"/>
          <p:cNvGrpSpPr/>
          <p:nvPr/>
        </p:nvGrpSpPr>
        <p:grpSpPr>
          <a:xfrm>
            <a:off x="6386350" y="1358675"/>
            <a:ext cx="2400575" cy="1579375"/>
            <a:chOff x="6386350" y="1378449"/>
            <a:chExt cx="2400575" cy="1579375"/>
          </a:xfrm>
        </p:grpSpPr>
        <p:sp>
          <p:nvSpPr>
            <p:cNvPr id="2005" name="Google Shape;2005;p26"/>
            <p:cNvSpPr txBox="1"/>
            <p:nvPr/>
          </p:nvSpPr>
          <p:spPr>
            <a:xfrm>
              <a:off x="6386350" y="1378449"/>
              <a:ext cx="2283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Linking data between Teacher and Student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6" name="Google Shape;2006;p26"/>
            <p:cNvSpPr txBox="1"/>
            <p:nvPr/>
          </p:nvSpPr>
          <p:spPr>
            <a:xfrm>
              <a:off x="6600525" y="2225224"/>
              <a:ext cx="2186400" cy="73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61ABE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7" name="Google Shape;2007;p26"/>
          <p:cNvGrpSpPr/>
          <p:nvPr/>
        </p:nvGrpSpPr>
        <p:grpSpPr>
          <a:xfrm>
            <a:off x="262377" y="1425775"/>
            <a:ext cx="3602769" cy="1274050"/>
            <a:chOff x="710275" y="1445500"/>
            <a:chExt cx="2910858" cy="1274050"/>
          </a:xfrm>
        </p:grpSpPr>
        <p:sp>
          <p:nvSpPr>
            <p:cNvPr id="2008" name="Google Shape;2008;p26"/>
            <p:cNvSpPr txBox="1"/>
            <p:nvPr/>
          </p:nvSpPr>
          <p:spPr>
            <a:xfrm>
              <a:off x="710275" y="1986950"/>
              <a:ext cx="1884600" cy="73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61ABE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9" name="Google Shape;2009;p26"/>
            <p:cNvSpPr txBox="1"/>
            <p:nvPr/>
          </p:nvSpPr>
          <p:spPr>
            <a:xfrm>
              <a:off x="1736533" y="14455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Live Class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10" name="Google Shape;2010;p26"/>
          <p:cNvGrpSpPr/>
          <p:nvPr/>
        </p:nvGrpSpPr>
        <p:grpSpPr>
          <a:xfrm>
            <a:off x="6419700" y="3627089"/>
            <a:ext cx="1970325" cy="843550"/>
            <a:chOff x="6463400" y="1986950"/>
            <a:chExt cx="1970325" cy="843550"/>
          </a:xfrm>
        </p:grpSpPr>
        <p:sp>
          <p:nvSpPr>
            <p:cNvPr id="2011" name="Google Shape;2011;p26"/>
            <p:cNvSpPr txBox="1"/>
            <p:nvPr/>
          </p:nvSpPr>
          <p:spPr>
            <a:xfrm>
              <a:off x="6463400" y="24009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Deletion / Updation 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12" name="Google Shape;2012;p26"/>
            <p:cNvSpPr txBox="1"/>
            <p:nvPr/>
          </p:nvSpPr>
          <p:spPr>
            <a:xfrm>
              <a:off x="6549125" y="1986950"/>
              <a:ext cx="1884600" cy="73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61ABE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13" name="Google Shape;2013;p26"/>
          <p:cNvGrpSpPr/>
          <p:nvPr/>
        </p:nvGrpSpPr>
        <p:grpSpPr>
          <a:xfrm>
            <a:off x="4346000" y="2298677"/>
            <a:ext cx="503401" cy="564771"/>
            <a:chOff x="4346000" y="2298677"/>
            <a:chExt cx="503401" cy="564771"/>
          </a:xfrm>
        </p:grpSpPr>
        <p:sp>
          <p:nvSpPr>
            <p:cNvPr id="2014" name="Google Shape;2014;p26"/>
            <p:cNvSpPr/>
            <p:nvPr/>
          </p:nvSpPr>
          <p:spPr>
            <a:xfrm>
              <a:off x="4346000" y="2661269"/>
              <a:ext cx="176725" cy="155552"/>
            </a:xfrm>
            <a:custGeom>
              <a:rect b="b" l="l" r="r" t="t"/>
              <a:pathLst>
                <a:path extrusionOk="0" h="15950" w="18121">
                  <a:moveTo>
                    <a:pt x="18121" y="1"/>
                  </a:moveTo>
                  <a:lnTo>
                    <a:pt x="8060" y="1216"/>
                  </a:lnTo>
                  <a:lnTo>
                    <a:pt x="1616" y="10852"/>
                  </a:lnTo>
                  <a:cubicBezTo>
                    <a:pt x="1" y="13362"/>
                    <a:pt x="2319" y="15950"/>
                    <a:pt x="4655" y="15950"/>
                  </a:cubicBezTo>
                  <a:cubicBezTo>
                    <a:pt x="5572" y="15950"/>
                    <a:pt x="6493" y="15550"/>
                    <a:pt x="7178" y="14590"/>
                  </a:cubicBezTo>
                  <a:lnTo>
                    <a:pt x="181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6"/>
            <p:cNvSpPr/>
            <p:nvPr/>
          </p:nvSpPr>
          <p:spPr>
            <a:xfrm>
              <a:off x="4391993" y="2562892"/>
              <a:ext cx="231222" cy="189979"/>
            </a:xfrm>
            <a:custGeom>
              <a:rect b="b" l="l" r="r" t="t"/>
              <a:pathLst>
                <a:path extrusionOk="0" h="19480" w="23709">
                  <a:moveTo>
                    <a:pt x="11934" y="1"/>
                  </a:moveTo>
                  <a:cubicBezTo>
                    <a:pt x="7910" y="1"/>
                    <a:pt x="2288" y="9490"/>
                    <a:pt x="0" y="13036"/>
                  </a:cubicBezTo>
                  <a:lnTo>
                    <a:pt x="9788" y="19480"/>
                  </a:lnTo>
                  <a:cubicBezTo>
                    <a:pt x="11611" y="16501"/>
                    <a:pt x="23709" y="4464"/>
                    <a:pt x="12675" y="118"/>
                  </a:cubicBezTo>
                  <a:cubicBezTo>
                    <a:pt x="12435" y="38"/>
                    <a:pt x="12188" y="1"/>
                    <a:pt x="11934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6"/>
            <p:cNvSpPr/>
            <p:nvPr/>
          </p:nvSpPr>
          <p:spPr>
            <a:xfrm>
              <a:off x="4673016" y="2562853"/>
              <a:ext cx="71447" cy="116211"/>
            </a:xfrm>
            <a:custGeom>
              <a:rect b="b" l="l" r="r" t="t"/>
              <a:pathLst>
                <a:path extrusionOk="0" h="11916" w="7326">
                  <a:moveTo>
                    <a:pt x="0" y="0"/>
                  </a:moveTo>
                  <a:lnTo>
                    <a:pt x="2493" y="11915"/>
                  </a:lnTo>
                  <a:lnTo>
                    <a:pt x="7326" y="10791"/>
                  </a:lnTo>
                  <a:cubicBezTo>
                    <a:pt x="7022" y="487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6"/>
            <p:cNvSpPr/>
            <p:nvPr/>
          </p:nvSpPr>
          <p:spPr>
            <a:xfrm>
              <a:off x="4473213" y="2552124"/>
              <a:ext cx="273918" cy="273372"/>
            </a:xfrm>
            <a:custGeom>
              <a:rect b="b" l="l" r="r" t="t"/>
              <a:pathLst>
                <a:path extrusionOk="0" h="28031" w="28087">
                  <a:moveTo>
                    <a:pt x="12826" y="1"/>
                  </a:moveTo>
                  <a:cubicBezTo>
                    <a:pt x="10104" y="1"/>
                    <a:pt x="7132" y="365"/>
                    <a:pt x="3344" y="1070"/>
                  </a:cubicBezTo>
                  <a:cubicBezTo>
                    <a:pt x="882" y="1222"/>
                    <a:pt x="700" y="6085"/>
                    <a:pt x="1" y="7726"/>
                  </a:cubicBezTo>
                  <a:lnTo>
                    <a:pt x="5259" y="28031"/>
                  </a:lnTo>
                  <a:lnTo>
                    <a:pt x="20883" y="28031"/>
                  </a:lnTo>
                  <a:cubicBezTo>
                    <a:pt x="22433" y="21192"/>
                    <a:pt x="28086" y="3198"/>
                    <a:pt x="21399" y="1283"/>
                  </a:cubicBezTo>
                  <a:cubicBezTo>
                    <a:pt x="18366" y="418"/>
                    <a:pt x="15740" y="1"/>
                    <a:pt x="12826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6"/>
            <p:cNvSpPr/>
            <p:nvPr/>
          </p:nvSpPr>
          <p:spPr>
            <a:xfrm>
              <a:off x="4483590" y="2664116"/>
              <a:ext cx="20168" cy="78683"/>
            </a:xfrm>
            <a:custGeom>
              <a:rect b="b" l="l" r="r" t="t"/>
              <a:pathLst>
                <a:path extrusionOk="0" h="8068" w="2068">
                  <a:moveTo>
                    <a:pt x="121" y="1"/>
                  </a:moveTo>
                  <a:cubicBezTo>
                    <a:pt x="110" y="1"/>
                    <a:pt x="100" y="4"/>
                    <a:pt x="92" y="13"/>
                  </a:cubicBezTo>
                  <a:cubicBezTo>
                    <a:pt x="31" y="13"/>
                    <a:pt x="1" y="73"/>
                    <a:pt x="1" y="104"/>
                  </a:cubicBezTo>
                  <a:lnTo>
                    <a:pt x="1885" y="8007"/>
                  </a:lnTo>
                  <a:cubicBezTo>
                    <a:pt x="1885" y="8037"/>
                    <a:pt x="1915" y="8067"/>
                    <a:pt x="1976" y="8067"/>
                  </a:cubicBezTo>
                  <a:cubicBezTo>
                    <a:pt x="2037" y="8067"/>
                    <a:pt x="2067" y="8007"/>
                    <a:pt x="2037" y="7976"/>
                  </a:cubicBezTo>
                  <a:lnTo>
                    <a:pt x="183" y="73"/>
                  </a:lnTo>
                  <a:cubicBezTo>
                    <a:pt x="183" y="29"/>
                    <a:pt x="150" y="1"/>
                    <a:pt x="1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6"/>
            <p:cNvSpPr/>
            <p:nvPr/>
          </p:nvSpPr>
          <p:spPr>
            <a:xfrm>
              <a:off x="4698217" y="2637852"/>
              <a:ext cx="12756" cy="78566"/>
            </a:xfrm>
            <a:custGeom>
              <a:rect b="b" l="l" r="r" t="t"/>
              <a:pathLst>
                <a:path extrusionOk="0" h="8056" w="1308">
                  <a:moveTo>
                    <a:pt x="1246" y="0"/>
                  </a:moveTo>
                  <a:cubicBezTo>
                    <a:pt x="1185" y="0"/>
                    <a:pt x="1155" y="31"/>
                    <a:pt x="1155" y="61"/>
                  </a:cubicBezTo>
                  <a:lnTo>
                    <a:pt x="30" y="7964"/>
                  </a:lnTo>
                  <a:cubicBezTo>
                    <a:pt x="0" y="8025"/>
                    <a:pt x="30" y="8055"/>
                    <a:pt x="91" y="8055"/>
                  </a:cubicBezTo>
                  <a:cubicBezTo>
                    <a:pt x="152" y="8055"/>
                    <a:pt x="182" y="8025"/>
                    <a:pt x="182" y="7994"/>
                  </a:cubicBezTo>
                  <a:lnTo>
                    <a:pt x="1307" y="91"/>
                  </a:lnTo>
                  <a:cubicBezTo>
                    <a:pt x="1307" y="61"/>
                    <a:pt x="1277" y="0"/>
                    <a:pt x="12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6"/>
            <p:cNvSpPr/>
            <p:nvPr/>
          </p:nvSpPr>
          <p:spPr>
            <a:xfrm>
              <a:off x="4542584" y="2538841"/>
              <a:ext cx="75894" cy="71447"/>
            </a:xfrm>
            <a:custGeom>
              <a:rect b="b" l="l" r="r" t="t"/>
              <a:pathLst>
                <a:path extrusionOk="0" h="7326" w="7782">
                  <a:moveTo>
                    <a:pt x="2341" y="0"/>
                  </a:moveTo>
                  <a:cubicBezTo>
                    <a:pt x="2006" y="0"/>
                    <a:pt x="1702" y="122"/>
                    <a:pt x="1459" y="365"/>
                  </a:cubicBezTo>
                  <a:lnTo>
                    <a:pt x="0" y="1824"/>
                  </a:lnTo>
                  <a:lnTo>
                    <a:pt x="3344" y="6839"/>
                  </a:lnTo>
                  <a:cubicBezTo>
                    <a:pt x="3558" y="7161"/>
                    <a:pt x="3899" y="7325"/>
                    <a:pt x="4243" y="7325"/>
                  </a:cubicBezTo>
                  <a:cubicBezTo>
                    <a:pt x="4483" y="7325"/>
                    <a:pt x="4724" y="7245"/>
                    <a:pt x="4924" y="7082"/>
                  </a:cubicBezTo>
                  <a:lnTo>
                    <a:pt x="7782" y="4681"/>
                  </a:lnTo>
                  <a:lnTo>
                    <a:pt x="2888" y="1672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6"/>
            <p:cNvSpPr/>
            <p:nvPr/>
          </p:nvSpPr>
          <p:spPr>
            <a:xfrm>
              <a:off x="4618469" y="2538841"/>
              <a:ext cx="40327" cy="67595"/>
            </a:xfrm>
            <a:custGeom>
              <a:rect b="b" l="l" r="r" t="t"/>
              <a:pathLst>
                <a:path extrusionOk="0" h="6931" w="4135">
                  <a:moveTo>
                    <a:pt x="1460" y="0"/>
                  </a:moveTo>
                  <a:lnTo>
                    <a:pt x="1551" y="2067"/>
                  </a:lnTo>
                  <a:lnTo>
                    <a:pt x="1" y="4681"/>
                  </a:lnTo>
                  <a:lnTo>
                    <a:pt x="2767" y="6809"/>
                  </a:lnTo>
                  <a:cubicBezTo>
                    <a:pt x="2878" y="6892"/>
                    <a:pt x="3003" y="6930"/>
                    <a:pt x="3124" y="6930"/>
                  </a:cubicBezTo>
                  <a:cubicBezTo>
                    <a:pt x="3401" y="6930"/>
                    <a:pt x="3657" y="6731"/>
                    <a:pt x="3678" y="6414"/>
                  </a:cubicBezTo>
                  <a:lnTo>
                    <a:pt x="4134" y="2067"/>
                  </a:lnTo>
                  <a:lnTo>
                    <a:pt x="3101" y="547"/>
                  </a:lnTo>
                  <a:cubicBezTo>
                    <a:pt x="2888" y="213"/>
                    <a:pt x="2493" y="0"/>
                    <a:pt x="20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6"/>
            <p:cNvSpPr/>
            <p:nvPr/>
          </p:nvSpPr>
          <p:spPr>
            <a:xfrm>
              <a:off x="4613729" y="2600177"/>
              <a:ext cx="9489" cy="9226"/>
            </a:xfrm>
            <a:custGeom>
              <a:rect b="b" l="l" r="r" t="t"/>
              <a:pathLst>
                <a:path extrusionOk="0" h="946" w="973">
                  <a:moveTo>
                    <a:pt x="533" y="0"/>
                  </a:moveTo>
                  <a:cubicBezTo>
                    <a:pt x="518" y="0"/>
                    <a:pt x="502" y="1"/>
                    <a:pt x="487" y="3"/>
                  </a:cubicBezTo>
                  <a:cubicBezTo>
                    <a:pt x="213" y="3"/>
                    <a:pt x="0" y="216"/>
                    <a:pt x="0" y="459"/>
                  </a:cubicBezTo>
                  <a:cubicBezTo>
                    <a:pt x="0" y="733"/>
                    <a:pt x="213" y="945"/>
                    <a:pt x="487" y="945"/>
                  </a:cubicBezTo>
                  <a:cubicBezTo>
                    <a:pt x="760" y="945"/>
                    <a:pt x="973" y="733"/>
                    <a:pt x="973" y="459"/>
                  </a:cubicBezTo>
                  <a:cubicBezTo>
                    <a:pt x="973" y="230"/>
                    <a:pt x="784" y="0"/>
                    <a:pt x="53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6"/>
            <p:cNvSpPr/>
            <p:nvPr/>
          </p:nvSpPr>
          <p:spPr>
            <a:xfrm>
              <a:off x="4614910" y="2618873"/>
              <a:ext cx="9206" cy="9499"/>
            </a:xfrm>
            <a:custGeom>
              <a:rect b="b" l="l" r="r" t="t"/>
              <a:pathLst>
                <a:path extrusionOk="0" h="974" w="944">
                  <a:moveTo>
                    <a:pt x="457" y="1"/>
                  </a:moveTo>
                  <a:cubicBezTo>
                    <a:pt x="214" y="1"/>
                    <a:pt x="1" y="214"/>
                    <a:pt x="1" y="487"/>
                  </a:cubicBezTo>
                  <a:cubicBezTo>
                    <a:pt x="1" y="761"/>
                    <a:pt x="214" y="974"/>
                    <a:pt x="457" y="974"/>
                  </a:cubicBezTo>
                  <a:cubicBezTo>
                    <a:pt x="730" y="974"/>
                    <a:pt x="943" y="761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6"/>
            <p:cNvSpPr/>
            <p:nvPr/>
          </p:nvSpPr>
          <p:spPr>
            <a:xfrm>
              <a:off x="4576972" y="2685660"/>
              <a:ext cx="96052" cy="66034"/>
            </a:xfrm>
            <a:custGeom>
              <a:rect b="b" l="l" r="r" t="t"/>
              <a:pathLst>
                <a:path extrusionOk="0" h="6771" w="9849">
                  <a:moveTo>
                    <a:pt x="5632" y="0"/>
                  </a:moveTo>
                  <a:cubicBezTo>
                    <a:pt x="1612" y="0"/>
                    <a:pt x="0" y="2880"/>
                    <a:pt x="0" y="2880"/>
                  </a:cubicBezTo>
                  <a:lnTo>
                    <a:pt x="851" y="6557"/>
                  </a:lnTo>
                  <a:lnTo>
                    <a:pt x="7082" y="6770"/>
                  </a:lnTo>
                  <a:lnTo>
                    <a:pt x="9848" y="904"/>
                  </a:lnTo>
                  <a:cubicBezTo>
                    <a:pt x="8219" y="252"/>
                    <a:pt x="6820" y="0"/>
                    <a:pt x="56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6"/>
            <p:cNvSpPr/>
            <p:nvPr/>
          </p:nvSpPr>
          <p:spPr>
            <a:xfrm>
              <a:off x="4389624" y="2713739"/>
              <a:ext cx="195655" cy="101689"/>
            </a:xfrm>
            <a:custGeom>
              <a:rect b="b" l="l" r="r" t="t"/>
              <a:pathLst>
                <a:path extrusionOk="0" h="10427" w="20062">
                  <a:moveTo>
                    <a:pt x="19210" y="1"/>
                  </a:moveTo>
                  <a:lnTo>
                    <a:pt x="0" y="3283"/>
                  </a:lnTo>
                  <a:lnTo>
                    <a:pt x="1125" y="10426"/>
                  </a:lnTo>
                  <a:lnTo>
                    <a:pt x="20061" y="3678"/>
                  </a:lnTo>
                  <a:lnTo>
                    <a:pt x="192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6"/>
            <p:cNvSpPr/>
            <p:nvPr/>
          </p:nvSpPr>
          <p:spPr>
            <a:xfrm>
              <a:off x="4410367" y="2733303"/>
              <a:ext cx="47446" cy="9499"/>
            </a:xfrm>
            <a:custGeom>
              <a:rect b="b" l="l" r="r" t="t"/>
              <a:pathLst>
                <a:path extrusionOk="0" h="974" w="4865">
                  <a:moveTo>
                    <a:pt x="4773" y="1"/>
                  </a:moveTo>
                  <a:lnTo>
                    <a:pt x="92" y="821"/>
                  </a:lnTo>
                  <a:cubicBezTo>
                    <a:pt x="31" y="821"/>
                    <a:pt x="1" y="852"/>
                    <a:pt x="1" y="913"/>
                  </a:cubicBezTo>
                  <a:cubicBezTo>
                    <a:pt x="31" y="943"/>
                    <a:pt x="62" y="973"/>
                    <a:pt x="92" y="973"/>
                  </a:cubicBezTo>
                  <a:lnTo>
                    <a:pt x="122" y="973"/>
                  </a:lnTo>
                  <a:lnTo>
                    <a:pt x="4803" y="183"/>
                  </a:lnTo>
                  <a:cubicBezTo>
                    <a:pt x="4834" y="153"/>
                    <a:pt x="4864" y="122"/>
                    <a:pt x="4864" y="61"/>
                  </a:cubicBezTo>
                  <a:cubicBezTo>
                    <a:pt x="4864" y="31"/>
                    <a:pt x="4803" y="1"/>
                    <a:pt x="4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6"/>
            <p:cNvSpPr/>
            <p:nvPr/>
          </p:nvSpPr>
          <p:spPr>
            <a:xfrm>
              <a:off x="4577557" y="2656460"/>
              <a:ext cx="271841" cy="206987"/>
            </a:xfrm>
            <a:custGeom>
              <a:rect b="b" l="l" r="r" t="t"/>
              <a:pathLst>
                <a:path extrusionOk="0" h="21224" w="27874">
                  <a:moveTo>
                    <a:pt x="21239" y="1"/>
                  </a:moveTo>
                  <a:cubicBezTo>
                    <a:pt x="15026" y="1"/>
                    <a:pt x="7904" y="1193"/>
                    <a:pt x="7904" y="1193"/>
                  </a:cubicBezTo>
                  <a:lnTo>
                    <a:pt x="1" y="19764"/>
                  </a:lnTo>
                  <a:lnTo>
                    <a:pt x="1278" y="21223"/>
                  </a:lnTo>
                  <a:lnTo>
                    <a:pt x="27874" y="767"/>
                  </a:lnTo>
                  <a:cubicBezTo>
                    <a:pt x="26185" y="201"/>
                    <a:pt x="23789" y="1"/>
                    <a:pt x="2123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6"/>
            <p:cNvSpPr/>
            <p:nvPr/>
          </p:nvSpPr>
          <p:spPr>
            <a:xfrm>
              <a:off x="4729932" y="2663941"/>
              <a:ext cx="119468" cy="179943"/>
            </a:xfrm>
            <a:custGeom>
              <a:rect b="b" l="l" r="r" t="t"/>
              <a:pathLst>
                <a:path extrusionOk="0" h="18451" w="12250">
                  <a:moveTo>
                    <a:pt x="12250" y="0"/>
                  </a:moveTo>
                  <a:lnTo>
                    <a:pt x="9180" y="426"/>
                  </a:lnTo>
                  <a:lnTo>
                    <a:pt x="0" y="18450"/>
                  </a:lnTo>
                  <a:cubicBezTo>
                    <a:pt x="0" y="18450"/>
                    <a:pt x="7" y="18450"/>
                    <a:pt x="20" y="18450"/>
                  </a:cubicBezTo>
                  <a:cubicBezTo>
                    <a:pt x="261" y="18450"/>
                    <a:pt x="2706" y="18396"/>
                    <a:pt x="3861" y="16201"/>
                  </a:cubicBezTo>
                  <a:lnTo>
                    <a:pt x="122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6"/>
            <p:cNvSpPr/>
            <p:nvPr/>
          </p:nvSpPr>
          <p:spPr>
            <a:xfrm>
              <a:off x="4590011" y="2668086"/>
              <a:ext cx="229447" cy="195362"/>
            </a:xfrm>
            <a:custGeom>
              <a:rect b="b" l="l" r="r" t="t"/>
              <a:pathLst>
                <a:path extrusionOk="0" h="20032" w="23527">
                  <a:moveTo>
                    <a:pt x="23527" y="1"/>
                  </a:moveTo>
                  <a:lnTo>
                    <a:pt x="7721" y="1399"/>
                  </a:lnTo>
                  <a:lnTo>
                    <a:pt x="1" y="20031"/>
                  </a:lnTo>
                  <a:lnTo>
                    <a:pt x="1" y="20031"/>
                  </a:lnTo>
                  <a:lnTo>
                    <a:pt x="14347" y="18025"/>
                  </a:lnTo>
                  <a:lnTo>
                    <a:pt x="235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6"/>
            <p:cNvSpPr/>
            <p:nvPr/>
          </p:nvSpPr>
          <p:spPr>
            <a:xfrm>
              <a:off x="4673016" y="2710774"/>
              <a:ext cx="94570" cy="28175"/>
            </a:xfrm>
            <a:custGeom>
              <a:rect b="b" l="l" r="r" t="t"/>
              <a:pathLst>
                <a:path extrusionOk="0" h="2889" w="9697">
                  <a:moveTo>
                    <a:pt x="9697" y="1"/>
                  </a:moveTo>
                  <a:lnTo>
                    <a:pt x="882" y="791"/>
                  </a:lnTo>
                  <a:lnTo>
                    <a:pt x="0" y="2888"/>
                  </a:lnTo>
                  <a:lnTo>
                    <a:pt x="8602" y="2098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6"/>
            <p:cNvSpPr/>
            <p:nvPr/>
          </p:nvSpPr>
          <p:spPr>
            <a:xfrm>
              <a:off x="4779144" y="2580632"/>
              <a:ext cx="70257" cy="83316"/>
            </a:xfrm>
            <a:custGeom>
              <a:rect b="b" l="l" r="r" t="t"/>
              <a:pathLst>
                <a:path extrusionOk="0" h="8543" w="7204">
                  <a:moveTo>
                    <a:pt x="3526" y="1"/>
                  </a:moveTo>
                  <a:lnTo>
                    <a:pt x="0" y="8117"/>
                  </a:lnTo>
                  <a:lnTo>
                    <a:pt x="7204" y="8542"/>
                  </a:lnTo>
                  <a:lnTo>
                    <a:pt x="535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6"/>
            <p:cNvSpPr/>
            <p:nvPr/>
          </p:nvSpPr>
          <p:spPr>
            <a:xfrm>
              <a:off x="4747419" y="2695716"/>
              <a:ext cx="92200" cy="93956"/>
            </a:xfrm>
            <a:custGeom>
              <a:rect b="b" l="l" r="r" t="t"/>
              <a:pathLst>
                <a:path extrusionOk="0" h="9634" w="9454">
                  <a:moveTo>
                    <a:pt x="3002" y="1"/>
                  </a:moveTo>
                  <a:cubicBezTo>
                    <a:pt x="2880" y="1"/>
                    <a:pt x="2759" y="46"/>
                    <a:pt x="2676" y="146"/>
                  </a:cubicBezTo>
                  <a:cubicBezTo>
                    <a:pt x="2493" y="329"/>
                    <a:pt x="2493" y="633"/>
                    <a:pt x="2676" y="815"/>
                  </a:cubicBezTo>
                  <a:lnTo>
                    <a:pt x="5320" y="3368"/>
                  </a:lnTo>
                  <a:lnTo>
                    <a:pt x="1308" y="724"/>
                  </a:lnTo>
                  <a:cubicBezTo>
                    <a:pt x="1203" y="650"/>
                    <a:pt x="1087" y="617"/>
                    <a:pt x="973" y="617"/>
                  </a:cubicBezTo>
                  <a:cubicBezTo>
                    <a:pt x="756" y="617"/>
                    <a:pt x="546" y="738"/>
                    <a:pt x="426" y="937"/>
                  </a:cubicBezTo>
                  <a:cubicBezTo>
                    <a:pt x="244" y="1210"/>
                    <a:pt x="305" y="1575"/>
                    <a:pt x="578" y="1757"/>
                  </a:cubicBezTo>
                  <a:lnTo>
                    <a:pt x="4286" y="4675"/>
                  </a:lnTo>
                  <a:lnTo>
                    <a:pt x="943" y="2943"/>
                  </a:lnTo>
                  <a:cubicBezTo>
                    <a:pt x="862" y="2898"/>
                    <a:pt x="778" y="2877"/>
                    <a:pt x="696" y="2877"/>
                  </a:cubicBezTo>
                  <a:cubicBezTo>
                    <a:pt x="502" y="2877"/>
                    <a:pt x="320" y="2994"/>
                    <a:pt x="213" y="3186"/>
                  </a:cubicBezTo>
                  <a:cubicBezTo>
                    <a:pt x="92" y="3399"/>
                    <a:pt x="183" y="3703"/>
                    <a:pt x="396" y="3855"/>
                  </a:cubicBezTo>
                  <a:lnTo>
                    <a:pt x="3770" y="6317"/>
                  </a:lnTo>
                  <a:lnTo>
                    <a:pt x="882" y="4949"/>
                  </a:lnTo>
                  <a:cubicBezTo>
                    <a:pt x="801" y="4904"/>
                    <a:pt x="714" y="4883"/>
                    <a:pt x="628" y="4883"/>
                  </a:cubicBezTo>
                  <a:cubicBezTo>
                    <a:pt x="426" y="4883"/>
                    <a:pt x="229" y="5000"/>
                    <a:pt x="122" y="5192"/>
                  </a:cubicBezTo>
                  <a:cubicBezTo>
                    <a:pt x="1" y="5435"/>
                    <a:pt x="61" y="5739"/>
                    <a:pt x="305" y="5922"/>
                  </a:cubicBezTo>
                  <a:lnTo>
                    <a:pt x="4195" y="8779"/>
                  </a:lnTo>
                  <a:lnTo>
                    <a:pt x="3800" y="9599"/>
                  </a:lnTo>
                  <a:cubicBezTo>
                    <a:pt x="3800" y="9599"/>
                    <a:pt x="3947" y="9633"/>
                    <a:pt x="4196" y="9633"/>
                  </a:cubicBezTo>
                  <a:cubicBezTo>
                    <a:pt x="4888" y="9633"/>
                    <a:pt x="6372" y="9370"/>
                    <a:pt x="7691" y="7381"/>
                  </a:cubicBezTo>
                  <a:cubicBezTo>
                    <a:pt x="9454" y="4675"/>
                    <a:pt x="7752" y="3216"/>
                    <a:pt x="7752" y="3216"/>
                  </a:cubicBezTo>
                  <a:lnTo>
                    <a:pt x="3283" y="86"/>
                  </a:lnTo>
                  <a:cubicBezTo>
                    <a:pt x="3201" y="31"/>
                    <a:pt x="3101" y="1"/>
                    <a:pt x="30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6"/>
            <p:cNvSpPr/>
            <p:nvPr/>
          </p:nvSpPr>
          <p:spPr>
            <a:xfrm>
              <a:off x="4651141" y="2408016"/>
              <a:ext cx="49455" cy="44696"/>
            </a:xfrm>
            <a:custGeom>
              <a:rect b="b" l="l" r="r" t="t"/>
              <a:pathLst>
                <a:path extrusionOk="0" h="4583" w="5071">
                  <a:moveTo>
                    <a:pt x="2435" y="0"/>
                  </a:moveTo>
                  <a:cubicBezTo>
                    <a:pt x="1639" y="0"/>
                    <a:pt x="1074" y="755"/>
                    <a:pt x="663" y="1530"/>
                  </a:cubicBezTo>
                  <a:cubicBezTo>
                    <a:pt x="328" y="2229"/>
                    <a:pt x="116" y="2989"/>
                    <a:pt x="55" y="3779"/>
                  </a:cubicBezTo>
                  <a:cubicBezTo>
                    <a:pt x="0" y="4218"/>
                    <a:pt x="465" y="4582"/>
                    <a:pt x="981" y="4582"/>
                  </a:cubicBezTo>
                  <a:cubicBezTo>
                    <a:pt x="1036" y="4582"/>
                    <a:pt x="1093" y="4578"/>
                    <a:pt x="1149" y="4569"/>
                  </a:cubicBezTo>
                  <a:cubicBezTo>
                    <a:pt x="3155" y="4296"/>
                    <a:pt x="5070" y="1074"/>
                    <a:pt x="3094" y="162"/>
                  </a:cubicBezTo>
                  <a:cubicBezTo>
                    <a:pt x="2859" y="50"/>
                    <a:pt x="2639" y="0"/>
                    <a:pt x="2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6"/>
            <p:cNvSpPr/>
            <p:nvPr/>
          </p:nvSpPr>
          <p:spPr>
            <a:xfrm>
              <a:off x="4672128" y="2442083"/>
              <a:ext cx="11566" cy="10728"/>
            </a:xfrm>
            <a:custGeom>
              <a:rect b="b" l="l" r="r" t="t"/>
              <a:pathLst>
                <a:path extrusionOk="0" h="1100" w="1186">
                  <a:moveTo>
                    <a:pt x="573" y="1"/>
                  </a:moveTo>
                  <a:cubicBezTo>
                    <a:pt x="535" y="1"/>
                    <a:pt x="495" y="4"/>
                    <a:pt x="456" y="12"/>
                  </a:cubicBezTo>
                  <a:cubicBezTo>
                    <a:pt x="183" y="103"/>
                    <a:pt x="0" y="377"/>
                    <a:pt x="61" y="681"/>
                  </a:cubicBezTo>
                  <a:cubicBezTo>
                    <a:pt x="111" y="932"/>
                    <a:pt x="327" y="1100"/>
                    <a:pt x="571" y="1100"/>
                  </a:cubicBezTo>
                  <a:cubicBezTo>
                    <a:pt x="623" y="1100"/>
                    <a:pt x="676" y="1092"/>
                    <a:pt x="730" y="1076"/>
                  </a:cubicBezTo>
                  <a:cubicBezTo>
                    <a:pt x="1003" y="1015"/>
                    <a:pt x="1186" y="711"/>
                    <a:pt x="1125" y="438"/>
                  </a:cubicBezTo>
                  <a:cubicBezTo>
                    <a:pt x="1072" y="173"/>
                    <a:pt x="835" y="1"/>
                    <a:pt x="57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6"/>
            <p:cNvSpPr/>
            <p:nvPr/>
          </p:nvSpPr>
          <p:spPr>
            <a:xfrm>
              <a:off x="4479738" y="2411147"/>
              <a:ext cx="107317" cy="97759"/>
            </a:xfrm>
            <a:custGeom>
              <a:rect b="b" l="l" r="r" t="t"/>
              <a:pathLst>
                <a:path extrusionOk="0" h="10024" w="11004">
                  <a:moveTo>
                    <a:pt x="5498" y="0"/>
                  </a:moveTo>
                  <a:cubicBezTo>
                    <a:pt x="4218" y="0"/>
                    <a:pt x="2934" y="494"/>
                    <a:pt x="1946" y="1482"/>
                  </a:cubicBezTo>
                  <a:cubicBezTo>
                    <a:pt x="0" y="3427"/>
                    <a:pt x="0" y="6589"/>
                    <a:pt x="1946" y="8564"/>
                  </a:cubicBezTo>
                  <a:cubicBezTo>
                    <a:pt x="2934" y="9537"/>
                    <a:pt x="4218" y="10023"/>
                    <a:pt x="5498" y="10023"/>
                  </a:cubicBezTo>
                  <a:cubicBezTo>
                    <a:pt x="6779" y="10023"/>
                    <a:pt x="8055" y="9537"/>
                    <a:pt x="9028" y="8564"/>
                  </a:cubicBezTo>
                  <a:cubicBezTo>
                    <a:pt x="11004" y="6589"/>
                    <a:pt x="11004" y="3427"/>
                    <a:pt x="9028" y="1482"/>
                  </a:cubicBezTo>
                  <a:cubicBezTo>
                    <a:pt x="8055" y="494"/>
                    <a:pt x="6779" y="0"/>
                    <a:pt x="54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6"/>
            <p:cNvSpPr/>
            <p:nvPr/>
          </p:nvSpPr>
          <p:spPr>
            <a:xfrm>
              <a:off x="4500784" y="2332071"/>
              <a:ext cx="44774" cy="90571"/>
            </a:xfrm>
            <a:custGeom>
              <a:rect b="b" l="l" r="r" t="t"/>
              <a:pathLst>
                <a:path extrusionOk="0" h="9287" w="4591">
                  <a:moveTo>
                    <a:pt x="3920" y="0"/>
                  </a:moveTo>
                  <a:cubicBezTo>
                    <a:pt x="3341" y="0"/>
                    <a:pt x="2456" y="270"/>
                    <a:pt x="1551" y="1566"/>
                  </a:cubicBezTo>
                  <a:cubicBezTo>
                    <a:pt x="0" y="3785"/>
                    <a:pt x="244" y="8465"/>
                    <a:pt x="3405" y="9286"/>
                  </a:cubicBezTo>
                  <a:lnTo>
                    <a:pt x="4590" y="137"/>
                  </a:lnTo>
                  <a:cubicBezTo>
                    <a:pt x="4590" y="137"/>
                    <a:pt x="4332" y="0"/>
                    <a:pt x="39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6"/>
            <p:cNvSpPr/>
            <p:nvPr/>
          </p:nvSpPr>
          <p:spPr>
            <a:xfrm>
              <a:off x="4545549" y="2298677"/>
              <a:ext cx="177866" cy="97574"/>
            </a:xfrm>
            <a:custGeom>
              <a:rect b="b" l="l" r="r" t="t"/>
              <a:pathLst>
                <a:path extrusionOk="0" h="10005" w="18238">
                  <a:moveTo>
                    <a:pt x="5645" y="1"/>
                  </a:moveTo>
                  <a:cubicBezTo>
                    <a:pt x="672" y="1"/>
                    <a:pt x="0" y="3561"/>
                    <a:pt x="0" y="3561"/>
                  </a:cubicBezTo>
                  <a:lnTo>
                    <a:pt x="13678" y="10005"/>
                  </a:lnTo>
                  <a:cubicBezTo>
                    <a:pt x="18238" y="3804"/>
                    <a:pt x="13921" y="1008"/>
                    <a:pt x="7356" y="126"/>
                  </a:cubicBezTo>
                  <a:cubicBezTo>
                    <a:pt x="6736" y="40"/>
                    <a:pt x="6167" y="1"/>
                    <a:pt x="5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6"/>
            <p:cNvSpPr/>
            <p:nvPr/>
          </p:nvSpPr>
          <p:spPr>
            <a:xfrm>
              <a:off x="4521830" y="2311161"/>
              <a:ext cx="156820" cy="148833"/>
            </a:xfrm>
            <a:custGeom>
              <a:rect b="b" l="l" r="r" t="t"/>
              <a:pathLst>
                <a:path extrusionOk="0" h="15261" w="16080">
                  <a:moveTo>
                    <a:pt x="8297" y="1"/>
                  </a:moveTo>
                  <a:cubicBezTo>
                    <a:pt x="8257" y="1"/>
                    <a:pt x="8217" y="1"/>
                    <a:pt x="8177" y="1"/>
                  </a:cubicBezTo>
                  <a:cubicBezTo>
                    <a:pt x="3618" y="62"/>
                    <a:pt x="1" y="3527"/>
                    <a:pt x="61" y="7752"/>
                  </a:cubicBezTo>
                  <a:cubicBezTo>
                    <a:pt x="122" y="11939"/>
                    <a:pt x="3764" y="15261"/>
                    <a:pt x="8267" y="15261"/>
                  </a:cubicBezTo>
                  <a:cubicBezTo>
                    <a:pt x="8308" y="15261"/>
                    <a:pt x="8349" y="15261"/>
                    <a:pt x="8390" y="15260"/>
                  </a:cubicBezTo>
                  <a:cubicBezTo>
                    <a:pt x="12919" y="15199"/>
                    <a:pt x="16080" y="11764"/>
                    <a:pt x="16019" y="7539"/>
                  </a:cubicBezTo>
                  <a:cubicBezTo>
                    <a:pt x="15959" y="3352"/>
                    <a:pt x="12763" y="1"/>
                    <a:pt x="82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6"/>
            <p:cNvSpPr/>
            <p:nvPr/>
          </p:nvSpPr>
          <p:spPr>
            <a:xfrm>
              <a:off x="4570740" y="2445165"/>
              <a:ext cx="62855" cy="139334"/>
            </a:xfrm>
            <a:custGeom>
              <a:rect b="b" l="l" r="r" t="t"/>
              <a:pathLst>
                <a:path extrusionOk="0" h="14287" w="6445">
                  <a:moveTo>
                    <a:pt x="1733" y="0"/>
                  </a:moveTo>
                  <a:lnTo>
                    <a:pt x="1" y="11277"/>
                  </a:lnTo>
                  <a:lnTo>
                    <a:pt x="4895" y="14286"/>
                  </a:lnTo>
                  <a:lnTo>
                    <a:pt x="6445" y="11672"/>
                  </a:lnTo>
                  <a:lnTo>
                    <a:pt x="5958" y="1246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6"/>
            <p:cNvSpPr/>
            <p:nvPr/>
          </p:nvSpPr>
          <p:spPr>
            <a:xfrm>
              <a:off x="4590606" y="2465022"/>
              <a:ext cx="41214" cy="55745"/>
            </a:xfrm>
            <a:custGeom>
              <a:rect b="b" l="l" r="r" t="t"/>
              <a:pathLst>
                <a:path extrusionOk="0" h="5716" w="4226">
                  <a:moveTo>
                    <a:pt x="3952" y="1"/>
                  </a:moveTo>
                  <a:lnTo>
                    <a:pt x="0" y="1703"/>
                  </a:lnTo>
                  <a:lnTo>
                    <a:pt x="4225" y="5715"/>
                  </a:lnTo>
                  <a:lnTo>
                    <a:pt x="39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6"/>
            <p:cNvSpPr/>
            <p:nvPr/>
          </p:nvSpPr>
          <p:spPr>
            <a:xfrm>
              <a:off x="4524503" y="2324454"/>
              <a:ext cx="158303" cy="169147"/>
            </a:xfrm>
            <a:custGeom>
              <a:rect b="b" l="l" r="r" t="t"/>
              <a:pathLst>
                <a:path extrusionOk="0" h="17344" w="16232">
                  <a:moveTo>
                    <a:pt x="9235" y="1"/>
                  </a:moveTo>
                  <a:cubicBezTo>
                    <a:pt x="8348" y="1"/>
                    <a:pt x="7464" y="129"/>
                    <a:pt x="6626" y="371"/>
                  </a:cubicBezTo>
                  <a:cubicBezTo>
                    <a:pt x="0" y="2286"/>
                    <a:pt x="3070" y="9216"/>
                    <a:pt x="3070" y="9246"/>
                  </a:cubicBezTo>
                  <a:lnTo>
                    <a:pt x="4195" y="12347"/>
                  </a:lnTo>
                  <a:cubicBezTo>
                    <a:pt x="4468" y="13441"/>
                    <a:pt x="5411" y="15447"/>
                    <a:pt x="6353" y="15964"/>
                  </a:cubicBezTo>
                  <a:cubicBezTo>
                    <a:pt x="7940" y="16860"/>
                    <a:pt x="9160" y="17343"/>
                    <a:pt x="10372" y="17343"/>
                  </a:cubicBezTo>
                  <a:cubicBezTo>
                    <a:pt x="11133" y="17343"/>
                    <a:pt x="11892" y="17153"/>
                    <a:pt x="12736" y="16754"/>
                  </a:cubicBezTo>
                  <a:cubicBezTo>
                    <a:pt x="15593" y="15386"/>
                    <a:pt x="16231" y="11009"/>
                    <a:pt x="15654" y="5204"/>
                  </a:cubicBezTo>
                  <a:cubicBezTo>
                    <a:pt x="15289" y="1708"/>
                    <a:pt x="12827" y="523"/>
                    <a:pt x="10912" y="158"/>
                  </a:cubicBezTo>
                  <a:cubicBezTo>
                    <a:pt x="10359" y="52"/>
                    <a:pt x="9796" y="1"/>
                    <a:pt x="9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6"/>
            <p:cNvSpPr/>
            <p:nvPr/>
          </p:nvSpPr>
          <p:spPr>
            <a:xfrm>
              <a:off x="4644255" y="2427551"/>
              <a:ext cx="9499" cy="21475"/>
            </a:xfrm>
            <a:custGeom>
              <a:rect b="b" l="l" r="r" t="t"/>
              <a:pathLst>
                <a:path extrusionOk="0" h="2202" w="974">
                  <a:moveTo>
                    <a:pt x="94" y="0"/>
                  </a:moveTo>
                  <a:cubicBezTo>
                    <a:pt x="82" y="0"/>
                    <a:pt x="71" y="4"/>
                    <a:pt x="62" y="13"/>
                  </a:cubicBezTo>
                  <a:cubicBezTo>
                    <a:pt x="1" y="43"/>
                    <a:pt x="1" y="74"/>
                    <a:pt x="31" y="134"/>
                  </a:cubicBezTo>
                  <a:lnTo>
                    <a:pt x="791" y="1533"/>
                  </a:lnTo>
                  <a:lnTo>
                    <a:pt x="153" y="2049"/>
                  </a:lnTo>
                  <a:cubicBezTo>
                    <a:pt x="123" y="2080"/>
                    <a:pt x="123" y="2110"/>
                    <a:pt x="153" y="2171"/>
                  </a:cubicBezTo>
                  <a:cubicBezTo>
                    <a:pt x="153" y="2171"/>
                    <a:pt x="183" y="2201"/>
                    <a:pt x="214" y="2201"/>
                  </a:cubicBezTo>
                  <a:cubicBezTo>
                    <a:pt x="214" y="2201"/>
                    <a:pt x="244" y="2201"/>
                    <a:pt x="244" y="2171"/>
                  </a:cubicBezTo>
                  <a:lnTo>
                    <a:pt x="943" y="1624"/>
                  </a:lnTo>
                  <a:cubicBezTo>
                    <a:pt x="974" y="1593"/>
                    <a:pt x="974" y="1533"/>
                    <a:pt x="974" y="1502"/>
                  </a:cubicBezTo>
                  <a:lnTo>
                    <a:pt x="153" y="43"/>
                  </a:lnTo>
                  <a:cubicBezTo>
                    <a:pt x="153" y="22"/>
                    <a:pt x="123" y="0"/>
                    <a:pt x="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6"/>
            <p:cNvSpPr/>
            <p:nvPr/>
          </p:nvSpPr>
          <p:spPr>
            <a:xfrm>
              <a:off x="4650487" y="2374944"/>
              <a:ext cx="30243" cy="13371"/>
            </a:xfrm>
            <a:custGeom>
              <a:rect b="b" l="l" r="r" t="t"/>
              <a:pathLst>
                <a:path extrusionOk="0" h="1371" w="3101">
                  <a:moveTo>
                    <a:pt x="1137" y="0"/>
                  </a:moveTo>
                  <a:cubicBezTo>
                    <a:pt x="377" y="0"/>
                    <a:pt x="213" y="422"/>
                    <a:pt x="213" y="422"/>
                  </a:cubicBezTo>
                  <a:cubicBezTo>
                    <a:pt x="213" y="422"/>
                    <a:pt x="0" y="999"/>
                    <a:pt x="882" y="1091"/>
                  </a:cubicBezTo>
                  <a:cubicBezTo>
                    <a:pt x="1581" y="1182"/>
                    <a:pt x="2006" y="1212"/>
                    <a:pt x="2402" y="1334"/>
                  </a:cubicBezTo>
                  <a:cubicBezTo>
                    <a:pt x="2460" y="1359"/>
                    <a:pt x="2521" y="1370"/>
                    <a:pt x="2581" y="1370"/>
                  </a:cubicBezTo>
                  <a:cubicBezTo>
                    <a:pt x="2739" y="1370"/>
                    <a:pt x="2891" y="1292"/>
                    <a:pt x="2979" y="1182"/>
                  </a:cubicBezTo>
                  <a:cubicBezTo>
                    <a:pt x="3101" y="1060"/>
                    <a:pt x="3101" y="908"/>
                    <a:pt x="2979" y="787"/>
                  </a:cubicBezTo>
                  <a:cubicBezTo>
                    <a:pt x="2766" y="513"/>
                    <a:pt x="2310" y="118"/>
                    <a:pt x="1490" y="27"/>
                  </a:cubicBezTo>
                  <a:cubicBezTo>
                    <a:pt x="1360" y="8"/>
                    <a:pt x="1243" y="0"/>
                    <a:pt x="11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6"/>
            <p:cNvSpPr/>
            <p:nvPr/>
          </p:nvSpPr>
          <p:spPr>
            <a:xfrm>
              <a:off x="4581712" y="2374925"/>
              <a:ext cx="47436" cy="15926"/>
            </a:xfrm>
            <a:custGeom>
              <a:rect b="b" l="l" r="r" t="t"/>
              <a:pathLst>
                <a:path extrusionOk="0" h="1633" w="4864">
                  <a:moveTo>
                    <a:pt x="3341" y="1"/>
                  </a:moveTo>
                  <a:cubicBezTo>
                    <a:pt x="3189" y="1"/>
                    <a:pt x="3018" y="9"/>
                    <a:pt x="2827" y="29"/>
                  </a:cubicBezTo>
                  <a:cubicBezTo>
                    <a:pt x="1672" y="150"/>
                    <a:pt x="487" y="789"/>
                    <a:pt x="183" y="1032"/>
                  </a:cubicBezTo>
                  <a:cubicBezTo>
                    <a:pt x="31" y="1153"/>
                    <a:pt x="1" y="1336"/>
                    <a:pt x="152" y="1457"/>
                  </a:cubicBezTo>
                  <a:cubicBezTo>
                    <a:pt x="288" y="1570"/>
                    <a:pt x="507" y="1633"/>
                    <a:pt x="735" y="1633"/>
                  </a:cubicBezTo>
                  <a:cubicBezTo>
                    <a:pt x="814" y="1633"/>
                    <a:pt x="895" y="1625"/>
                    <a:pt x="973" y="1609"/>
                  </a:cubicBezTo>
                  <a:cubicBezTo>
                    <a:pt x="1520" y="1457"/>
                    <a:pt x="2675" y="1184"/>
                    <a:pt x="3618" y="1093"/>
                  </a:cubicBezTo>
                  <a:cubicBezTo>
                    <a:pt x="4864" y="971"/>
                    <a:pt x="4560" y="394"/>
                    <a:pt x="4560" y="394"/>
                  </a:cubicBezTo>
                  <a:cubicBezTo>
                    <a:pt x="4560" y="394"/>
                    <a:pt x="4375" y="1"/>
                    <a:pt x="33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6"/>
            <p:cNvSpPr/>
            <p:nvPr/>
          </p:nvSpPr>
          <p:spPr>
            <a:xfrm>
              <a:off x="4593863" y="2408475"/>
              <a:ext cx="35587" cy="17184"/>
            </a:xfrm>
            <a:custGeom>
              <a:rect b="b" l="l" r="r" t="t"/>
              <a:pathLst>
                <a:path extrusionOk="0" h="1762" w="3649">
                  <a:moveTo>
                    <a:pt x="1964" y="0"/>
                  </a:moveTo>
                  <a:cubicBezTo>
                    <a:pt x="1462" y="0"/>
                    <a:pt x="819" y="169"/>
                    <a:pt x="1" y="631"/>
                  </a:cubicBezTo>
                  <a:cubicBezTo>
                    <a:pt x="1" y="631"/>
                    <a:pt x="689" y="1761"/>
                    <a:pt x="1992" y="1761"/>
                  </a:cubicBezTo>
                  <a:cubicBezTo>
                    <a:pt x="2465" y="1761"/>
                    <a:pt x="3018" y="1613"/>
                    <a:pt x="3648" y="1209"/>
                  </a:cubicBezTo>
                  <a:cubicBezTo>
                    <a:pt x="3648" y="1209"/>
                    <a:pt x="3310" y="0"/>
                    <a:pt x="19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6"/>
            <p:cNvSpPr/>
            <p:nvPr/>
          </p:nvSpPr>
          <p:spPr>
            <a:xfrm>
              <a:off x="4603353" y="2408045"/>
              <a:ext cx="19866" cy="19105"/>
            </a:xfrm>
            <a:custGeom>
              <a:rect b="b" l="l" r="r" t="t"/>
              <a:pathLst>
                <a:path extrusionOk="0" h="1959" w="2037">
                  <a:moveTo>
                    <a:pt x="994" y="0"/>
                  </a:moveTo>
                  <a:cubicBezTo>
                    <a:pt x="957" y="0"/>
                    <a:pt x="920" y="2"/>
                    <a:pt x="882" y="7"/>
                  </a:cubicBezTo>
                  <a:cubicBezTo>
                    <a:pt x="365" y="68"/>
                    <a:pt x="0" y="584"/>
                    <a:pt x="61" y="1101"/>
                  </a:cubicBezTo>
                  <a:cubicBezTo>
                    <a:pt x="146" y="1608"/>
                    <a:pt x="544" y="1959"/>
                    <a:pt x="1013" y="1959"/>
                  </a:cubicBezTo>
                  <a:cubicBezTo>
                    <a:pt x="1050" y="1959"/>
                    <a:pt x="1087" y="1956"/>
                    <a:pt x="1125" y="1952"/>
                  </a:cubicBezTo>
                  <a:cubicBezTo>
                    <a:pt x="1672" y="1891"/>
                    <a:pt x="2037" y="1405"/>
                    <a:pt x="1946" y="858"/>
                  </a:cubicBezTo>
                  <a:cubicBezTo>
                    <a:pt x="1889" y="351"/>
                    <a:pt x="1467" y="0"/>
                    <a:pt x="9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6"/>
            <p:cNvSpPr/>
            <p:nvPr/>
          </p:nvSpPr>
          <p:spPr>
            <a:xfrm>
              <a:off x="4592976" y="2407509"/>
              <a:ext cx="37060" cy="13351"/>
            </a:xfrm>
            <a:custGeom>
              <a:rect b="b" l="l" r="r" t="t"/>
              <a:pathLst>
                <a:path extrusionOk="0" h="1369" w="3800">
                  <a:moveTo>
                    <a:pt x="2067" y="1"/>
                  </a:moveTo>
                  <a:cubicBezTo>
                    <a:pt x="1703" y="1"/>
                    <a:pt x="1338" y="92"/>
                    <a:pt x="1004" y="183"/>
                  </a:cubicBezTo>
                  <a:cubicBezTo>
                    <a:pt x="669" y="305"/>
                    <a:pt x="335" y="457"/>
                    <a:pt x="61" y="700"/>
                  </a:cubicBezTo>
                  <a:cubicBezTo>
                    <a:pt x="31" y="700"/>
                    <a:pt x="1" y="761"/>
                    <a:pt x="31" y="791"/>
                  </a:cubicBezTo>
                  <a:cubicBezTo>
                    <a:pt x="46" y="806"/>
                    <a:pt x="61" y="814"/>
                    <a:pt x="77" y="814"/>
                  </a:cubicBezTo>
                  <a:cubicBezTo>
                    <a:pt x="92" y="814"/>
                    <a:pt x="107" y="806"/>
                    <a:pt x="122" y="791"/>
                  </a:cubicBezTo>
                  <a:cubicBezTo>
                    <a:pt x="396" y="609"/>
                    <a:pt x="700" y="457"/>
                    <a:pt x="1034" y="335"/>
                  </a:cubicBezTo>
                  <a:cubicBezTo>
                    <a:pt x="1309" y="260"/>
                    <a:pt x="1605" y="206"/>
                    <a:pt x="1870" y="206"/>
                  </a:cubicBezTo>
                  <a:cubicBezTo>
                    <a:pt x="1927" y="206"/>
                    <a:pt x="1983" y="208"/>
                    <a:pt x="2037" y="214"/>
                  </a:cubicBezTo>
                  <a:cubicBezTo>
                    <a:pt x="2402" y="214"/>
                    <a:pt x="2736" y="305"/>
                    <a:pt x="2979" y="487"/>
                  </a:cubicBezTo>
                  <a:cubicBezTo>
                    <a:pt x="3253" y="670"/>
                    <a:pt x="3466" y="943"/>
                    <a:pt x="3526" y="1247"/>
                  </a:cubicBezTo>
                  <a:cubicBezTo>
                    <a:pt x="3557" y="1338"/>
                    <a:pt x="3618" y="1369"/>
                    <a:pt x="3678" y="1369"/>
                  </a:cubicBezTo>
                  <a:cubicBezTo>
                    <a:pt x="3770" y="1338"/>
                    <a:pt x="3800" y="1278"/>
                    <a:pt x="3800" y="1186"/>
                  </a:cubicBezTo>
                  <a:cubicBezTo>
                    <a:pt x="3709" y="791"/>
                    <a:pt x="3435" y="487"/>
                    <a:pt x="3131" y="275"/>
                  </a:cubicBezTo>
                  <a:cubicBezTo>
                    <a:pt x="2797" y="92"/>
                    <a:pt x="2432" y="1"/>
                    <a:pt x="20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6"/>
            <p:cNvSpPr/>
            <p:nvPr/>
          </p:nvSpPr>
          <p:spPr>
            <a:xfrm>
              <a:off x="4651667" y="2407334"/>
              <a:ext cx="24918" cy="17359"/>
            </a:xfrm>
            <a:custGeom>
              <a:rect b="b" l="l" r="r" t="t"/>
              <a:pathLst>
                <a:path extrusionOk="0" h="1780" w="2555">
                  <a:moveTo>
                    <a:pt x="1445" y="0"/>
                  </a:moveTo>
                  <a:cubicBezTo>
                    <a:pt x="495" y="0"/>
                    <a:pt x="1" y="1296"/>
                    <a:pt x="1" y="1296"/>
                  </a:cubicBezTo>
                  <a:cubicBezTo>
                    <a:pt x="397" y="1647"/>
                    <a:pt x="753" y="1780"/>
                    <a:pt x="1065" y="1780"/>
                  </a:cubicBezTo>
                  <a:cubicBezTo>
                    <a:pt x="2019" y="1780"/>
                    <a:pt x="2554" y="536"/>
                    <a:pt x="2554" y="536"/>
                  </a:cubicBezTo>
                  <a:cubicBezTo>
                    <a:pt x="2134" y="146"/>
                    <a:pt x="1764" y="0"/>
                    <a:pt x="144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6"/>
            <p:cNvSpPr/>
            <p:nvPr/>
          </p:nvSpPr>
          <p:spPr>
            <a:xfrm>
              <a:off x="4657012" y="2407441"/>
              <a:ext cx="15126" cy="17291"/>
            </a:xfrm>
            <a:custGeom>
              <a:rect b="b" l="l" r="r" t="t"/>
              <a:pathLst>
                <a:path extrusionOk="0" h="1773" w="1551">
                  <a:moveTo>
                    <a:pt x="819" y="1"/>
                  </a:moveTo>
                  <a:cubicBezTo>
                    <a:pt x="461" y="1"/>
                    <a:pt x="145" y="320"/>
                    <a:pt x="61" y="768"/>
                  </a:cubicBezTo>
                  <a:cubicBezTo>
                    <a:pt x="0" y="1254"/>
                    <a:pt x="243" y="1710"/>
                    <a:pt x="638" y="1771"/>
                  </a:cubicBezTo>
                  <a:cubicBezTo>
                    <a:pt x="655" y="1772"/>
                    <a:pt x="672" y="1773"/>
                    <a:pt x="688" y="1773"/>
                  </a:cubicBezTo>
                  <a:cubicBezTo>
                    <a:pt x="1064" y="1773"/>
                    <a:pt x="1401" y="1446"/>
                    <a:pt x="1459" y="981"/>
                  </a:cubicBezTo>
                  <a:cubicBezTo>
                    <a:pt x="1550" y="494"/>
                    <a:pt x="1307" y="38"/>
                    <a:pt x="912" y="8"/>
                  </a:cubicBezTo>
                  <a:cubicBezTo>
                    <a:pt x="881" y="3"/>
                    <a:pt x="850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6"/>
            <p:cNvSpPr/>
            <p:nvPr/>
          </p:nvSpPr>
          <p:spPr>
            <a:xfrm>
              <a:off x="4650780" y="2406700"/>
              <a:ext cx="26390" cy="13390"/>
            </a:xfrm>
            <a:custGeom>
              <a:rect b="b" l="l" r="r" t="t"/>
              <a:pathLst>
                <a:path extrusionOk="0" h="1373" w="2706">
                  <a:moveTo>
                    <a:pt x="1612" y="0"/>
                  </a:moveTo>
                  <a:cubicBezTo>
                    <a:pt x="1551" y="0"/>
                    <a:pt x="1490" y="8"/>
                    <a:pt x="1429" y="23"/>
                  </a:cubicBezTo>
                  <a:lnTo>
                    <a:pt x="1460" y="23"/>
                  </a:lnTo>
                  <a:cubicBezTo>
                    <a:pt x="1277" y="54"/>
                    <a:pt x="1125" y="84"/>
                    <a:pt x="973" y="175"/>
                  </a:cubicBezTo>
                  <a:cubicBezTo>
                    <a:pt x="852" y="236"/>
                    <a:pt x="700" y="327"/>
                    <a:pt x="578" y="418"/>
                  </a:cubicBezTo>
                  <a:cubicBezTo>
                    <a:pt x="457" y="540"/>
                    <a:pt x="365" y="661"/>
                    <a:pt x="274" y="783"/>
                  </a:cubicBezTo>
                  <a:cubicBezTo>
                    <a:pt x="183" y="905"/>
                    <a:pt x="92" y="1057"/>
                    <a:pt x="31" y="1209"/>
                  </a:cubicBezTo>
                  <a:cubicBezTo>
                    <a:pt x="1" y="1269"/>
                    <a:pt x="31" y="1330"/>
                    <a:pt x="92" y="1361"/>
                  </a:cubicBezTo>
                  <a:cubicBezTo>
                    <a:pt x="108" y="1369"/>
                    <a:pt x="124" y="1372"/>
                    <a:pt x="140" y="1372"/>
                  </a:cubicBezTo>
                  <a:cubicBezTo>
                    <a:pt x="183" y="1372"/>
                    <a:pt x="222" y="1344"/>
                    <a:pt x="244" y="1300"/>
                  </a:cubicBezTo>
                  <a:cubicBezTo>
                    <a:pt x="365" y="1026"/>
                    <a:pt x="517" y="783"/>
                    <a:pt x="730" y="570"/>
                  </a:cubicBezTo>
                  <a:cubicBezTo>
                    <a:pt x="821" y="479"/>
                    <a:pt x="943" y="388"/>
                    <a:pt x="1065" y="327"/>
                  </a:cubicBezTo>
                  <a:cubicBezTo>
                    <a:pt x="1186" y="266"/>
                    <a:pt x="1338" y="236"/>
                    <a:pt x="1490" y="206"/>
                  </a:cubicBezTo>
                  <a:lnTo>
                    <a:pt x="1490" y="175"/>
                  </a:lnTo>
                  <a:cubicBezTo>
                    <a:pt x="1557" y="164"/>
                    <a:pt x="1632" y="157"/>
                    <a:pt x="1709" y="157"/>
                  </a:cubicBezTo>
                  <a:cubicBezTo>
                    <a:pt x="1842" y="157"/>
                    <a:pt x="1982" y="178"/>
                    <a:pt x="2098" y="236"/>
                  </a:cubicBezTo>
                  <a:cubicBezTo>
                    <a:pt x="2311" y="327"/>
                    <a:pt x="2463" y="449"/>
                    <a:pt x="2615" y="631"/>
                  </a:cubicBezTo>
                  <a:cubicBezTo>
                    <a:pt x="2615" y="661"/>
                    <a:pt x="2645" y="661"/>
                    <a:pt x="2676" y="661"/>
                  </a:cubicBezTo>
                  <a:cubicBezTo>
                    <a:pt x="2706" y="631"/>
                    <a:pt x="2706" y="601"/>
                    <a:pt x="2676" y="570"/>
                  </a:cubicBezTo>
                  <a:cubicBezTo>
                    <a:pt x="2554" y="388"/>
                    <a:pt x="2372" y="206"/>
                    <a:pt x="2159" y="114"/>
                  </a:cubicBezTo>
                  <a:cubicBezTo>
                    <a:pt x="2037" y="54"/>
                    <a:pt x="1916" y="23"/>
                    <a:pt x="1794" y="23"/>
                  </a:cubicBezTo>
                  <a:cubicBezTo>
                    <a:pt x="1733" y="8"/>
                    <a:pt x="1672" y="0"/>
                    <a:pt x="16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6"/>
            <p:cNvSpPr/>
            <p:nvPr/>
          </p:nvSpPr>
          <p:spPr>
            <a:xfrm>
              <a:off x="4620839" y="2457024"/>
              <a:ext cx="31140" cy="11596"/>
            </a:xfrm>
            <a:custGeom>
              <a:rect b="b" l="l" r="r" t="t"/>
              <a:pathLst>
                <a:path extrusionOk="0" h="1189" w="3193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548" y="1125"/>
                    <a:pt x="1946" y="1185"/>
                  </a:cubicBezTo>
                  <a:cubicBezTo>
                    <a:pt x="1979" y="1187"/>
                    <a:pt x="2012" y="1188"/>
                    <a:pt x="2044" y="1188"/>
                  </a:cubicBezTo>
                  <a:cubicBezTo>
                    <a:pt x="2965" y="1188"/>
                    <a:pt x="3192" y="365"/>
                    <a:pt x="3192" y="36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6"/>
            <p:cNvSpPr/>
            <p:nvPr/>
          </p:nvSpPr>
          <p:spPr>
            <a:xfrm>
              <a:off x="4622029" y="2455698"/>
              <a:ext cx="29355" cy="5071"/>
            </a:xfrm>
            <a:custGeom>
              <a:rect b="b" l="l" r="r" t="t"/>
              <a:pathLst>
                <a:path extrusionOk="0" h="520" w="3010">
                  <a:moveTo>
                    <a:pt x="1728" y="0"/>
                  </a:moveTo>
                  <a:cubicBezTo>
                    <a:pt x="908" y="0"/>
                    <a:pt x="0" y="166"/>
                    <a:pt x="0" y="166"/>
                  </a:cubicBezTo>
                  <a:cubicBezTo>
                    <a:pt x="504" y="448"/>
                    <a:pt x="1231" y="520"/>
                    <a:pt x="1844" y="520"/>
                  </a:cubicBezTo>
                  <a:cubicBezTo>
                    <a:pt x="2490" y="520"/>
                    <a:pt x="3009" y="440"/>
                    <a:pt x="3009" y="440"/>
                  </a:cubicBezTo>
                  <a:cubicBezTo>
                    <a:pt x="2930" y="98"/>
                    <a:pt x="2355" y="0"/>
                    <a:pt x="1728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6"/>
            <p:cNvSpPr/>
            <p:nvPr/>
          </p:nvSpPr>
          <p:spPr>
            <a:xfrm>
              <a:off x="4619064" y="2455123"/>
              <a:ext cx="35285" cy="7539"/>
            </a:xfrm>
            <a:custGeom>
              <a:rect b="b" l="l" r="r" t="t"/>
              <a:pathLst>
                <a:path extrusionOk="0" h="773" w="3618">
                  <a:moveTo>
                    <a:pt x="90" y="0"/>
                  </a:moveTo>
                  <a:cubicBezTo>
                    <a:pt x="61" y="0"/>
                    <a:pt x="31" y="22"/>
                    <a:pt x="31" y="43"/>
                  </a:cubicBezTo>
                  <a:cubicBezTo>
                    <a:pt x="0" y="104"/>
                    <a:pt x="0" y="134"/>
                    <a:pt x="61" y="165"/>
                  </a:cubicBezTo>
                  <a:cubicBezTo>
                    <a:pt x="882" y="621"/>
                    <a:pt x="1642" y="773"/>
                    <a:pt x="2250" y="773"/>
                  </a:cubicBezTo>
                  <a:cubicBezTo>
                    <a:pt x="3010" y="773"/>
                    <a:pt x="3526" y="529"/>
                    <a:pt x="3557" y="499"/>
                  </a:cubicBezTo>
                  <a:cubicBezTo>
                    <a:pt x="3587" y="499"/>
                    <a:pt x="3617" y="438"/>
                    <a:pt x="3587" y="408"/>
                  </a:cubicBezTo>
                  <a:cubicBezTo>
                    <a:pt x="3587" y="347"/>
                    <a:pt x="3526" y="347"/>
                    <a:pt x="3496" y="347"/>
                  </a:cubicBezTo>
                  <a:cubicBezTo>
                    <a:pt x="3479" y="364"/>
                    <a:pt x="3000" y="588"/>
                    <a:pt x="2244" y="588"/>
                  </a:cubicBezTo>
                  <a:cubicBezTo>
                    <a:pt x="1670" y="588"/>
                    <a:pt x="935" y="459"/>
                    <a:pt x="122" y="13"/>
                  </a:cubicBezTo>
                  <a:cubicBezTo>
                    <a:pt x="113" y="4"/>
                    <a:pt x="102" y="0"/>
                    <a:pt x="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6"/>
            <p:cNvSpPr/>
            <p:nvPr/>
          </p:nvSpPr>
          <p:spPr>
            <a:xfrm>
              <a:off x="4522425" y="2341736"/>
              <a:ext cx="72929" cy="89206"/>
            </a:xfrm>
            <a:custGeom>
              <a:rect b="b" l="l" r="r" t="t"/>
              <a:pathLst>
                <a:path extrusionOk="0" h="9147" w="7478">
                  <a:moveTo>
                    <a:pt x="2581" y="1"/>
                  </a:moveTo>
                  <a:cubicBezTo>
                    <a:pt x="2124" y="1"/>
                    <a:pt x="1498" y="446"/>
                    <a:pt x="1095" y="2550"/>
                  </a:cubicBezTo>
                  <a:cubicBezTo>
                    <a:pt x="0" y="8386"/>
                    <a:pt x="4347" y="9146"/>
                    <a:pt x="4347" y="9146"/>
                  </a:cubicBezTo>
                  <a:cubicBezTo>
                    <a:pt x="4347" y="9146"/>
                    <a:pt x="7478" y="2429"/>
                    <a:pt x="3162" y="240"/>
                  </a:cubicBezTo>
                  <a:cubicBezTo>
                    <a:pt x="3162" y="240"/>
                    <a:pt x="2917" y="1"/>
                    <a:pt x="25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6"/>
            <p:cNvSpPr/>
            <p:nvPr/>
          </p:nvSpPr>
          <p:spPr>
            <a:xfrm>
              <a:off x="4518271" y="2410640"/>
              <a:ext cx="56038" cy="44910"/>
            </a:xfrm>
            <a:custGeom>
              <a:rect b="b" l="l" r="r" t="t"/>
              <a:pathLst>
                <a:path extrusionOk="0" h="4605" w="5746">
                  <a:moveTo>
                    <a:pt x="2773" y="1"/>
                  </a:moveTo>
                  <a:cubicBezTo>
                    <a:pt x="2511" y="1"/>
                    <a:pt x="2235" y="78"/>
                    <a:pt x="1946" y="257"/>
                  </a:cubicBezTo>
                  <a:cubicBezTo>
                    <a:pt x="1" y="1504"/>
                    <a:pt x="2463" y="4604"/>
                    <a:pt x="4591" y="4604"/>
                  </a:cubicBezTo>
                  <a:cubicBezTo>
                    <a:pt x="5229" y="4604"/>
                    <a:pt x="5746" y="4118"/>
                    <a:pt x="5624" y="3601"/>
                  </a:cubicBezTo>
                  <a:cubicBezTo>
                    <a:pt x="5442" y="2811"/>
                    <a:pt x="5138" y="2051"/>
                    <a:pt x="4651" y="1352"/>
                  </a:cubicBezTo>
                  <a:cubicBezTo>
                    <a:pt x="4177" y="651"/>
                    <a:pt x="3534" y="1"/>
                    <a:pt x="27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6"/>
            <p:cNvSpPr/>
            <p:nvPr/>
          </p:nvSpPr>
          <p:spPr>
            <a:xfrm>
              <a:off x="4541696" y="2426634"/>
              <a:ext cx="24606" cy="14092"/>
            </a:xfrm>
            <a:custGeom>
              <a:rect b="b" l="l" r="r" t="t"/>
              <a:pathLst>
                <a:path extrusionOk="0" h="1445" w="2523">
                  <a:moveTo>
                    <a:pt x="657" y="0"/>
                  </a:moveTo>
                  <a:cubicBezTo>
                    <a:pt x="471" y="0"/>
                    <a:pt x="272" y="32"/>
                    <a:pt x="61" y="107"/>
                  </a:cubicBezTo>
                  <a:cubicBezTo>
                    <a:pt x="0" y="137"/>
                    <a:pt x="0" y="198"/>
                    <a:pt x="0" y="228"/>
                  </a:cubicBezTo>
                  <a:cubicBezTo>
                    <a:pt x="22" y="250"/>
                    <a:pt x="43" y="271"/>
                    <a:pt x="75" y="271"/>
                  </a:cubicBezTo>
                  <a:cubicBezTo>
                    <a:pt x="89" y="271"/>
                    <a:pt x="104" y="268"/>
                    <a:pt x="122" y="259"/>
                  </a:cubicBezTo>
                  <a:cubicBezTo>
                    <a:pt x="315" y="193"/>
                    <a:pt x="496" y="165"/>
                    <a:pt x="664" y="165"/>
                  </a:cubicBezTo>
                  <a:cubicBezTo>
                    <a:pt x="1743" y="165"/>
                    <a:pt x="2318" y="1331"/>
                    <a:pt x="2371" y="1383"/>
                  </a:cubicBezTo>
                  <a:cubicBezTo>
                    <a:pt x="2371" y="1414"/>
                    <a:pt x="2401" y="1444"/>
                    <a:pt x="2432" y="1444"/>
                  </a:cubicBezTo>
                  <a:lnTo>
                    <a:pt x="2462" y="1444"/>
                  </a:lnTo>
                  <a:cubicBezTo>
                    <a:pt x="2523" y="1414"/>
                    <a:pt x="2523" y="1353"/>
                    <a:pt x="2523" y="1323"/>
                  </a:cubicBezTo>
                  <a:cubicBezTo>
                    <a:pt x="2497" y="1296"/>
                    <a:pt x="1835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6"/>
            <p:cNvSpPr/>
            <p:nvPr/>
          </p:nvSpPr>
          <p:spPr>
            <a:xfrm>
              <a:off x="4554736" y="2448130"/>
              <a:ext cx="10679" cy="10679"/>
            </a:xfrm>
            <a:custGeom>
              <a:rect b="b" l="l" r="r" t="t"/>
              <a:pathLst>
                <a:path extrusionOk="0" h="1095" w="1095">
                  <a:moveTo>
                    <a:pt x="548" y="0"/>
                  </a:moveTo>
                  <a:cubicBezTo>
                    <a:pt x="244" y="0"/>
                    <a:pt x="0" y="243"/>
                    <a:pt x="0" y="547"/>
                  </a:cubicBezTo>
                  <a:cubicBezTo>
                    <a:pt x="0" y="851"/>
                    <a:pt x="244" y="1094"/>
                    <a:pt x="548" y="1094"/>
                  </a:cubicBezTo>
                  <a:cubicBezTo>
                    <a:pt x="852" y="1094"/>
                    <a:pt x="1095" y="851"/>
                    <a:pt x="1095" y="547"/>
                  </a:cubicBezTo>
                  <a:cubicBezTo>
                    <a:pt x="1095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6"/>
            <p:cNvSpPr/>
            <p:nvPr/>
          </p:nvSpPr>
          <p:spPr>
            <a:xfrm>
              <a:off x="4558295" y="2318085"/>
              <a:ext cx="118288" cy="42599"/>
            </a:xfrm>
            <a:custGeom>
              <a:rect b="b" l="l" r="r" t="t"/>
              <a:pathLst>
                <a:path extrusionOk="0" h="4368" w="12129">
                  <a:moveTo>
                    <a:pt x="6204" y="1"/>
                  </a:moveTo>
                  <a:cubicBezTo>
                    <a:pt x="6016" y="1"/>
                    <a:pt x="5823" y="7"/>
                    <a:pt x="5623" y="21"/>
                  </a:cubicBezTo>
                  <a:cubicBezTo>
                    <a:pt x="304" y="386"/>
                    <a:pt x="0" y="2969"/>
                    <a:pt x="0" y="2969"/>
                  </a:cubicBezTo>
                  <a:cubicBezTo>
                    <a:pt x="0" y="2969"/>
                    <a:pt x="1675" y="3672"/>
                    <a:pt x="3747" y="3672"/>
                  </a:cubicBezTo>
                  <a:cubicBezTo>
                    <a:pt x="4782" y="3672"/>
                    <a:pt x="5917" y="3496"/>
                    <a:pt x="6991" y="2969"/>
                  </a:cubicBezTo>
                  <a:cubicBezTo>
                    <a:pt x="7668" y="2647"/>
                    <a:pt x="8286" y="2519"/>
                    <a:pt x="8840" y="2519"/>
                  </a:cubicBezTo>
                  <a:cubicBezTo>
                    <a:pt x="10947" y="2519"/>
                    <a:pt x="12128" y="4367"/>
                    <a:pt x="12128" y="4367"/>
                  </a:cubicBezTo>
                  <a:cubicBezTo>
                    <a:pt x="12128" y="4367"/>
                    <a:pt x="11058" y="1"/>
                    <a:pt x="62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9" name="Google Shape;2059;p26"/>
          <p:cNvGrpSpPr/>
          <p:nvPr/>
        </p:nvGrpSpPr>
        <p:grpSpPr>
          <a:xfrm>
            <a:off x="284800" y="3879425"/>
            <a:ext cx="3011978" cy="732600"/>
            <a:chOff x="284800" y="2246561"/>
            <a:chExt cx="3011978" cy="732600"/>
          </a:xfrm>
        </p:grpSpPr>
        <p:sp>
          <p:nvSpPr>
            <p:cNvPr id="2060" name="Google Shape;2060;p26"/>
            <p:cNvSpPr txBox="1"/>
            <p:nvPr/>
          </p:nvSpPr>
          <p:spPr>
            <a:xfrm>
              <a:off x="284800" y="2246561"/>
              <a:ext cx="2283300" cy="73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61ABE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1" name="Google Shape;2061;p26"/>
            <p:cNvSpPr txBox="1"/>
            <p:nvPr/>
          </p:nvSpPr>
          <p:spPr>
            <a:xfrm>
              <a:off x="964278" y="2499786"/>
              <a:ext cx="2332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Advancement in User Authentication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062" name="Google Shape;206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3" name="Google Shape;2063;p26"/>
          <p:cNvSpPr txBox="1"/>
          <p:nvPr/>
        </p:nvSpPr>
        <p:spPr>
          <a:xfrm>
            <a:off x="94700" y="4710125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14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27"/>
          <p:cNvSpPr/>
          <p:nvPr/>
        </p:nvSpPr>
        <p:spPr>
          <a:xfrm>
            <a:off x="5439698" y="2155850"/>
            <a:ext cx="1140642" cy="162718"/>
          </a:xfrm>
          <a:custGeom>
            <a:rect b="b" l="l" r="r" t="t"/>
            <a:pathLst>
              <a:path extrusionOk="0" h="6742" w="34578">
                <a:moveTo>
                  <a:pt x="0" y="6742"/>
                </a:moveTo>
                <a:cubicBezTo>
                  <a:pt x="11457" y="5311"/>
                  <a:pt x="30927" y="-6228"/>
                  <a:pt x="34578" y="4725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9" name="Google Shape;2069;p27"/>
          <p:cNvSpPr txBox="1"/>
          <p:nvPr>
            <p:ph type="title"/>
          </p:nvPr>
        </p:nvSpPr>
        <p:spPr>
          <a:xfrm>
            <a:off x="311700" y="3795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r>
              <a:rPr lang="en" sz="4900">
                <a:solidFill>
                  <a:srgbClr val="FDCB52"/>
                </a:solidFill>
              </a:rPr>
              <a:t>PROGRAMMING LANGUAGES USED</a:t>
            </a:r>
            <a:endParaRPr sz="4900">
              <a:solidFill>
                <a:srgbClr val="FDCB52"/>
              </a:solidFill>
            </a:endParaRPr>
          </a:p>
        </p:txBody>
      </p:sp>
      <p:grpSp>
        <p:nvGrpSpPr>
          <p:cNvPr id="2070" name="Google Shape;2070;p27"/>
          <p:cNvGrpSpPr/>
          <p:nvPr/>
        </p:nvGrpSpPr>
        <p:grpSpPr>
          <a:xfrm>
            <a:off x="6580292" y="2057119"/>
            <a:ext cx="493792" cy="548633"/>
            <a:chOff x="3394808" y="4361293"/>
            <a:chExt cx="377056" cy="412537"/>
          </a:xfrm>
        </p:grpSpPr>
        <p:sp>
          <p:nvSpPr>
            <p:cNvPr id="2071" name="Google Shape;2071;p27"/>
            <p:cNvSpPr/>
            <p:nvPr/>
          </p:nvSpPr>
          <p:spPr>
            <a:xfrm>
              <a:off x="3545234" y="4531782"/>
              <a:ext cx="64045" cy="58807"/>
            </a:xfrm>
            <a:custGeom>
              <a:rect b="b" l="l" r="r" t="t"/>
              <a:pathLst>
                <a:path extrusionOk="0" h="595" w="648">
                  <a:moveTo>
                    <a:pt x="349" y="124"/>
                  </a:moveTo>
                  <a:cubicBezTo>
                    <a:pt x="459" y="124"/>
                    <a:pt x="553" y="233"/>
                    <a:pt x="518" y="354"/>
                  </a:cubicBezTo>
                  <a:cubicBezTo>
                    <a:pt x="489" y="440"/>
                    <a:pt x="399" y="486"/>
                    <a:pt x="316" y="486"/>
                  </a:cubicBezTo>
                  <a:cubicBezTo>
                    <a:pt x="305" y="486"/>
                    <a:pt x="295" y="485"/>
                    <a:pt x="285" y="484"/>
                  </a:cubicBezTo>
                  <a:cubicBezTo>
                    <a:pt x="91" y="464"/>
                    <a:pt x="91" y="257"/>
                    <a:pt x="194" y="147"/>
                  </a:cubicBezTo>
                  <a:lnTo>
                    <a:pt x="194" y="147"/>
                  </a:lnTo>
                  <a:cubicBezTo>
                    <a:pt x="206" y="155"/>
                    <a:pt x="219" y="163"/>
                    <a:pt x="231" y="163"/>
                  </a:cubicBezTo>
                  <a:cubicBezTo>
                    <a:pt x="238" y="163"/>
                    <a:pt x="245" y="161"/>
                    <a:pt x="252" y="153"/>
                  </a:cubicBezTo>
                  <a:cubicBezTo>
                    <a:pt x="284" y="133"/>
                    <a:pt x="317" y="124"/>
                    <a:pt x="349" y="124"/>
                  </a:cubicBezTo>
                  <a:close/>
                  <a:moveTo>
                    <a:pt x="313" y="0"/>
                  </a:moveTo>
                  <a:cubicBezTo>
                    <a:pt x="154" y="0"/>
                    <a:pt x="25" y="137"/>
                    <a:pt x="13" y="296"/>
                  </a:cubicBezTo>
                  <a:cubicBezTo>
                    <a:pt x="0" y="473"/>
                    <a:pt x="148" y="594"/>
                    <a:pt x="311" y="594"/>
                  </a:cubicBezTo>
                  <a:cubicBezTo>
                    <a:pt x="315" y="594"/>
                    <a:pt x="319" y="594"/>
                    <a:pt x="324" y="594"/>
                  </a:cubicBezTo>
                  <a:cubicBezTo>
                    <a:pt x="499" y="587"/>
                    <a:pt x="648" y="451"/>
                    <a:pt x="635" y="270"/>
                  </a:cubicBezTo>
                  <a:cubicBezTo>
                    <a:pt x="622" y="121"/>
                    <a:pt x="505" y="30"/>
                    <a:pt x="382" y="17"/>
                  </a:cubicBezTo>
                  <a:cubicBezTo>
                    <a:pt x="382" y="11"/>
                    <a:pt x="376" y="4"/>
                    <a:pt x="363" y="4"/>
                  </a:cubicBezTo>
                  <a:cubicBezTo>
                    <a:pt x="346" y="1"/>
                    <a:pt x="329" y="0"/>
                    <a:pt x="31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2" name="Google Shape;2072;p27"/>
            <p:cNvGrpSpPr/>
            <p:nvPr/>
          </p:nvGrpSpPr>
          <p:grpSpPr>
            <a:xfrm>
              <a:off x="3394808" y="4361293"/>
              <a:ext cx="377056" cy="412537"/>
              <a:chOff x="3394808" y="4361293"/>
              <a:chExt cx="377056" cy="412537"/>
            </a:xfrm>
          </p:grpSpPr>
          <p:sp>
            <p:nvSpPr>
              <p:cNvPr id="2073" name="Google Shape;2073;p27"/>
              <p:cNvSpPr/>
              <p:nvPr/>
            </p:nvSpPr>
            <p:spPr>
              <a:xfrm>
                <a:off x="3394808" y="4361293"/>
                <a:ext cx="377056" cy="412537"/>
              </a:xfrm>
              <a:custGeom>
                <a:rect b="b" l="l" r="r" t="t"/>
                <a:pathLst>
                  <a:path extrusionOk="0" h="4174" w="3815">
                    <a:moveTo>
                      <a:pt x="2242" y="139"/>
                    </a:moveTo>
                    <a:cubicBezTo>
                      <a:pt x="2400" y="139"/>
                      <a:pt x="2555" y="157"/>
                      <a:pt x="2701" y="195"/>
                    </a:cubicBezTo>
                    <a:cubicBezTo>
                      <a:pt x="3186" y="318"/>
                      <a:pt x="3458" y="713"/>
                      <a:pt x="3568" y="1173"/>
                    </a:cubicBezTo>
                    <a:cubicBezTo>
                      <a:pt x="3614" y="1334"/>
                      <a:pt x="3627" y="1509"/>
                      <a:pt x="3627" y="1678"/>
                    </a:cubicBezTo>
                    <a:cubicBezTo>
                      <a:pt x="3633" y="1827"/>
                      <a:pt x="3620" y="1976"/>
                      <a:pt x="3581" y="2124"/>
                    </a:cubicBezTo>
                    <a:cubicBezTo>
                      <a:pt x="3496" y="2430"/>
                      <a:pt x="3345" y="2583"/>
                      <a:pt x="3127" y="2583"/>
                    </a:cubicBezTo>
                    <a:cubicBezTo>
                      <a:pt x="3030" y="2583"/>
                      <a:pt x="2921" y="2553"/>
                      <a:pt x="2798" y="2494"/>
                    </a:cubicBezTo>
                    <a:cubicBezTo>
                      <a:pt x="2707" y="2455"/>
                      <a:pt x="2616" y="2396"/>
                      <a:pt x="2513" y="2325"/>
                    </a:cubicBezTo>
                    <a:cubicBezTo>
                      <a:pt x="2506" y="2306"/>
                      <a:pt x="2493" y="2299"/>
                      <a:pt x="2480" y="2299"/>
                    </a:cubicBezTo>
                    <a:cubicBezTo>
                      <a:pt x="2474" y="2269"/>
                      <a:pt x="2447" y="2252"/>
                      <a:pt x="2419" y="2252"/>
                    </a:cubicBezTo>
                    <a:cubicBezTo>
                      <a:pt x="2395" y="2252"/>
                      <a:pt x="2370" y="2265"/>
                      <a:pt x="2357" y="2293"/>
                    </a:cubicBezTo>
                    <a:cubicBezTo>
                      <a:pt x="2251" y="2557"/>
                      <a:pt x="2043" y="2671"/>
                      <a:pt x="1834" y="2671"/>
                    </a:cubicBezTo>
                    <a:cubicBezTo>
                      <a:pt x="1510" y="2671"/>
                      <a:pt x="1182" y="2398"/>
                      <a:pt x="1218" y="1989"/>
                    </a:cubicBezTo>
                    <a:cubicBezTo>
                      <a:pt x="1243" y="1710"/>
                      <a:pt x="1425" y="1457"/>
                      <a:pt x="1690" y="1367"/>
                    </a:cubicBezTo>
                    <a:cubicBezTo>
                      <a:pt x="1748" y="1345"/>
                      <a:pt x="1832" y="1331"/>
                      <a:pt x="1920" y="1331"/>
                    </a:cubicBezTo>
                    <a:cubicBezTo>
                      <a:pt x="2117" y="1331"/>
                      <a:pt x="2332" y="1401"/>
                      <a:pt x="2318" y="1606"/>
                    </a:cubicBezTo>
                    <a:cubicBezTo>
                      <a:pt x="2318" y="1606"/>
                      <a:pt x="2325" y="1613"/>
                      <a:pt x="2331" y="1613"/>
                    </a:cubicBezTo>
                    <a:cubicBezTo>
                      <a:pt x="2344" y="1606"/>
                      <a:pt x="2357" y="1606"/>
                      <a:pt x="2370" y="1606"/>
                    </a:cubicBezTo>
                    <a:cubicBezTo>
                      <a:pt x="2370" y="1606"/>
                      <a:pt x="2377" y="1600"/>
                      <a:pt x="2377" y="1600"/>
                    </a:cubicBezTo>
                    <a:lnTo>
                      <a:pt x="2383" y="1600"/>
                    </a:lnTo>
                    <a:cubicBezTo>
                      <a:pt x="2386" y="1615"/>
                      <a:pt x="2400" y="1623"/>
                      <a:pt x="2413" y="1623"/>
                    </a:cubicBezTo>
                    <a:cubicBezTo>
                      <a:pt x="2427" y="1623"/>
                      <a:pt x="2441" y="1614"/>
                      <a:pt x="2441" y="1593"/>
                    </a:cubicBezTo>
                    <a:cubicBezTo>
                      <a:pt x="2432" y="1453"/>
                      <a:pt x="2514" y="1385"/>
                      <a:pt x="2602" y="1385"/>
                    </a:cubicBezTo>
                    <a:cubicBezTo>
                      <a:pt x="2689" y="1385"/>
                      <a:pt x="2782" y="1452"/>
                      <a:pt x="2798" y="1581"/>
                    </a:cubicBezTo>
                    <a:cubicBezTo>
                      <a:pt x="2811" y="1658"/>
                      <a:pt x="2798" y="1729"/>
                      <a:pt x="2798" y="1807"/>
                    </a:cubicBezTo>
                    <a:cubicBezTo>
                      <a:pt x="2798" y="1995"/>
                      <a:pt x="2791" y="2183"/>
                      <a:pt x="2791" y="2377"/>
                    </a:cubicBezTo>
                    <a:cubicBezTo>
                      <a:pt x="2791" y="2403"/>
                      <a:pt x="2804" y="2416"/>
                      <a:pt x="2824" y="2429"/>
                    </a:cubicBezTo>
                    <a:cubicBezTo>
                      <a:pt x="2835" y="2436"/>
                      <a:pt x="2846" y="2440"/>
                      <a:pt x="2858" y="2440"/>
                    </a:cubicBezTo>
                    <a:cubicBezTo>
                      <a:pt x="2866" y="2440"/>
                      <a:pt x="2874" y="2438"/>
                      <a:pt x="2882" y="2435"/>
                    </a:cubicBezTo>
                    <a:cubicBezTo>
                      <a:pt x="2886" y="2454"/>
                      <a:pt x="2904" y="2469"/>
                      <a:pt x="2924" y="2469"/>
                    </a:cubicBezTo>
                    <a:cubicBezTo>
                      <a:pt x="2931" y="2469"/>
                      <a:pt x="2939" y="2467"/>
                      <a:pt x="2947" y="2461"/>
                    </a:cubicBezTo>
                    <a:cubicBezTo>
                      <a:pt x="3536" y="2176"/>
                      <a:pt x="3380" y="1056"/>
                      <a:pt x="2960" y="680"/>
                    </a:cubicBezTo>
                    <a:cubicBezTo>
                      <a:pt x="2766" y="508"/>
                      <a:pt x="2537" y="436"/>
                      <a:pt x="2301" y="436"/>
                    </a:cubicBezTo>
                    <a:cubicBezTo>
                      <a:pt x="2033" y="436"/>
                      <a:pt x="1757" y="529"/>
                      <a:pt x="1515" y="674"/>
                    </a:cubicBezTo>
                    <a:cubicBezTo>
                      <a:pt x="1328" y="790"/>
                      <a:pt x="1166" y="939"/>
                      <a:pt x="1043" y="1095"/>
                    </a:cubicBezTo>
                    <a:cubicBezTo>
                      <a:pt x="648" y="1600"/>
                      <a:pt x="453" y="2442"/>
                      <a:pt x="933" y="2960"/>
                    </a:cubicBezTo>
                    <a:cubicBezTo>
                      <a:pt x="1242" y="3292"/>
                      <a:pt x="1694" y="3509"/>
                      <a:pt x="2132" y="3509"/>
                    </a:cubicBezTo>
                    <a:cubicBezTo>
                      <a:pt x="2428" y="3509"/>
                      <a:pt x="2718" y="3410"/>
                      <a:pt x="2953" y="3180"/>
                    </a:cubicBezTo>
                    <a:cubicBezTo>
                      <a:pt x="2953" y="3180"/>
                      <a:pt x="2953" y="3174"/>
                      <a:pt x="2953" y="3174"/>
                    </a:cubicBezTo>
                    <a:cubicBezTo>
                      <a:pt x="2998" y="3199"/>
                      <a:pt x="3037" y="3225"/>
                      <a:pt x="3070" y="3264"/>
                    </a:cubicBezTo>
                    <a:cubicBezTo>
                      <a:pt x="3128" y="3342"/>
                      <a:pt x="3128" y="3413"/>
                      <a:pt x="3141" y="3504"/>
                    </a:cubicBezTo>
                    <a:cubicBezTo>
                      <a:pt x="3141" y="3504"/>
                      <a:pt x="3147" y="3510"/>
                      <a:pt x="3147" y="3517"/>
                    </a:cubicBezTo>
                    <a:cubicBezTo>
                      <a:pt x="2894" y="3865"/>
                      <a:pt x="2480" y="4015"/>
                      <a:pt x="2044" y="4015"/>
                    </a:cubicBezTo>
                    <a:cubicBezTo>
                      <a:pt x="1500" y="4015"/>
                      <a:pt x="924" y="3781"/>
                      <a:pt x="589" y="3407"/>
                    </a:cubicBezTo>
                    <a:cubicBezTo>
                      <a:pt x="58" y="2811"/>
                      <a:pt x="117" y="1457"/>
                      <a:pt x="615" y="849"/>
                    </a:cubicBezTo>
                    <a:cubicBezTo>
                      <a:pt x="777" y="648"/>
                      <a:pt x="1004" y="486"/>
                      <a:pt x="1250" y="370"/>
                    </a:cubicBezTo>
                    <a:cubicBezTo>
                      <a:pt x="1558" y="220"/>
                      <a:pt x="1907" y="139"/>
                      <a:pt x="2242" y="139"/>
                    </a:cubicBezTo>
                    <a:close/>
                    <a:moveTo>
                      <a:pt x="2190" y="0"/>
                    </a:moveTo>
                    <a:cubicBezTo>
                      <a:pt x="1873" y="0"/>
                      <a:pt x="1537" y="74"/>
                      <a:pt x="1211" y="221"/>
                    </a:cubicBezTo>
                    <a:cubicBezTo>
                      <a:pt x="706" y="447"/>
                      <a:pt x="311" y="842"/>
                      <a:pt x="168" y="1386"/>
                    </a:cubicBezTo>
                    <a:cubicBezTo>
                      <a:pt x="20" y="1969"/>
                      <a:pt x="0" y="2792"/>
                      <a:pt x="337" y="3323"/>
                    </a:cubicBezTo>
                    <a:cubicBezTo>
                      <a:pt x="660" y="3839"/>
                      <a:pt x="1387" y="4174"/>
                      <a:pt x="2062" y="4174"/>
                    </a:cubicBezTo>
                    <a:cubicBezTo>
                      <a:pt x="2579" y="4174"/>
                      <a:pt x="3066" y="3978"/>
                      <a:pt x="3316" y="3517"/>
                    </a:cubicBezTo>
                    <a:cubicBezTo>
                      <a:pt x="3342" y="3465"/>
                      <a:pt x="3303" y="3420"/>
                      <a:pt x="3257" y="3413"/>
                    </a:cubicBezTo>
                    <a:cubicBezTo>
                      <a:pt x="3251" y="3329"/>
                      <a:pt x="3199" y="3245"/>
                      <a:pt x="3147" y="3193"/>
                    </a:cubicBezTo>
                    <a:cubicBezTo>
                      <a:pt x="3096" y="3135"/>
                      <a:pt x="3024" y="3096"/>
                      <a:pt x="2947" y="3083"/>
                    </a:cubicBezTo>
                    <a:cubicBezTo>
                      <a:pt x="2934" y="3073"/>
                      <a:pt x="2921" y="3068"/>
                      <a:pt x="2907" y="3068"/>
                    </a:cubicBezTo>
                    <a:cubicBezTo>
                      <a:pt x="2893" y="3068"/>
                      <a:pt x="2879" y="3073"/>
                      <a:pt x="2862" y="3083"/>
                    </a:cubicBezTo>
                    <a:cubicBezTo>
                      <a:pt x="2856" y="3083"/>
                      <a:pt x="2856" y="3083"/>
                      <a:pt x="2849" y="3089"/>
                    </a:cubicBezTo>
                    <a:cubicBezTo>
                      <a:pt x="2837" y="3089"/>
                      <a:pt x="2830" y="3102"/>
                      <a:pt x="2830" y="3115"/>
                    </a:cubicBezTo>
                    <a:cubicBezTo>
                      <a:pt x="2624" y="3288"/>
                      <a:pt x="2378" y="3364"/>
                      <a:pt x="2128" y="3364"/>
                    </a:cubicBezTo>
                    <a:cubicBezTo>
                      <a:pt x="1752" y="3364"/>
                      <a:pt x="1367" y="3191"/>
                      <a:pt x="1095" y="2915"/>
                    </a:cubicBezTo>
                    <a:cubicBezTo>
                      <a:pt x="810" y="2623"/>
                      <a:pt x="758" y="2228"/>
                      <a:pt x="842" y="1853"/>
                    </a:cubicBezTo>
                    <a:cubicBezTo>
                      <a:pt x="881" y="1678"/>
                      <a:pt x="952" y="1509"/>
                      <a:pt x="1043" y="1360"/>
                    </a:cubicBezTo>
                    <a:cubicBezTo>
                      <a:pt x="1276" y="973"/>
                      <a:pt x="1743" y="586"/>
                      <a:pt x="2216" y="586"/>
                    </a:cubicBezTo>
                    <a:cubicBezTo>
                      <a:pt x="2241" y="586"/>
                      <a:pt x="2267" y="587"/>
                      <a:pt x="2293" y="590"/>
                    </a:cubicBezTo>
                    <a:cubicBezTo>
                      <a:pt x="2720" y="629"/>
                      <a:pt x="3037" y="855"/>
                      <a:pt x="3147" y="1283"/>
                    </a:cubicBezTo>
                    <a:cubicBezTo>
                      <a:pt x="3225" y="1587"/>
                      <a:pt x="3225" y="2144"/>
                      <a:pt x="2927" y="2364"/>
                    </a:cubicBezTo>
                    <a:cubicBezTo>
                      <a:pt x="2927" y="2124"/>
                      <a:pt x="2934" y="1878"/>
                      <a:pt x="2921" y="1639"/>
                    </a:cubicBezTo>
                    <a:cubicBezTo>
                      <a:pt x="2914" y="1516"/>
                      <a:pt x="2888" y="1380"/>
                      <a:pt x="2778" y="1309"/>
                    </a:cubicBezTo>
                    <a:cubicBezTo>
                      <a:pt x="2729" y="1276"/>
                      <a:pt x="2677" y="1261"/>
                      <a:pt x="2628" y="1261"/>
                    </a:cubicBezTo>
                    <a:cubicBezTo>
                      <a:pt x="2523" y="1261"/>
                      <a:pt x="2429" y="1328"/>
                      <a:pt x="2390" y="1425"/>
                    </a:cubicBezTo>
                    <a:cubicBezTo>
                      <a:pt x="2320" y="1257"/>
                      <a:pt x="2038" y="1182"/>
                      <a:pt x="1854" y="1182"/>
                    </a:cubicBezTo>
                    <a:cubicBezTo>
                      <a:pt x="1833" y="1182"/>
                      <a:pt x="1812" y="1183"/>
                      <a:pt x="1794" y="1186"/>
                    </a:cubicBezTo>
                    <a:cubicBezTo>
                      <a:pt x="1425" y="1237"/>
                      <a:pt x="1140" y="1542"/>
                      <a:pt x="1075" y="1904"/>
                    </a:cubicBezTo>
                    <a:cubicBezTo>
                      <a:pt x="1069" y="1930"/>
                      <a:pt x="1069" y="1950"/>
                      <a:pt x="1069" y="1976"/>
                    </a:cubicBezTo>
                    <a:cubicBezTo>
                      <a:pt x="1030" y="2345"/>
                      <a:pt x="1269" y="2707"/>
                      <a:pt x="1632" y="2804"/>
                    </a:cubicBezTo>
                    <a:cubicBezTo>
                      <a:pt x="1694" y="2822"/>
                      <a:pt x="1756" y="2831"/>
                      <a:pt x="1817" y="2831"/>
                    </a:cubicBezTo>
                    <a:cubicBezTo>
                      <a:pt x="2092" y="2831"/>
                      <a:pt x="2349" y="2662"/>
                      <a:pt x="2454" y="2403"/>
                    </a:cubicBezTo>
                    <a:cubicBezTo>
                      <a:pt x="2520" y="2657"/>
                      <a:pt x="2734" y="2807"/>
                      <a:pt x="2982" y="2807"/>
                    </a:cubicBezTo>
                    <a:cubicBezTo>
                      <a:pt x="3050" y="2807"/>
                      <a:pt x="3121" y="2796"/>
                      <a:pt x="3193" y="2772"/>
                    </a:cubicBezTo>
                    <a:cubicBezTo>
                      <a:pt x="3737" y="2584"/>
                      <a:pt x="3814" y="1911"/>
                      <a:pt x="3763" y="1425"/>
                    </a:cubicBezTo>
                    <a:cubicBezTo>
                      <a:pt x="3656" y="463"/>
                      <a:pt x="2982" y="0"/>
                      <a:pt x="2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27"/>
              <p:cNvSpPr/>
              <p:nvPr/>
            </p:nvSpPr>
            <p:spPr>
              <a:xfrm>
                <a:off x="3518253" y="4375129"/>
                <a:ext cx="236314" cy="241454"/>
              </a:xfrm>
              <a:custGeom>
                <a:rect b="b" l="l" r="r" t="t"/>
                <a:pathLst>
                  <a:path extrusionOk="0" h="2443" w="2391">
                    <a:moveTo>
                      <a:pt x="1004" y="1"/>
                    </a:moveTo>
                    <a:cubicBezTo>
                      <a:pt x="665" y="1"/>
                      <a:pt x="312" y="83"/>
                      <a:pt x="1" y="230"/>
                    </a:cubicBezTo>
                    <a:lnTo>
                      <a:pt x="85" y="404"/>
                    </a:lnTo>
                    <a:cubicBezTo>
                      <a:pt x="156" y="379"/>
                      <a:pt x="228" y="353"/>
                      <a:pt x="305" y="346"/>
                    </a:cubicBezTo>
                    <a:cubicBezTo>
                      <a:pt x="357" y="346"/>
                      <a:pt x="364" y="424"/>
                      <a:pt x="318" y="437"/>
                    </a:cubicBezTo>
                    <a:cubicBezTo>
                      <a:pt x="292" y="437"/>
                      <a:pt x="273" y="443"/>
                      <a:pt x="247" y="450"/>
                    </a:cubicBezTo>
                    <a:lnTo>
                      <a:pt x="273" y="540"/>
                    </a:lnTo>
                    <a:cubicBezTo>
                      <a:pt x="510" y="393"/>
                      <a:pt x="783" y="300"/>
                      <a:pt x="1050" y="300"/>
                    </a:cubicBezTo>
                    <a:cubicBezTo>
                      <a:pt x="1287" y="300"/>
                      <a:pt x="1519" y="373"/>
                      <a:pt x="1717" y="547"/>
                    </a:cubicBezTo>
                    <a:cubicBezTo>
                      <a:pt x="2138" y="916"/>
                      <a:pt x="2293" y="2036"/>
                      <a:pt x="1704" y="2328"/>
                    </a:cubicBezTo>
                    <a:cubicBezTo>
                      <a:pt x="1697" y="2331"/>
                      <a:pt x="1690" y="2332"/>
                      <a:pt x="1684" y="2332"/>
                    </a:cubicBezTo>
                    <a:cubicBezTo>
                      <a:pt x="1661" y="2332"/>
                      <a:pt x="1643" y="2316"/>
                      <a:pt x="1633" y="2295"/>
                    </a:cubicBezTo>
                    <a:cubicBezTo>
                      <a:pt x="1625" y="2298"/>
                      <a:pt x="1617" y="2300"/>
                      <a:pt x="1609" y="2300"/>
                    </a:cubicBezTo>
                    <a:cubicBezTo>
                      <a:pt x="1597" y="2300"/>
                      <a:pt x="1586" y="2296"/>
                      <a:pt x="1575" y="2289"/>
                    </a:cubicBezTo>
                    <a:lnTo>
                      <a:pt x="1549" y="2354"/>
                    </a:lnTo>
                    <a:cubicBezTo>
                      <a:pt x="1672" y="2413"/>
                      <a:pt x="1781" y="2443"/>
                      <a:pt x="1878" y="2443"/>
                    </a:cubicBezTo>
                    <a:cubicBezTo>
                      <a:pt x="2096" y="2443"/>
                      <a:pt x="2247" y="2290"/>
                      <a:pt x="2332" y="1984"/>
                    </a:cubicBezTo>
                    <a:cubicBezTo>
                      <a:pt x="2371" y="1836"/>
                      <a:pt x="2391" y="1687"/>
                      <a:pt x="2378" y="1538"/>
                    </a:cubicBezTo>
                    <a:cubicBezTo>
                      <a:pt x="2384" y="1369"/>
                      <a:pt x="2365" y="1201"/>
                      <a:pt x="2326" y="1033"/>
                    </a:cubicBezTo>
                    <a:cubicBezTo>
                      <a:pt x="2209" y="573"/>
                      <a:pt x="1937" y="178"/>
                      <a:pt x="1458" y="55"/>
                    </a:cubicBezTo>
                    <a:cubicBezTo>
                      <a:pt x="1313" y="18"/>
                      <a:pt x="1160" y="1"/>
                      <a:pt x="10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27"/>
              <p:cNvSpPr/>
              <p:nvPr/>
            </p:nvSpPr>
            <p:spPr>
              <a:xfrm>
                <a:off x="3401133" y="4397763"/>
                <a:ext cx="304807" cy="360451"/>
              </a:xfrm>
              <a:custGeom>
                <a:rect b="b" l="l" r="r" t="t"/>
                <a:pathLst>
                  <a:path extrusionOk="0" h="3647" w="3084">
                    <a:moveTo>
                      <a:pt x="2330" y="3202"/>
                    </a:moveTo>
                    <a:cubicBezTo>
                      <a:pt x="2367" y="3202"/>
                      <a:pt x="2391" y="3254"/>
                      <a:pt x="2352" y="3271"/>
                    </a:cubicBezTo>
                    <a:cubicBezTo>
                      <a:pt x="2223" y="3343"/>
                      <a:pt x="2074" y="3374"/>
                      <a:pt x="1924" y="3374"/>
                    </a:cubicBezTo>
                    <a:cubicBezTo>
                      <a:pt x="1885" y="3374"/>
                      <a:pt x="1846" y="3372"/>
                      <a:pt x="1808" y="3368"/>
                    </a:cubicBezTo>
                    <a:cubicBezTo>
                      <a:pt x="1777" y="3368"/>
                      <a:pt x="1775" y="3322"/>
                      <a:pt x="1802" y="3322"/>
                    </a:cubicBezTo>
                    <a:cubicBezTo>
                      <a:pt x="1804" y="3322"/>
                      <a:pt x="1806" y="3322"/>
                      <a:pt x="1808" y="3323"/>
                    </a:cubicBezTo>
                    <a:cubicBezTo>
                      <a:pt x="1819" y="3323"/>
                      <a:pt x="1830" y="3323"/>
                      <a:pt x="1842" y="3323"/>
                    </a:cubicBezTo>
                    <a:cubicBezTo>
                      <a:pt x="2009" y="3323"/>
                      <a:pt x="2161" y="3279"/>
                      <a:pt x="2313" y="3206"/>
                    </a:cubicBezTo>
                    <a:cubicBezTo>
                      <a:pt x="2319" y="3204"/>
                      <a:pt x="2324" y="3202"/>
                      <a:pt x="2330" y="3202"/>
                    </a:cubicBezTo>
                    <a:close/>
                    <a:moveTo>
                      <a:pt x="2651" y="3232"/>
                    </a:moveTo>
                    <a:cubicBezTo>
                      <a:pt x="2684" y="3232"/>
                      <a:pt x="2714" y="3276"/>
                      <a:pt x="2682" y="3303"/>
                    </a:cubicBezTo>
                    <a:cubicBezTo>
                      <a:pt x="2513" y="3439"/>
                      <a:pt x="2300" y="3510"/>
                      <a:pt x="2086" y="3530"/>
                    </a:cubicBezTo>
                    <a:cubicBezTo>
                      <a:pt x="2085" y="3530"/>
                      <a:pt x="2083" y="3530"/>
                      <a:pt x="2082" y="3530"/>
                    </a:cubicBezTo>
                    <a:cubicBezTo>
                      <a:pt x="2046" y="3530"/>
                      <a:pt x="2036" y="3458"/>
                      <a:pt x="2080" y="3452"/>
                    </a:cubicBezTo>
                    <a:cubicBezTo>
                      <a:pt x="2287" y="3426"/>
                      <a:pt x="2449" y="3342"/>
                      <a:pt x="2630" y="3238"/>
                    </a:cubicBezTo>
                    <a:cubicBezTo>
                      <a:pt x="2637" y="3234"/>
                      <a:pt x="2644" y="3232"/>
                      <a:pt x="2651" y="3232"/>
                    </a:cubicBezTo>
                    <a:close/>
                    <a:moveTo>
                      <a:pt x="1186" y="1"/>
                    </a:moveTo>
                    <a:cubicBezTo>
                      <a:pt x="940" y="117"/>
                      <a:pt x="713" y="279"/>
                      <a:pt x="551" y="480"/>
                    </a:cubicBezTo>
                    <a:cubicBezTo>
                      <a:pt x="53" y="1088"/>
                      <a:pt x="1" y="2442"/>
                      <a:pt x="532" y="3038"/>
                    </a:cubicBezTo>
                    <a:cubicBezTo>
                      <a:pt x="863" y="3412"/>
                      <a:pt x="1438" y="3646"/>
                      <a:pt x="1981" y="3646"/>
                    </a:cubicBezTo>
                    <a:cubicBezTo>
                      <a:pt x="2416" y="3646"/>
                      <a:pt x="2830" y="3496"/>
                      <a:pt x="3083" y="3148"/>
                    </a:cubicBezTo>
                    <a:cubicBezTo>
                      <a:pt x="3083" y="3141"/>
                      <a:pt x="3083" y="3141"/>
                      <a:pt x="3077" y="3135"/>
                    </a:cubicBezTo>
                    <a:cubicBezTo>
                      <a:pt x="3070" y="3044"/>
                      <a:pt x="3070" y="2973"/>
                      <a:pt x="3006" y="2895"/>
                    </a:cubicBezTo>
                    <a:cubicBezTo>
                      <a:pt x="2973" y="2856"/>
                      <a:pt x="2934" y="2830"/>
                      <a:pt x="2896" y="2805"/>
                    </a:cubicBezTo>
                    <a:cubicBezTo>
                      <a:pt x="2889" y="2811"/>
                      <a:pt x="2889" y="2811"/>
                      <a:pt x="2889" y="2811"/>
                    </a:cubicBezTo>
                    <a:cubicBezTo>
                      <a:pt x="2654" y="3041"/>
                      <a:pt x="2365" y="3140"/>
                      <a:pt x="2070" y="3140"/>
                    </a:cubicBezTo>
                    <a:cubicBezTo>
                      <a:pt x="1633" y="3140"/>
                      <a:pt x="1182" y="2923"/>
                      <a:pt x="869" y="2591"/>
                    </a:cubicBezTo>
                    <a:cubicBezTo>
                      <a:pt x="389" y="2073"/>
                      <a:pt x="584" y="1231"/>
                      <a:pt x="979" y="726"/>
                    </a:cubicBezTo>
                    <a:cubicBezTo>
                      <a:pt x="1102" y="570"/>
                      <a:pt x="1270" y="421"/>
                      <a:pt x="1458" y="305"/>
                    </a:cubicBezTo>
                    <a:lnTo>
                      <a:pt x="1432" y="221"/>
                    </a:lnTo>
                    <a:cubicBezTo>
                      <a:pt x="1231" y="273"/>
                      <a:pt x="1069" y="370"/>
                      <a:pt x="927" y="538"/>
                    </a:cubicBezTo>
                    <a:cubicBezTo>
                      <a:pt x="922" y="544"/>
                      <a:pt x="916" y="547"/>
                      <a:pt x="910" y="547"/>
                    </a:cubicBezTo>
                    <a:cubicBezTo>
                      <a:pt x="890" y="547"/>
                      <a:pt x="867" y="519"/>
                      <a:pt x="882" y="499"/>
                    </a:cubicBezTo>
                    <a:cubicBezTo>
                      <a:pt x="972" y="357"/>
                      <a:pt x="1108" y="240"/>
                      <a:pt x="1270" y="175"/>
                    </a:cubicBezTo>
                    <a:lnTo>
                      <a:pt x="11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27"/>
              <p:cNvSpPr/>
              <p:nvPr/>
            </p:nvSpPr>
            <p:spPr>
              <a:xfrm>
                <a:off x="3511631" y="4492743"/>
                <a:ext cx="162287" cy="132538"/>
              </a:xfrm>
              <a:custGeom>
                <a:rect b="b" l="l" r="r" t="t"/>
                <a:pathLst>
                  <a:path extrusionOk="0" h="1341" w="1642">
                    <a:moveTo>
                      <a:pt x="653" y="395"/>
                    </a:moveTo>
                    <a:cubicBezTo>
                      <a:pt x="669" y="395"/>
                      <a:pt x="686" y="396"/>
                      <a:pt x="703" y="399"/>
                    </a:cubicBezTo>
                    <a:cubicBezTo>
                      <a:pt x="716" y="399"/>
                      <a:pt x="722" y="406"/>
                      <a:pt x="722" y="412"/>
                    </a:cubicBezTo>
                    <a:cubicBezTo>
                      <a:pt x="845" y="425"/>
                      <a:pt x="962" y="516"/>
                      <a:pt x="975" y="665"/>
                    </a:cubicBezTo>
                    <a:cubicBezTo>
                      <a:pt x="988" y="846"/>
                      <a:pt x="839" y="982"/>
                      <a:pt x="664" y="989"/>
                    </a:cubicBezTo>
                    <a:cubicBezTo>
                      <a:pt x="659" y="989"/>
                      <a:pt x="655" y="989"/>
                      <a:pt x="651" y="989"/>
                    </a:cubicBezTo>
                    <a:cubicBezTo>
                      <a:pt x="488" y="989"/>
                      <a:pt x="340" y="868"/>
                      <a:pt x="353" y="691"/>
                    </a:cubicBezTo>
                    <a:cubicBezTo>
                      <a:pt x="365" y="532"/>
                      <a:pt x="494" y="395"/>
                      <a:pt x="653" y="395"/>
                    </a:cubicBezTo>
                    <a:close/>
                    <a:moveTo>
                      <a:pt x="740" y="1"/>
                    </a:moveTo>
                    <a:cubicBezTo>
                      <a:pt x="651" y="1"/>
                      <a:pt x="566" y="15"/>
                      <a:pt x="508" y="37"/>
                    </a:cubicBezTo>
                    <a:cubicBezTo>
                      <a:pt x="243" y="127"/>
                      <a:pt x="61" y="380"/>
                      <a:pt x="36" y="659"/>
                    </a:cubicBezTo>
                    <a:cubicBezTo>
                      <a:pt x="0" y="1068"/>
                      <a:pt x="331" y="1341"/>
                      <a:pt x="655" y="1341"/>
                    </a:cubicBezTo>
                    <a:cubicBezTo>
                      <a:pt x="864" y="1341"/>
                      <a:pt x="1071" y="1227"/>
                      <a:pt x="1175" y="963"/>
                    </a:cubicBezTo>
                    <a:cubicBezTo>
                      <a:pt x="1188" y="932"/>
                      <a:pt x="1213" y="919"/>
                      <a:pt x="1237" y="919"/>
                    </a:cubicBezTo>
                    <a:cubicBezTo>
                      <a:pt x="1265" y="919"/>
                      <a:pt x="1292" y="936"/>
                      <a:pt x="1298" y="963"/>
                    </a:cubicBezTo>
                    <a:cubicBezTo>
                      <a:pt x="1311" y="963"/>
                      <a:pt x="1324" y="976"/>
                      <a:pt x="1331" y="995"/>
                    </a:cubicBezTo>
                    <a:cubicBezTo>
                      <a:pt x="1434" y="1066"/>
                      <a:pt x="1525" y="1125"/>
                      <a:pt x="1616" y="1164"/>
                    </a:cubicBezTo>
                    <a:lnTo>
                      <a:pt x="1642" y="1099"/>
                    </a:lnTo>
                    <a:cubicBezTo>
                      <a:pt x="1629" y="1092"/>
                      <a:pt x="1616" y="1073"/>
                      <a:pt x="1609" y="1047"/>
                    </a:cubicBezTo>
                    <a:cubicBezTo>
                      <a:pt x="1609" y="853"/>
                      <a:pt x="1616" y="665"/>
                      <a:pt x="1616" y="477"/>
                    </a:cubicBezTo>
                    <a:cubicBezTo>
                      <a:pt x="1616" y="399"/>
                      <a:pt x="1629" y="328"/>
                      <a:pt x="1616" y="251"/>
                    </a:cubicBezTo>
                    <a:cubicBezTo>
                      <a:pt x="1600" y="122"/>
                      <a:pt x="1507" y="55"/>
                      <a:pt x="1420" y="55"/>
                    </a:cubicBezTo>
                    <a:cubicBezTo>
                      <a:pt x="1332" y="55"/>
                      <a:pt x="1250" y="123"/>
                      <a:pt x="1259" y="263"/>
                    </a:cubicBezTo>
                    <a:cubicBezTo>
                      <a:pt x="1259" y="284"/>
                      <a:pt x="1245" y="293"/>
                      <a:pt x="1231" y="293"/>
                    </a:cubicBezTo>
                    <a:cubicBezTo>
                      <a:pt x="1218" y="293"/>
                      <a:pt x="1204" y="285"/>
                      <a:pt x="1201" y="270"/>
                    </a:cubicBezTo>
                    <a:lnTo>
                      <a:pt x="1195" y="270"/>
                    </a:lnTo>
                    <a:cubicBezTo>
                      <a:pt x="1195" y="270"/>
                      <a:pt x="1195" y="276"/>
                      <a:pt x="1188" y="276"/>
                    </a:cubicBezTo>
                    <a:cubicBezTo>
                      <a:pt x="1175" y="276"/>
                      <a:pt x="1162" y="276"/>
                      <a:pt x="1149" y="283"/>
                    </a:cubicBezTo>
                    <a:cubicBezTo>
                      <a:pt x="1143" y="283"/>
                      <a:pt x="1136" y="283"/>
                      <a:pt x="1136" y="276"/>
                    </a:cubicBezTo>
                    <a:cubicBezTo>
                      <a:pt x="1154" y="71"/>
                      <a:pt x="937" y="1"/>
                      <a:pt x="7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27"/>
              <p:cNvSpPr/>
              <p:nvPr/>
            </p:nvSpPr>
            <p:spPr>
              <a:xfrm>
                <a:off x="3602361" y="4717098"/>
                <a:ext cx="67010" cy="29650"/>
              </a:xfrm>
              <a:custGeom>
                <a:rect b="b" l="l" r="r" t="t"/>
                <a:pathLst>
                  <a:path extrusionOk="0" h="300" w="678">
                    <a:moveTo>
                      <a:pt x="615" y="1"/>
                    </a:moveTo>
                    <a:cubicBezTo>
                      <a:pt x="608" y="1"/>
                      <a:pt x="601" y="3"/>
                      <a:pt x="594" y="7"/>
                    </a:cubicBezTo>
                    <a:cubicBezTo>
                      <a:pt x="413" y="111"/>
                      <a:pt x="251" y="195"/>
                      <a:pt x="44" y="228"/>
                    </a:cubicBezTo>
                    <a:cubicBezTo>
                      <a:pt x="0" y="234"/>
                      <a:pt x="10" y="299"/>
                      <a:pt x="45" y="299"/>
                    </a:cubicBezTo>
                    <a:cubicBezTo>
                      <a:pt x="47" y="299"/>
                      <a:pt x="48" y="299"/>
                      <a:pt x="50" y="299"/>
                    </a:cubicBezTo>
                    <a:cubicBezTo>
                      <a:pt x="264" y="279"/>
                      <a:pt x="477" y="208"/>
                      <a:pt x="646" y="72"/>
                    </a:cubicBezTo>
                    <a:cubicBezTo>
                      <a:pt x="678" y="45"/>
                      <a:pt x="648" y="1"/>
                      <a:pt x="6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27"/>
              <p:cNvSpPr/>
              <p:nvPr/>
            </p:nvSpPr>
            <p:spPr>
              <a:xfrm>
                <a:off x="3576565" y="4714231"/>
                <a:ext cx="60882" cy="17098"/>
              </a:xfrm>
              <a:custGeom>
                <a:rect b="b" l="l" r="r" t="t"/>
                <a:pathLst>
                  <a:path extrusionOk="0" h="173" w="616">
                    <a:moveTo>
                      <a:pt x="556" y="0"/>
                    </a:moveTo>
                    <a:cubicBezTo>
                      <a:pt x="550" y="0"/>
                      <a:pt x="544" y="1"/>
                      <a:pt x="538" y="4"/>
                    </a:cubicBezTo>
                    <a:cubicBezTo>
                      <a:pt x="386" y="77"/>
                      <a:pt x="234" y="121"/>
                      <a:pt x="67" y="121"/>
                    </a:cubicBezTo>
                    <a:cubicBezTo>
                      <a:pt x="55" y="121"/>
                      <a:pt x="44" y="121"/>
                      <a:pt x="33" y="121"/>
                    </a:cubicBezTo>
                    <a:cubicBezTo>
                      <a:pt x="31" y="120"/>
                      <a:pt x="29" y="120"/>
                      <a:pt x="27" y="120"/>
                    </a:cubicBezTo>
                    <a:cubicBezTo>
                      <a:pt x="0" y="120"/>
                      <a:pt x="2" y="166"/>
                      <a:pt x="33" y="166"/>
                    </a:cubicBezTo>
                    <a:cubicBezTo>
                      <a:pt x="71" y="170"/>
                      <a:pt x="110" y="172"/>
                      <a:pt x="149" y="172"/>
                    </a:cubicBezTo>
                    <a:cubicBezTo>
                      <a:pt x="299" y="172"/>
                      <a:pt x="448" y="141"/>
                      <a:pt x="577" y="69"/>
                    </a:cubicBezTo>
                    <a:cubicBezTo>
                      <a:pt x="616" y="47"/>
                      <a:pt x="592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27"/>
              <p:cNvSpPr/>
              <p:nvPr/>
            </p:nvSpPr>
            <p:spPr>
              <a:xfrm>
                <a:off x="3486823" y="4409326"/>
                <a:ext cx="67405" cy="42598"/>
              </a:xfrm>
              <a:custGeom>
                <a:rect b="b" l="l" r="r" t="t"/>
                <a:pathLst>
                  <a:path extrusionOk="0" h="431" w="682">
                    <a:moveTo>
                      <a:pt x="623" y="0"/>
                    </a:moveTo>
                    <a:cubicBezTo>
                      <a:pt x="546" y="7"/>
                      <a:pt x="474" y="26"/>
                      <a:pt x="403" y="58"/>
                    </a:cubicBezTo>
                    <a:cubicBezTo>
                      <a:pt x="241" y="123"/>
                      <a:pt x="105" y="246"/>
                      <a:pt x="15" y="382"/>
                    </a:cubicBezTo>
                    <a:cubicBezTo>
                      <a:pt x="0" y="406"/>
                      <a:pt x="22" y="430"/>
                      <a:pt x="42" y="430"/>
                    </a:cubicBezTo>
                    <a:cubicBezTo>
                      <a:pt x="48" y="430"/>
                      <a:pt x="55" y="428"/>
                      <a:pt x="60" y="421"/>
                    </a:cubicBezTo>
                    <a:cubicBezTo>
                      <a:pt x="202" y="253"/>
                      <a:pt x="364" y="162"/>
                      <a:pt x="565" y="104"/>
                    </a:cubicBezTo>
                    <a:cubicBezTo>
                      <a:pt x="591" y="97"/>
                      <a:pt x="610" y="91"/>
                      <a:pt x="636" y="91"/>
                    </a:cubicBezTo>
                    <a:cubicBezTo>
                      <a:pt x="682" y="78"/>
                      <a:pt x="675" y="0"/>
                      <a:pt x="6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80" name="Google Shape;2080;p27"/>
          <p:cNvGrpSpPr/>
          <p:nvPr/>
        </p:nvGrpSpPr>
        <p:grpSpPr>
          <a:xfrm>
            <a:off x="2053954" y="2119268"/>
            <a:ext cx="713242" cy="548655"/>
            <a:chOff x="2704150" y="3762058"/>
            <a:chExt cx="766268" cy="589254"/>
          </a:xfrm>
        </p:grpSpPr>
        <p:sp>
          <p:nvSpPr>
            <p:cNvPr id="2081" name="Google Shape;2081;p27"/>
            <p:cNvSpPr/>
            <p:nvPr/>
          </p:nvSpPr>
          <p:spPr>
            <a:xfrm>
              <a:off x="2704150" y="3762058"/>
              <a:ext cx="766268" cy="589254"/>
            </a:xfrm>
            <a:custGeom>
              <a:rect b="b" l="l" r="r" t="t"/>
              <a:pathLst>
                <a:path extrusionOk="0" h="5962" w="7753">
                  <a:moveTo>
                    <a:pt x="5434" y="189"/>
                  </a:moveTo>
                  <a:cubicBezTo>
                    <a:pt x="5962" y="189"/>
                    <a:pt x="6193" y="789"/>
                    <a:pt x="6418" y="1155"/>
                  </a:cubicBezTo>
                  <a:cubicBezTo>
                    <a:pt x="6593" y="1440"/>
                    <a:pt x="6761" y="1718"/>
                    <a:pt x="6936" y="2003"/>
                  </a:cubicBezTo>
                  <a:cubicBezTo>
                    <a:pt x="7208" y="2456"/>
                    <a:pt x="7655" y="2903"/>
                    <a:pt x="7079" y="3408"/>
                  </a:cubicBezTo>
                  <a:cubicBezTo>
                    <a:pt x="6613" y="3816"/>
                    <a:pt x="5933" y="4114"/>
                    <a:pt x="5389" y="4419"/>
                  </a:cubicBezTo>
                  <a:cubicBezTo>
                    <a:pt x="4819" y="4742"/>
                    <a:pt x="4236" y="5047"/>
                    <a:pt x="3653" y="5345"/>
                  </a:cubicBezTo>
                  <a:cubicBezTo>
                    <a:pt x="3634" y="5351"/>
                    <a:pt x="3614" y="5364"/>
                    <a:pt x="3595" y="5371"/>
                  </a:cubicBezTo>
                  <a:cubicBezTo>
                    <a:pt x="3329" y="5508"/>
                    <a:pt x="2998" y="5705"/>
                    <a:pt x="2688" y="5705"/>
                  </a:cubicBezTo>
                  <a:cubicBezTo>
                    <a:pt x="2544" y="5705"/>
                    <a:pt x="2405" y="5663"/>
                    <a:pt x="2280" y="5552"/>
                  </a:cubicBezTo>
                  <a:cubicBezTo>
                    <a:pt x="2028" y="5332"/>
                    <a:pt x="1820" y="4969"/>
                    <a:pt x="1626" y="4691"/>
                  </a:cubicBezTo>
                  <a:cubicBezTo>
                    <a:pt x="1445" y="4438"/>
                    <a:pt x="1276" y="4185"/>
                    <a:pt x="1121" y="3920"/>
                  </a:cubicBezTo>
                  <a:cubicBezTo>
                    <a:pt x="1024" y="3771"/>
                    <a:pt x="363" y="2780"/>
                    <a:pt x="797" y="2703"/>
                  </a:cubicBezTo>
                  <a:cubicBezTo>
                    <a:pt x="804" y="2703"/>
                    <a:pt x="810" y="2696"/>
                    <a:pt x="817" y="2696"/>
                  </a:cubicBezTo>
                  <a:cubicBezTo>
                    <a:pt x="849" y="2677"/>
                    <a:pt x="849" y="2625"/>
                    <a:pt x="823" y="2599"/>
                  </a:cubicBezTo>
                  <a:cubicBezTo>
                    <a:pt x="2034" y="2023"/>
                    <a:pt x="3187" y="1336"/>
                    <a:pt x="4352" y="689"/>
                  </a:cubicBezTo>
                  <a:cubicBezTo>
                    <a:pt x="4637" y="533"/>
                    <a:pt x="5000" y="242"/>
                    <a:pt x="5330" y="196"/>
                  </a:cubicBezTo>
                  <a:cubicBezTo>
                    <a:pt x="5366" y="191"/>
                    <a:pt x="5401" y="189"/>
                    <a:pt x="5434" y="189"/>
                  </a:cubicBezTo>
                  <a:close/>
                  <a:moveTo>
                    <a:pt x="5510" y="0"/>
                  </a:moveTo>
                  <a:cubicBezTo>
                    <a:pt x="5491" y="0"/>
                    <a:pt x="5473" y="1"/>
                    <a:pt x="5453" y="2"/>
                  </a:cubicBezTo>
                  <a:cubicBezTo>
                    <a:pt x="5123" y="35"/>
                    <a:pt x="4819" y="229"/>
                    <a:pt x="4540" y="384"/>
                  </a:cubicBezTo>
                  <a:cubicBezTo>
                    <a:pt x="4113" y="617"/>
                    <a:pt x="3692" y="857"/>
                    <a:pt x="3265" y="1090"/>
                  </a:cubicBezTo>
                  <a:cubicBezTo>
                    <a:pt x="2390" y="1576"/>
                    <a:pt x="1497" y="2042"/>
                    <a:pt x="655" y="2586"/>
                  </a:cubicBezTo>
                  <a:cubicBezTo>
                    <a:pt x="642" y="2599"/>
                    <a:pt x="635" y="2612"/>
                    <a:pt x="635" y="2625"/>
                  </a:cubicBezTo>
                  <a:cubicBezTo>
                    <a:pt x="1" y="2942"/>
                    <a:pt x="1432" y="4704"/>
                    <a:pt x="1646" y="4995"/>
                  </a:cubicBezTo>
                  <a:cubicBezTo>
                    <a:pt x="1871" y="5306"/>
                    <a:pt x="2194" y="5961"/>
                    <a:pt x="2642" y="5961"/>
                  </a:cubicBezTo>
                  <a:cubicBezTo>
                    <a:pt x="2670" y="5961"/>
                    <a:pt x="2698" y="5959"/>
                    <a:pt x="2727" y="5953"/>
                  </a:cubicBezTo>
                  <a:cubicBezTo>
                    <a:pt x="3006" y="5895"/>
                    <a:pt x="3303" y="5701"/>
                    <a:pt x="3556" y="5571"/>
                  </a:cubicBezTo>
                  <a:cubicBezTo>
                    <a:pt x="3938" y="5384"/>
                    <a:pt x="4320" y="5189"/>
                    <a:pt x="4696" y="4982"/>
                  </a:cubicBezTo>
                  <a:cubicBezTo>
                    <a:pt x="5415" y="4600"/>
                    <a:pt x="6127" y="4185"/>
                    <a:pt x="6826" y="3758"/>
                  </a:cubicBezTo>
                  <a:cubicBezTo>
                    <a:pt x="7163" y="3544"/>
                    <a:pt x="7752" y="3298"/>
                    <a:pt x="7584" y="2806"/>
                  </a:cubicBezTo>
                  <a:cubicBezTo>
                    <a:pt x="7493" y="2521"/>
                    <a:pt x="7273" y="2262"/>
                    <a:pt x="7124" y="2010"/>
                  </a:cubicBezTo>
                  <a:cubicBezTo>
                    <a:pt x="6897" y="1641"/>
                    <a:pt x="6671" y="1271"/>
                    <a:pt x="6451" y="909"/>
                  </a:cubicBezTo>
                  <a:cubicBezTo>
                    <a:pt x="6207" y="515"/>
                    <a:pt x="6023" y="0"/>
                    <a:pt x="551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7"/>
            <p:cNvSpPr/>
            <p:nvPr/>
          </p:nvSpPr>
          <p:spPr>
            <a:xfrm>
              <a:off x="3321275" y="4033161"/>
              <a:ext cx="47836" cy="40918"/>
            </a:xfrm>
            <a:custGeom>
              <a:rect b="b" l="l" r="r" t="t"/>
              <a:pathLst>
                <a:path extrusionOk="0" h="414" w="484">
                  <a:moveTo>
                    <a:pt x="67" y="1"/>
                  </a:moveTo>
                  <a:cubicBezTo>
                    <a:pt x="27" y="1"/>
                    <a:pt x="1" y="40"/>
                    <a:pt x="45" y="57"/>
                  </a:cubicBezTo>
                  <a:cubicBezTo>
                    <a:pt x="51" y="57"/>
                    <a:pt x="51" y="57"/>
                    <a:pt x="51" y="50"/>
                  </a:cubicBezTo>
                  <a:lnTo>
                    <a:pt x="58" y="50"/>
                  </a:lnTo>
                  <a:cubicBezTo>
                    <a:pt x="90" y="121"/>
                    <a:pt x="284" y="380"/>
                    <a:pt x="317" y="406"/>
                  </a:cubicBezTo>
                  <a:cubicBezTo>
                    <a:pt x="324" y="412"/>
                    <a:pt x="332" y="414"/>
                    <a:pt x="341" y="414"/>
                  </a:cubicBezTo>
                  <a:cubicBezTo>
                    <a:pt x="366" y="414"/>
                    <a:pt x="391" y="396"/>
                    <a:pt x="381" y="368"/>
                  </a:cubicBezTo>
                  <a:cubicBezTo>
                    <a:pt x="375" y="355"/>
                    <a:pt x="369" y="348"/>
                    <a:pt x="362" y="335"/>
                  </a:cubicBezTo>
                  <a:lnTo>
                    <a:pt x="362" y="335"/>
                  </a:lnTo>
                  <a:cubicBezTo>
                    <a:pt x="369" y="348"/>
                    <a:pt x="381" y="355"/>
                    <a:pt x="388" y="368"/>
                  </a:cubicBezTo>
                  <a:cubicBezTo>
                    <a:pt x="396" y="377"/>
                    <a:pt x="406" y="381"/>
                    <a:pt x="417" y="381"/>
                  </a:cubicBezTo>
                  <a:cubicBezTo>
                    <a:pt x="449" y="381"/>
                    <a:pt x="484" y="343"/>
                    <a:pt x="459" y="309"/>
                  </a:cubicBezTo>
                  <a:cubicBezTo>
                    <a:pt x="401" y="238"/>
                    <a:pt x="336" y="167"/>
                    <a:pt x="271" y="96"/>
                  </a:cubicBezTo>
                  <a:cubicBezTo>
                    <a:pt x="265" y="90"/>
                    <a:pt x="258" y="87"/>
                    <a:pt x="251" y="87"/>
                  </a:cubicBezTo>
                  <a:cubicBezTo>
                    <a:pt x="226" y="87"/>
                    <a:pt x="200" y="116"/>
                    <a:pt x="220" y="141"/>
                  </a:cubicBezTo>
                  <a:cubicBezTo>
                    <a:pt x="226" y="150"/>
                    <a:pt x="232" y="161"/>
                    <a:pt x="238" y="171"/>
                  </a:cubicBezTo>
                  <a:lnTo>
                    <a:pt x="238" y="171"/>
                  </a:lnTo>
                  <a:cubicBezTo>
                    <a:pt x="214" y="142"/>
                    <a:pt x="185" y="113"/>
                    <a:pt x="161" y="89"/>
                  </a:cubicBezTo>
                  <a:cubicBezTo>
                    <a:pt x="142" y="57"/>
                    <a:pt x="116" y="24"/>
                    <a:pt x="90" y="5"/>
                  </a:cubicBezTo>
                  <a:cubicBezTo>
                    <a:pt x="82" y="2"/>
                    <a:pt x="74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7"/>
            <p:cNvSpPr/>
            <p:nvPr/>
          </p:nvSpPr>
          <p:spPr>
            <a:xfrm>
              <a:off x="2785491" y="3834306"/>
              <a:ext cx="567115" cy="472234"/>
            </a:xfrm>
            <a:custGeom>
              <a:rect b="b" l="l" r="r" t="t"/>
              <a:pathLst>
                <a:path extrusionOk="0" h="4778" w="5738">
                  <a:moveTo>
                    <a:pt x="4086" y="126"/>
                  </a:moveTo>
                  <a:cubicBezTo>
                    <a:pt x="4559" y="974"/>
                    <a:pt x="5084" y="1797"/>
                    <a:pt x="5550" y="2651"/>
                  </a:cubicBezTo>
                  <a:cubicBezTo>
                    <a:pt x="5556" y="2664"/>
                    <a:pt x="5563" y="2671"/>
                    <a:pt x="5569" y="2677"/>
                  </a:cubicBezTo>
                  <a:cubicBezTo>
                    <a:pt x="4993" y="3034"/>
                    <a:pt x="4410" y="3390"/>
                    <a:pt x="3827" y="3733"/>
                  </a:cubicBezTo>
                  <a:cubicBezTo>
                    <a:pt x="3276" y="4060"/>
                    <a:pt x="2548" y="4655"/>
                    <a:pt x="1867" y="4655"/>
                  </a:cubicBezTo>
                  <a:cubicBezTo>
                    <a:pt x="1821" y="4655"/>
                    <a:pt x="1775" y="4652"/>
                    <a:pt x="1729" y="4646"/>
                  </a:cubicBezTo>
                  <a:cubicBezTo>
                    <a:pt x="1729" y="4633"/>
                    <a:pt x="1729" y="4614"/>
                    <a:pt x="1723" y="4594"/>
                  </a:cubicBezTo>
                  <a:cubicBezTo>
                    <a:pt x="1250" y="3759"/>
                    <a:pt x="738" y="2923"/>
                    <a:pt x="117" y="2185"/>
                  </a:cubicBezTo>
                  <a:cubicBezTo>
                    <a:pt x="1457" y="1551"/>
                    <a:pt x="2772" y="825"/>
                    <a:pt x="4086" y="126"/>
                  </a:cubicBezTo>
                  <a:close/>
                  <a:moveTo>
                    <a:pt x="4100" y="1"/>
                  </a:moveTo>
                  <a:cubicBezTo>
                    <a:pt x="4091" y="1"/>
                    <a:pt x="4081" y="4"/>
                    <a:pt x="4073" y="9"/>
                  </a:cubicBezTo>
                  <a:cubicBezTo>
                    <a:pt x="4067" y="6"/>
                    <a:pt x="4059" y="5"/>
                    <a:pt x="4050" y="5"/>
                  </a:cubicBezTo>
                  <a:cubicBezTo>
                    <a:pt x="4041" y="5"/>
                    <a:pt x="4031" y="6"/>
                    <a:pt x="4022" y="9"/>
                  </a:cubicBezTo>
                  <a:cubicBezTo>
                    <a:pt x="2701" y="689"/>
                    <a:pt x="1367" y="1363"/>
                    <a:pt x="78" y="2101"/>
                  </a:cubicBezTo>
                  <a:cubicBezTo>
                    <a:pt x="71" y="2108"/>
                    <a:pt x="65" y="2108"/>
                    <a:pt x="58" y="2114"/>
                  </a:cubicBezTo>
                  <a:cubicBezTo>
                    <a:pt x="52" y="2114"/>
                    <a:pt x="52" y="2120"/>
                    <a:pt x="46" y="2127"/>
                  </a:cubicBezTo>
                  <a:cubicBezTo>
                    <a:pt x="20" y="2127"/>
                    <a:pt x="0" y="2153"/>
                    <a:pt x="13" y="2179"/>
                  </a:cubicBezTo>
                  <a:cubicBezTo>
                    <a:pt x="564" y="2995"/>
                    <a:pt x="1127" y="3798"/>
                    <a:pt x="1606" y="4659"/>
                  </a:cubicBezTo>
                  <a:cubicBezTo>
                    <a:pt x="1619" y="4678"/>
                    <a:pt x="1639" y="4691"/>
                    <a:pt x="1658" y="4691"/>
                  </a:cubicBezTo>
                  <a:cubicBezTo>
                    <a:pt x="1658" y="4698"/>
                    <a:pt x="1664" y="4704"/>
                    <a:pt x="1677" y="4711"/>
                  </a:cubicBezTo>
                  <a:cubicBezTo>
                    <a:pt x="1787" y="4757"/>
                    <a:pt x="1897" y="4777"/>
                    <a:pt x="2008" y="4777"/>
                  </a:cubicBezTo>
                  <a:cubicBezTo>
                    <a:pt x="2252" y="4777"/>
                    <a:pt x="2497" y="4680"/>
                    <a:pt x="2733" y="4555"/>
                  </a:cubicBezTo>
                  <a:cubicBezTo>
                    <a:pt x="2966" y="4432"/>
                    <a:pt x="3186" y="4277"/>
                    <a:pt x="3387" y="4167"/>
                  </a:cubicBezTo>
                  <a:cubicBezTo>
                    <a:pt x="4158" y="3714"/>
                    <a:pt x="4922" y="3254"/>
                    <a:pt x="5679" y="2775"/>
                  </a:cubicBezTo>
                  <a:cubicBezTo>
                    <a:pt x="5738" y="2742"/>
                    <a:pt x="5718" y="2677"/>
                    <a:pt x="5673" y="2651"/>
                  </a:cubicBezTo>
                  <a:cubicBezTo>
                    <a:pt x="5692" y="2632"/>
                    <a:pt x="5692" y="2606"/>
                    <a:pt x="5679" y="2580"/>
                  </a:cubicBezTo>
                  <a:cubicBezTo>
                    <a:pt x="5213" y="1706"/>
                    <a:pt x="4721" y="819"/>
                    <a:pt x="4138" y="22"/>
                  </a:cubicBezTo>
                  <a:cubicBezTo>
                    <a:pt x="4127" y="7"/>
                    <a:pt x="4113" y="1"/>
                    <a:pt x="4100" y="1"/>
                  </a:cubicBezTo>
                  <a:close/>
                </a:path>
              </a:pathLst>
            </a:custGeom>
            <a:solidFill>
              <a:srgbClr val="22222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7"/>
            <p:cNvSpPr/>
            <p:nvPr/>
          </p:nvSpPr>
          <p:spPr>
            <a:xfrm>
              <a:off x="3296171" y="3907246"/>
              <a:ext cx="50702" cy="45464"/>
            </a:xfrm>
            <a:custGeom>
              <a:rect b="b" l="l" r="r" t="t"/>
              <a:pathLst>
                <a:path extrusionOk="0" h="460" w="513">
                  <a:moveTo>
                    <a:pt x="210" y="93"/>
                  </a:moveTo>
                  <a:cubicBezTo>
                    <a:pt x="264" y="93"/>
                    <a:pt x="320" y="124"/>
                    <a:pt x="344" y="172"/>
                  </a:cubicBezTo>
                  <a:cubicBezTo>
                    <a:pt x="389" y="243"/>
                    <a:pt x="338" y="314"/>
                    <a:pt x="266" y="340"/>
                  </a:cubicBezTo>
                  <a:cubicBezTo>
                    <a:pt x="250" y="346"/>
                    <a:pt x="234" y="349"/>
                    <a:pt x="218" y="349"/>
                  </a:cubicBezTo>
                  <a:cubicBezTo>
                    <a:pt x="164" y="349"/>
                    <a:pt x="116" y="314"/>
                    <a:pt x="111" y="249"/>
                  </a:cubicBezTo>
                  <a:cubicBezTo>
                    <a:pt x="104" y="184"/>
                    <a:pt x="143" y="133"/>
                    <a:pt x="195" y="94"/>
                  </a:cubicBezTo>
                  <a:cubicBezTo>
                    <a:pt x="200" y="93"/>
                    <a:pt x="205" y="93"/>
                    <a:pt x="210" y="93"/>
                  </a:cubicBezTo>
                  <a:close/>
                  <a:moveTo>
                    <a:pt x="217" y="0"/>
                  </a:moveTo>
                  <a:cubicBezTo>
                    <a:pt x="176" y="0"/>
                    <a:pt x="135" y="11"/>
                    <a:pt x="98" y="36"/>
                  </a:cubicBezTo>
                  <a:cubicBezTo>
                    <a:pt x="85" y="42"/>
                    <a:pt x="79" y="61"/>
                    <a:pt x="79" y="74"/>
                  </a:cubicBezTo>
                  <a:cubicBezTo>
                    <a:pt x="27" y="120"/>
                    <a:pt x="1" y="197"/>
                    <a:pt x="1" y="262"/>
                  </a:cubicBezTo>
                  <a:cubicBezTo>
                    <a:pt x="12" y="385"/>
                    <a:pt x="115" y="460"/>
                    <a:pt x="224" y="460"/>
                  </a:cubicBezTo>
                  <a:cubicBezTo>
                    <a:pt x="247" y="460"/>
                    <a:pt x="270" y="457"/>
                    <a:pt x="292" y="450"/>
                  </a:cubicBezTo>
                  <a:cubicBezTo>
                    <a:pt x="428" y="405"/>
                    <a:pt x="512" y="262"/>
                    <a:pt x="441" y="133"/>
                  </a:cubicBezTo>
                  <a:cubicBezTo>
                    <a:pt x="397" y="53"/>
                    <a:pt x="307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7"/>
            <p:cNvSpPr/>
            <p:nvPr/>
          </p:nvSpPr>
          <p:spPr>
            <a:xfrm>
              <a:off x="2796956" y="3846660"/>
              <a:ext cx="539046" cy="447723"/>
            </a:xfrm>
            <a:custGeom>
              <a:rect b="b" l="l" r="r" t="t"/>
              <a:pathLst>
                <a:path extrusionOk="0" h="4530" w="5454">
                  <a:moveTo>
                    <a:pt x="792" y="1920"/>
                  </a:moveTo>
                  <a:cubicBezTo>
                    <a:pt x="832" y="1920"/>
                    <a:pt x="856" y="1968"/>
                    <a:pt x="817" y="1995"/>
                  </a:cubicBezTo>
                  <a:cubicBezTo>
                    <a:pt x="674" y="2086"/>
                    <a:pt x="506" y="2151"/>
                    <a:pt x="357" y="2222"/>
                  </a:cubicBezTo>
                  <a:cubicBezTo>
                    <a:pt x="354" y="2223"/>
                    <a:pt x="352" y="2223"/>
                    <a:pt x="350" y="2223"/>
                  </a:cubicBezTo>
                  <a:cubicBezTo>
                    <a:pt x="323" y="2223"/>
                    <a:pt x="314" y="2188"/>
                    <a:pt x="337" y="2170"/>
                  </a:cubicBezTo>
                  <a:cubicBezTo>
                    <a:pt x="473" y="2086"/>
                    <a:pt x="622" y="1989"/>
                    <a:pt x="771" y="1924"/>
                  </a:cubicBezTo>
                  <a:cubicBezTo>
                    <a:pt x="778" y="1922"/>
                    <a:pt x="785" y="1920"/>
                    <a:pt x="792" y="1920"/>
                  </a:cubicBezTo>
                  <a:close/>
                  <a:moveTo>
                    <a:pt x="985" y="2067"/>
                  </a:moveTo>
                  <a:cubicBezTo>
                    <a:pt x="1019" y="2067"/>
                    <a:pt x="1050" y="2117"/>
                    <a:pt x="1017" y="2144"/>
                  </a:cubicBezTo>
                  <a:cubicBezTo>
                    <a:pt x="992" y="2170"/>
                    <a:pt x="966" y="2190"/>
                    <a:pt x="933" y="2216"/>
                  </a:cubicBezTo>
                  <a:cubicBezTo>
                    <a:pt x="924" y="2222"/>
                    <a:pt x="914" y="2225"/>
                    <a:pt x="904" y="2225"/>
                  </a:cubicBezTo>
                  <a:cubicBezTo>
                    <a:pt x="894" y="2225"/>
                    <a:pt x="885" y="2222"/>
                    <a:pt x="875" y="2216"/>
                  </a:cubicBezTo>
                  <a:cubicBezTo>
                    <a:pt x="836" y="2235"/>
                    <a:pt x="791" y="2255"/>
                    <a:pt x="745" y="2280"/>
                  </a:cubicBezTo>
                  <a:cubicBezTo>
                    <a:pt x="743" y="2281"/>
                    <a:pt x="740" y="2281"/>
                    <a:pt x="737" y="2281"/>
                  </a:cubicBezTo>
                  <a:cubicBezTo>
                    <a:pt x="710" y="2281"/>
                    <a:pt x="696" y="2253"/>
                    <a:pt x="720" y="2235"/>
                  </a:cubicBezTo>
                  <a:cubicBezTo>
                    <a:pt x="797" y="2177"/>
                    <a:pt x="881" y="2125"/>
                    <a:pt x="966" y="2073"/>
                  </a:cubicBezTo>
                  <a:cubicBezTo>
                    <a:pt x="972" y="2069"/>
                    <a:pt x="978" y="2067"/>
                    <a:pt x="985" y="2067"/>
                  </a:cubicBezTo>
                  <a:close/>
                  <a:moveTo>
                    <a:pt x="3970" y="1"/>
                  </a:moveTo>
                  <a:cubicBezTo>
                    <a:pt x="2656" y="707"/>
                    <a:pt x="1341" y="1426"/>
                    <a:pt x="1" y="2067"/>
                  </a:cubicBezTo>
                  <a:cubicBezTo>
                    <a:pt x="622" y="2798"/>
                    <a:pt x="1134" y="3634"/>
                    <a:pt x="1607" y="4469"/>
                  </a:cubicBezTo>
                  <a:cubicBezTo>
                    <a:pt x="1613" y="4489"/>
                    <a:pt x="1613" y="4508"/>
                    <a:pt x="1607" y="4521"/>
                  </a:cubicBezTo>
                  <a:cubicBezTo>
                    <a:pt x="1653" y="4527"/>
                    <a:pt x="1699" y="4530"/>
                    <a:pt x="1746" y="4530"/>
                  </a:cubicBezTo>
                  <a:cubicBezTo>
                    <a:pt x="2432" y="4530"/>
                    <a:pt x="3160" y="3936"/>
                    <a:pt x="3711" y="3614"/>
                  </a:cubicBezTo>
                  <a:cubicBezTo>
                    <a:pt x="4294" y="3265"/>
                    <a:pt x="4877" y="2909"/>
                    <a:pt x="5453" y="2552"/>
                  </a:cubicBezTo>
                  <a:cubicBezTo>
                    <a:pt x="5447" y="2546"/>
                    <a:pt x="5440" y="2539"/>
                    <a:pt x="5434" y="2526"/>
                  </a:cubicBezTo>
                  <a:cubicBezTo>
                    <a:pt x="4968" y="1672"/>
                    <a:pt x="4443" y="849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7"/>
            <p:cNvSpPr/>
            <p:nvPr/>
          </p:nvSpPr>
          <p:spPr>
            <a:xfrm>
              <a:off x="3306449" y="3916339"/>
              <a:ext cx="28267" cy="25401"/>
            </a:xfrm>
            <a:custGeom>
              <a:rect b="b" l="l" r="r" t="t"/>
              <a:pathLst>
                <a:path extrusionOk="0" h="257" w="286">
                  <a:moveTo>
                    <a:pt x="106" y="1"/>
                  </a:moveTo>
                  <a:cubicBezTo>
                    <a:pt x="101" y="1"/>
                    <a:pt x="96" y="1"/>
                    <a:pt x="91" y="2"/>
                  </a:cubicBezTo>
                  <a:cubicBezTo>
                    <a:pt x="39" y="41"/>
                    <a:pt x="0" y="92"/>
                    <a:pt x="7" y="157"/>
                  </a:cubicBezTo>
                  <a:cubicBezTo>
                    <a:pt x="12" y="222"/>
                    <a:pt x="60" y="257"/>
                    <a:pt x="114" y="257"/>
                  </a:cubicBezTo>
                  <a:cubicBezTo>
                    <a:pt x="130" y="257"/>
                    <a:pt x="146" y="254"/>
                    <a:pt x="162" y="248"/>
                  </a:cubicBezTo>
                  <a:cubicBezTo>
                    <a:pt x="234" y="228"/>
                    <a:pt x="285" y="151"/>
                    <a:pt x="240" y="80"/>
                  </a:cubicBezTo>
                  <a:cubicBezTo>
                    <a:pt x="216" y="32"/>
                    <a:pt x="160" y="1"/>
                    <a:pt x="106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7"/>
            <p:cNvSpPr/>
            <p:nvPr/>
          </p:nvSpPr>
          <p:spPr>
            <a:xfrm>
              <a:off x="3238649" y="3805545"/>
              <a:ext cx="46156" cy="17494"/>
            </a:xfrm>
            <a:custGeom>
              <a:rect b="b" l="l" r="r" t="t"/>
              <a:pathLst>
                <a:path extrusionOk="0" h="177" w="467">
                  <a:moveTo>
                    <a:pt x="118" y="0"/>
                  </a:moveTo>
                  <a:cubicBezTo>
                    <a:pt x="85" y="0"/>
                    <a:pt x="53" y="3"/>
                    <a:pt x="19" y="9"/>
                  </a:cubicBezTo>
                  <a:cubicBezTo>
                    <a:pt x="0" y="15"/>
                    <a:pt x="7" y="54"/>
                    <a:pt x="26" y="54"/>
                  </a:cubicBezTo>
                  <a:cubicBezTo>
                    <a:pt x="162" y="54"/>
                    <a:pt x="285" y="93"/>
                    <a:pt x="395" y="171"/>
                  </a:cubicBezTo>
                  <a:cubicBezTo>
                    <a:pt x="401" y="175"/>
                    <a:pt x="408" y="177"/>
                    <a:pt x="414" y="177"/>
                  </a:cubicBezTo>
                  <a:cubicBezTo>
                    <a:pt x="444" y="177"/>
                    <a:pt x="466" y="128"/>
                    <a:pt x="434" y="106"/>
                  </a:cubicBezTo>
                  <a:cubicBezTo>
                    <a:pt x="338" y="36"/>
                    <a:pt x="231" y="0"/>
                    <a:pt x="118" y="0"/>
                  </a:cubicBezTo>
                  <a:close/>
                </a:path>
              </a:pathLst>
            </a:custGeom>
            <a:solidFill>
              <a:srgbClr val="22222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7"/>
            <p:cNvSpPr/>
            <p:nvPr/>
          </p:nvSpPr>
          <p:spPr>
            <a:xfrm>
              <a:off x="3222638" y="3790226"/>
              <a:ext cx="54755" cy="16407"/>
            </a:xfrm>
            <a:custGeom>
              <a:rect b="b" l="l" r="r" t="t"/>
              <a:pathLst>
                <a:path extrusionOk="0" h="166" w="554">
                  <a:moveTo>
                    <a:pt x="171" y="1"/>
                  </a:moveTo>
                  <a:cubicBezTo>
                    <a:pt x="129" y="1"/>
                    <a:pt x="87" y="4"/>
                    <a:pt x="45" y="9"/>
                  </a:cubicBezTo>
                  <a:cubicBezTo>
                    <a:pt x="0" y="15"/>
                    <a:pt x="0" y="86"/>
                    <a:pt x="45" y="86"/>
                  </a:cubicBezTo>
                  <a:cubicBezTo>
                    <a:pt x="67" y="85"/>
                    <a:pt x="88" y="84"/>
                    <a:pt x="108" y="84"/>
                  </a:cubicBezTo>
                  <a:cubicBezTo>
                    <a:pt x="243" y="84"/>
                    <a:pt x="363" y="119"/>
                    <a:pt x="492" y="164"/>
                  </a:cubicBezTo>
                  <a:cubicBezTo>
                    <a:pt x="496" y="165"/>
                    <a:pt x="499" y="166"/>
                    <a:pt x="502" y="166"/>
                  </a:cubicBezTo>
                  <a:cubicBezTo>
                    <a:pt x="535" y="166"/>
                    <a:pt x="554" y="110"/>
                    <a:pt x="518" y="93"/>
                  </a:cubicBezTo>
                  <a:cubicBezTo>
                    <a:pt x="417" y="25"/>
                    <a:pt x="294" y="1"/>
                    <a:pt x="171" y="1"/>
                  </a:cubicBezTo>
                  <a:close/>
                </a:path>
              </a:pathLst>
            </a:custGeom>
            <a:solidFill>
              <a:srgbClr val="22222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7"/>
            <p:cNvSpPr/>
            <p:nvPr/>
          </p:nvSpPr>
          <p:spPr>
            <a:xfrm>
              <a:off x="2865350" y="4050952"/>
              <a:ext cx="35482" cy="20755"/>
            </a:xfrm>
            <a:custGeom>
              <a:rect b="b" l="l" r="r" t="t"/>
              <a:pathLst>
                <a:path extrusionOk="0" h="210" w="359">
                  <a:moveTo>
                    <a:pt x="293" y="0"/>
                  </a:moveTo>
                  <a:cubicBezTo>
                    <a:pt x="286" y="0"/>
                    <a:pt x="280" y="2"/>
                    <a:pt x="274" y="6"/>
                  </a:cubicBezTo>
                  <a:cubicBezTo>
                    <a:pt x="189" y="58"/>
                    <a:pt x="105" y="110"/>
                    <a:pt x="28" y="168"/>
                  </a:cubicBezTo>
                  <a:cubicBezTo>
                    <a:pt x="0" y="184"/>
                    <a:pt x="14" y="210"/>
                    <a:pt x="35" y="210"/>
                  </a:cubicBezTo>
                  <a:cubicBezTo>
                    <a:pt x="39" y="210"/>
                    <a:pt x="43" y="209"/>
                    <a:pt x="47" y="207"/>
                  </a:cubicBezTo>
                  <a:cubicBezTo>
                    <a:pt x="92" y="188"/>
                    <a:pt x="138" y="168"/>
                    <a:pt x="183" y="149"/>
                  </a:cubicBezTo>
                  <a:cubicBezTo>
                    <a:pt x="194" y="152"/>
                    <a:pt x="208" y="156"/>
                    <a:pt x="219" y="156"/>
                  </a:cubicBezTo>
                  <a:cubicBezTo>
                    <a:pt x="228" y="156"/>
                    <a:pt x="236" y="154"/>
                    <a:pt x="241" y="149"/>
                  </a:cubicBezTo>
                  <a:cubicBezTo>
                    <a:pt x="274" y="123"/>
                    <a:pt x="300" y="103"/>
                    <a:pt x="325" y="77"/>
                  </a:cubicBezTo>
                  <a:cubicBezTo>
                    <a:pt x="358" y="50"/>
                    <a:pt x="32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7"/>
            <p:cNvSpPr/>
            <p:nvPr/>
          </p:nvSpPr>
          <p:spPr>
            <a:xfrm>
              <a:off x="2827990" y="4036423"/>
              <a:ext cx="53569" cy="29453"/>
            </a:xfrm>
            <a:custGeom>
              <a:rect b="b" l="l" r="r" t="t"/>
              <a:pathLst>
                <a:path extrusionOk="0" h="298" w="542">
                  <a:moveTo>
                    <a:pt x="478" y="0"/>
                  </a:moveTo>
                  <a:cubicBezTo>
                    <a:pt x="471" y="0"/>
                    <a:pt x="464" y="2"/>
                    <a:pt x="457" y="4"/>
                  </a:cubicBezTo>
                  <a:cubicBezTo>
                    <a:pt x="308" y="69"/>
                    <a:pt x="159" y="166"/>
                    <a:pt x="23" y="250"/>
                  </a:cubicBezTo>
                  <a:cubicBezTo>
                    <a:pt x="1" y="262"/>
                    <a:pt x="8" y="298"/>
                    <a:pt x="32" y="298"/>
                  </a:cubicBezTo>
                  <a:cubicBezTo>
                    <a:pt x="35" y="298"/>
                    <a:pt x="39" y="297"/>
                    <a:pt x="43" y="296"/>
                  </a:cubicBezTo>
                  <a:cubicBezTo>
                    <a:pt x="192" y="231"/>
                    <a:pt x="360" y="166"/>
                    <a:pt x="503" y="75"/>
                  </a:cubicBezTo>
                  <a:cubicBezTo>
                    <a:pt x="542" y="48"/>
                    <a:pt x="518" y="0"/>
                    <a:pt x="47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1" name="Google Shape;2091;p27"/>
          <p:cNvGrpSpPr/>
          <p:nvPr/>
        </p:nvGrpSpPr>
        <p:grpSpPr>
          <a:xfrm>
            <a:off x="3870125" y="2825974"/>
            <a:ext cx="1884600" cy="1598401"/>
            <a:chOff x="2321688" y="2825974"/>
            <a:chExt cx="1884600" cy="1598401"/>
          </a:xfrm>
        </p:grpSpPr>
        <p:sp>
          <p:nvSpPr>
            <p:cNvPr id="2092" name="Google Shape;2092;p27"/>
            <p:cNvSpPr/>
            <p:nvPr/>
          </p:nvSpPr>
          <p:spPr>
            <a:xfrm>
              <a:off x="2633857" y="3744249"/>
              <a:ext cx="1260300" cy="3528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HTML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93" name="Google Shape;2093;p27"/>
            <p:cNvSpPr txBox="1"/>
            <p:nvPr/>
          </p:nvSpPr>
          <p:spPr>
            <a:xfrm>
              <a:off x="2321688" y="4112675"/>
              <a:ext cx="18846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For writing markdown</a:t>
              </a:r>
              <a:endParaRPr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94" name="Google Shape;2094;p27"/>
            <p:cNvCxnSpPr/>
            <p:nvPr/>
          </p:nvCxnSpPr>
          <p:spPr>
            <a:xfrm>
              <a:off x="3236586" y="2825974"/>
              <a:ext cx="0" cy="8172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95" name="Google Shape;2095;p27"/>
          <p:cNvGrpSpPr/>
          <p:nvPr/>
        </p:nvGrpSpPr>
        <p:grpSpPr>
          <a:xfrm>
            <a:off x="5884875" y="2667924"/>
            <a:ext cx="1884600" cy="1685078"/>
            <a:chOff x="4934363" y="2825974"/>
            <a:chExt cx="1884600" cy="1685078"/>
          </a:xfrm>
        </p:grpSpPr>
        <p:sp>
          <p:nvSpPr>
            <p:cNvPr id="2096" name="Google Shape;2096;p27"/>
            <p:cNvSpPr/>
            <p:nvPr/>
          </p:nvSpPr>
          <p:spPr>
            <a:xfrm>
              <a:off x="5246504" y="3744249"/>
              <a:ext cx="1260300" cy="3528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CSS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97" name="Google Shape;2097;p27"/>
            <p:cNvSpPr txBox="1"/>
            <p:nvPr/>
          </p:nvSpPr>
          <p:spPr>
            <a:xfrm>
              <a:off x="4934363" y="4097052"/>
              <a:ext cx="18846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2F2F2"/>
                  </a:solidFill>
                  <a:latin typeface="Roboto"/>
                  <a:ea typeface="Roboto"/>
                  <a:cs typeface="Roboto"/>
                  <a:sym typeface="Roboto"/>
                </a:rPr>
                <a:t>For writing Style Sheets</a:t>
              </a:r>
              <a:endParaRPr sz="12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98" name="Google Shape;2098;p27"/>
            <p:cNvCxnSpPr/>
            <p:nvPr/>
          </p:nvCxnSpPr>
          <p:spPr>
            <a:xfrm>
              <a:off x="5876663" y="2825974"/>
              <a:ext cx="0" cy="8172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99" name="Google Shape;2099;p27"/>
          <p:cNvSpPr/>
          <p:nvPr/>
        </p:nvSpPr>
        <p:spPr>
          <a:xfrm>
            <a:off x="2673900" y="1977450"/>
            <a:ext cx="896952" cy="261171"/>
          </a:xfrm>
          <a:custGeom>
            <a:rect b="b" l="l" r="r" t="t"/>
            <a:pathLst>
              <a:path extrusionOk="0" h="10199" w="41206">
                <a:moveTo>
                  <a:pt x="0" y="9813"/>
                </a:moveTo>
                <a:cubicBezTo>
                  <a:pt x="4034" y="9813"/>
                  <a:pt x="8153" y="10636"/>
                  <a:pt x="12103" y="9813"/>
                </a:cubicBezTo>
                <a:cubicBezTo>
                  <a:pt x="17877" y="8610"/>
                  <a:pt x="22031" y="3374"/>
                  <a:pt x="27375" y="880"/>
                </a:cubicBezTo>
                <a:cubicBezTo>
                  <a:pt x="31703" y="-1140"/>
                  <a:pt x="38559" y="650"/>
                  <a:pt x="41206" y="4626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2100" name="Google Shape;2100;p27"/>
          <p:cNvSpPr/>
          <p:nvPr/>
        </p:nvSpPr>
        <p:spPr>
          <a:xfrm>
            <a:off x="3526429" y="1917525"/>
            <a:ext cx="299247" cy="201750"/>
          </a:xfrm>
          <a:custGeom>
            <a:rect b="b" l="l" r="r" t="t"/>
            <a:pathLst>
              <a:path extrusionOk="0" h="8070" w="37748">
                <a:moveTo>
                  <a:pt x="0" y="6052"/>
                </a:moveTo>
                <a:cubicBezTo>
                  <a:pt x="12254" y="9551"/>
                  <a:pt x="28737" y="9011"/>
                  <a:pt x="37748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101" name="Google Shape;2101;p27"/>
          <p:cNvGrpSpPr/>
          <p:nvPr/>
        </p:nvGrpSpPr>
        <p:grpSpPr>
          <a:xfrm>
            <a:off x="1661200" y="2571749"/>
            <a:ext cx="1749900" cy="1852451"/>
            <a:chOff x="746200" y="2825974"/>
            <a:chExt cx="1749900" cy="1852451"/>
          </a:xfrm>
        </p:grpSpPr>
        <p:sp>
          <p:nvSpPr>
            <p:cNvPr id="2102" name="Google Shape;2102;p27"/>
            <p:cNvSpPr/>
            <p:nvPr/>
          </p:nvSpPr>
          <p:spPr>
            <a:xfrm>
              <a:off x="884175" y="3744250"/>
              <a:ext cx="1247700" cy="3528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Python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03" name="Google Shape;2103;p27"/>
            <p:cNvSpPr txBox="1"/>
            <p:nvPr/>
          </p:nvSpPr>
          <p:spPr>
            <a:xfrm>
              <a:off x="746200" y="4198125"/>
              <a:ext cx="1749900" cy="4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For writing backend using Django framework</a:t>
              </a:r>
              <a:endParaRPr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04" name="Google Shape;2104;p27"/>
            <p:cNvCxnSpPr/>
            <p:nvPr/>
          </p:nvCxnSpPr>
          <p:spPr>
            <a:xfrm>
              <a:off x="1494825" y="2825974"/>
              <a:ext cx="0" cy="8172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05" name="Google Shape;2105;p27"/>
          <p:cNvGrpSpPr/>
          <p:nvPr/>
        </p:nvGrpSpPr>
        <p:grpSpPr>
          <a:xfrm>
            <a:off x="3870114" y="1349137"/>
            <a:ext cx="1792937" cy="1476828"/>
            <a:chOff x="3706014" y="1617837"/>
            <a:chExt cx="1792937" cy="1476828"/>
          </a:xfrm>
        </p:grpSpPr>
        <p:sp>
          <p:nvSpPr>
            <p:cNvPr id="2106" name="Google Shape;2106;p27"/>
            <p:cNvSpPr/>
            <p:nvPr/>
          </p:nvSpPr>
          <p:spPr>
            <a:xfrm>
              <a:off x="3719692" y="2897877"/>
              <a:ext cx="1779259" cy="196788"/>
            </a:xfrm>
            <a:custGeom>
              <a:rect b="b" l="l" r="r" t="t"/>
              <a:pathLst>
                <a:path extrusionOk="0" h="3640" w="32911">
                  <a:moveTo>
                    <a:pt x="16455" y="0"/>
                  </a:moveTo>
                  <a:cubicBezTo>
                    <a:pt x="7370" y="0"/>
                    <a:pt x="0" y="816"/>
                    <a:pt x="0" y="1820"/>
                  </a:cubicBezTo>
                  <a:cubicBezTo>
                    <a:pt x="0" y="2824"/>
                    <a:pt x="7370" y="3640"/>
                    <a:pt x="16455" y="3640"/>
                  </a:cubicBezTo>
                  <a:cubicBezTo>
                    <a:pt x="25541" y="3640"/>
                    <a:pt x="32910" y="2824"/>
                    <a:pt x="32910" y="1820"/>
                  </a:cubicBezTo>
                  <a:cubicBezTo>
                    <a:pt x="32910" y="816"/>
                    <a:pt x="25541" y="0"/>
                    <a:pt x="16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7"/>
            <p:cNvSpPr/>
            <p:nvPr/>
          </p:nvSpPr>
          <p:spPr>
            <a:xfrm>
              <a:off x="3867066" y="1905558"/>
              <a:ext cx="1517055" cy="753581"/>
            </a:xfrm>
            <a:custGeom>
              <a:rect b="b" l="l" r="r" t="t"/>
              <a:pathLst>
                <a:path extrusionOk="0" h="13939" w="28061">
                  <a:moveTo>
                    <a:pt x="9836" y="1323"/>
                  </a:moveTo>
                  <a:cubicBezTo>
                    <a:pt x="15287" y="1323"/>
                    <a:pt x="20735" y="1397"/>
                    <a:pt x="26182" y="1544"/>
                  </a:cubicBezTo>
                  <a:cubicBezTo>
                    <a:pt x="26208" y="1544"/>
                    <a:pt x="26221" y="1557"/>
                    <a:pt x="26227" y="1570"/>
                  </a:cubicBezTo>
                  <a:cubicBezTo>
                    <a:pt x="26331" y="1551"/>
                    <a:pt x="26428" y="1544"/>
                    <a:pt x="26532" y="1544"/>
                  </a:cubicBezTo>
                  <a:cubicBezTo>
                    <a:pt x="26542" y="1535"/>
                    <a:pt x="26556" y="1530"/>
                    <a:pt x="26571" y="1530"/>
                  </a:cubicBezTo>
                  <a:cubicBezTo>
                    <a:pt x="26585" y="1530"/>
                    <a:pt x="26600" y="1535"/>
                    <a:pt x="26610" y="1544"/>
                  </a:cubicBezTo>
                  <a:lnTo>
                    <a:pt x="26616" y="1544"/>
                  </a:lnTo>
                  <a:cubicBezTo>
                    <a:pt x="26655" y="1551"/>
                    <a:pt x="26661" y="1603"/>
                    <a:pt x="26629" y="1616"/>
                  </a:cubicBezTo>
                  <a:cubicBezTo>
                    <a:pt x="26655" y="3494"/>
                    <a:pt x="26668" y="5372"/>
                    <a:pt x="26707" y="7250"/>
                  </a:cubicBezTo>
                  <a:cubicBezTo>
                    <a:pt x="26739" y="9121"/>
                    <a:pt x="26830" y="11005"/>
                    <a:pt x="26817" y="12877"/>
                  </a:cubicBezTo>
                  <a:cubicBezTo>
                    <a:pt x="26849" y="12903"/>
                    <a:pt x="26843" y="12981"/>
                    <a:pt x="26784" y="12981"/>
                  </a:cubicBezTo>
                  <a:cubicBezTo>
                    <a:pt x="24893" y="12955"/>
                    <a:pt x="23003" y="12929"/>
                    <a:pt x="21112" y="12916"/>
                  </a:cubicBezTo>
                  <a:cubicBezTo>
                    <a:pt x="18850" y="12894"/>
                    <a:pt x="16586" y="12884"/>
                    <a:pt x="14323" y="12884"/>
                  </a:cubicBezTo>
                  <a:cubicBezTo>
                    <a:pt x="13274" y="12884"/>
                    <a:pt x="12226" y="12886"/>
                    <a:pt x="11178" y="12890"/>
                  </a:cubicBezTo>
                  <a:cubicBezTo>
                    <a:pt x="8122" y="12902"/>
                    <a:pt x="5065" y="12969"/>
                    <a:pt x="2009" y="12969"/>
                  </a:cubicBezTo>
                  <a:cubicBezTo>
                    <a:pt x="1756" y="12969"/>
                    <a:pt x="1503" y="12969"/>
                    <a:pt x="1250" y="12968"/>
                  </a:cubicBezTo>
                  <a:cubicBezTo>
                    <a:pt x="1199" y="12968"/>
                    <a:pt x="1192" y="12909"/>
                    <a:pt x="1224" y="12883"/>
                  </a:cubicBezTo>
                  <a:cubicBezTo>
                    <a:pt x="1218" y="10941"/>
                    <a:pt x="1270" y="8998"/>
                    <a:pt x="1212" y="7049"/>
                  </a:cubicBezTo>
                  <a:cubicBezTo>
                    <a:pt x="1160" y="5171"/>
                    <a:pt x="965" y="3273"/>
                    <a:pt x="1231" y="1402"/>
                  </a:cubicBezTo>
                  <a:cubicBezTo>
                    <a:pt x="1234" y="1372"/>
                    <a:pt x="1255" y="1359"/>
                    <a:pt x="1278" y="1359"/>
                  </a:cubicBezTo>
                  <a:cubicBezTo>
                    <a:pt x="1299" y="1359"/>
                    <a:pt x="1322" y="1370"/>
                    <a:pt x="1335" y="1389"/>
                  </a:cubicBezTo>
                  <a:cubicBezTo>
                    <a:pt x="2548" y="1337"/>
                    <a:pt x="3767" y="1331"/>
                    <a:pt x="4984" y="1331"/>
                  </a:cubicBezTo>
                  <a:cubicBezTo>
                    <a:pt x="5331" y="1331"/>
                    <a:pt x="5679" y="1332"/>
                    <a:pt x="6026" y="1332"/>
                  </a:cubicBezTo>
                  <a:cubicBezTo>
                    <a:pt x="6286" y="1332"/>
                    <a:pt x="6547" y="1332"/>
                    <a:pt x="6807" y="1331"/>
                  </a:cubicBezTo>
                  <a:cubicBezTo>
                    <a:pt x="7816" y="1326"/>
                    <a:pt x="8826" y="1323"/>
                    <a:pt x="9836" y="1323"/>
                  </a:cubicBezTo>
                  <a:close/>
                  <a:moveTo>
                    <a:pt x="11175" y="1"/>
                  </a:moveTo>
                  <a:cubicBezTo>
                    <a:pt x="10485" y="1"/>
                    <a:pt x="9795" y="2"/>
                    <a:pt x="9106" y="3"/>
                  </a:cubicBezTo>
                  <a:cubicBezTo>
                    <a:pt x="7642" y="3"/>
                    <a:pt x="6185" y="10"/>
                    <a:pt x="4721" y="16"/>
                  </a:cubicBezTo>
                  <a:cubicBezTo>
                    <a:pt x="3990" y="16"/>
                    <a:pt x="3258" y="23"/>
                    <a:pt x="2533" y="29"/>
                  </a:cubicBezTo>
                  <a:cubicBezTo>
                    <a:pt x="2519" y="29"/>
                    <a:pt x="2506" y="29"/>
                    <a:pt x="2492" y="29"/>
                  </a:cubicBezTo>
                  <a:cubicBezTo>
                    <a:pt x="2256" y="29"/>
                    <a:pt x="1978" y="10"/>
                    <a:pt x="1697" y="10"/>
                  </a:cubicBezTo>
                  <a:cubicBezTo>
                    <a:pt x="1223" y="10"/>
                    <a:pt x="741" y="65"/>
                    <a:pt x="434" y="359"/>
                  </a:cubicBezTo>
                  <a:cubicBezTo>
                    <a:pt x="1" y="774"/>
                    <a:pt x="39" y="1480"/>
                    <a:pt x="39" y="2030"/>
                  </a:cubicBezTo>
                  <a:cubicBezTo>
                    <a:pt x="39" y="2762"/>
                    <a:pt x="39" y="3487"/>
                    <a:pt x="39" y="4212"/>
                  </a:cubicBezTo>
                  <a:cubicBezTo>
                    <a:pt x="39" y="5663"/>
                    <a:pt x="39" y="7114"/>
                    <a:pt x="39" y="8564"/>
                  </a:cubicBezTo>
                  <a:cubicBezTo>
                    <a:pt x="39" y="10041"/>
                    <a:pt x="39" y="11511"/>
                    <a:pt x="39" y="12987"/>
                  </a:cubicBezTo>
                  <a:cubicBezTo>
                    <a:pt x="46" y="13266"/>
                    <a:pt x="46" y="13816"/>
                    <a:pt x="59" y="13822"/>
                  </a:cubicBezTo>
                  <a:cubicBezTo>
                    <a:pt x="62" y="13823"/>
                    <a:pt x="65" y="13823"/>
                    <a:pt x="68" y="13823"/>
                  </a:cubicBezTo>
                  <a:cubicBezTo>
                    <a:pt x="93" y="13823"/>
                    <a:pt x="100" y="13801"/>
                    <a:pt x="117" y="13784"/>
                  </a:cubicBezTo>
                  <a:cubicBezTo>
                    <a:pt x="111" y="13784"/>
                    <a:pt x="117" y="13777"/>
                    <a:pt x="111" y="13777"/>
                  </a:cubicBezTo>
                  <a:cubicBezTo>
                    <a:pt x="106" y="13764"/>
                    <a:pt x="119" y="13755"/>
                    <a:pt x="130" y="13755"/>
                  </a:cubicBezTo>
                  <a:cubicBezTo>
                    <a:pt x="135" y="13755"/>
                    <a:pt x="141" y="13757"/>
                    <a:pt x="143" y="13764"/>
                  </a:cubicBezTo>
                  <a:cubicBezTo>
                    <a:pt x="150" y="13777"/>
                    <a:pt x="162" y="13790"/>
                    <a:pt x="162" y="13803"/>
                  </a:cubicBezTo>
                  <a:cubicBezTo>
                    <a:pt x="498" y="13801"/>
                    <a:pt x="834" y="13800"/>
                    <a:pt x="1170" y="13800"/>
                  </a:cubicBezTo>
                  <a:cubicBezTo>
                    <a:pt x="2882" y="13800"/>
                    <a:pt x="4598" y="13823"/>
                    <a:pt x="6314" y="13829"/>
                  </a:cubicBezTo>
                  <a:cubicBezTo>
                    <a:pt x="13554" y="13868"/>
                    <a:pt x="20794" y="13900"/>
                    <a:pt x="28028" y="13939"/>
                  </a:cubicBezTo>
                  <a:cubicBezTo>
                    <a:pt x="27944" y="11601"/>
                    <a:pt x="27892" y="9263"/>
                    <a:pt x="27918" y="6926"/>
                  </a:cubicBezTo>
                  <a:cubicBezTo>
                    <a:pt x="27931" y="5754"/>
                    <a:pt x="27956" y="4588"/>
                    <a:pt x="28002" y="3416"/>
                  </a:cubicBezTo>
                  <a:cubicBezTo>
                    <a:pt x="28041" y="2393"/>
                    <a:pt x="28060" y="1402"/>
                    <a:pt x="27704" y="437"/>
                  </a:cubicBezTo>
                  <a:cubicBezTo>
                    <a:pt x="27698" y="439"/>
                    <a:pt x="27692" y="439"/>
                    <a:pt x="27687" y="439"/>
                  </a:cubicBezTo>
                  <a:cubicBezTo>
                    <a:pt x="27669" y="439"/>
                    <a:pt x="27654" y="431"/>
                    <a:pt x="27639" y="411"/>
                  </a:cubicBezTo>
                  <a:cubicBezTo>
                    <a:pt x="27472" y="153"/>
                    <a:pt x="27132" y="124"/>
                    <a:pt x="26822" y="124"/>
                  </a:cubicBezTo>
                  <a:cubicBezTo>
                    <a:pt x="26733" y="124"/>
                    <a:pt x="26646" y="127"/>
                    <a:pt x="26567" y="127"/>
                  </a:cubicBezTo>
                  <a:cubicBezTo>
                    <a:pt x="26548" y="127"/>
                    <a:pt x="26530" y="127"/>
                    <a:pt x="26512" y="126"/>
                  </a:cubicBezTo>
                  <a:cubicBezTo>
                    <a:pt x="26104" y="120"/>
                    <a:pt x="25696" y="113"/>
                    <a:pt x="25288" y="107"/>
                  </a:cubicBezTo>
                  <a:cubicBezTo>
                    <a:pt x="24447" y="94"/>
                    <a:pt x="23611" y="87"/>
                    <a:pt x="22776" y="74"/>
                  </a:cubicBezTo>
                  <a:cubicBezTo>
                    <a:pt x="21138" y="55"/>
                    <a:pt x="19506" y="42"/>
                    <a:pt x="17874" y="29"/>
                  </a:cubicBezTo>
                  <a:cubicBezTo>
                    <a:pt x="15643" y="9"/>
                    <a:pt x="13408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7"/>
            <p:cNvSpPr/>
            <p:nvPr/>
          </p:nvSpPr>
          <p:spPr>
            <a:xfrm>
              <a:off x="3919237" y="1976758"/>
              <a:ext cx="1399414" cy="630588"/>
            </a:xfrm>
            <a:custGeom>
              <a:rect b="b" l="l" r="r" t="t"/>
              <a:pathLst>
                <a:path extrusionOk="0" h="11664" w="25885">
                  <a:moveTo>
                    <a:pt x="8631" y="121"/>
                  </a:moveTo>
                  <a:cubicBezTo>
                    <a:pt x="9096" y="121"/>
                    <a:pt x="9560" y="122"/>
                    <a:pt x="10025" y="124"/>
                  </a:cubicBezTo>
                  <a:cubicBezTo>
                    <a:pt x="13269" y="130"/>
                    <a:pt x="16507" y="163"/>
                    <a:pt x="19745" y="221"/>
                  </a:cubicBezTo>
                  <a:cubicBezTo>
                    <a:pt x="21539" y="253"/>
                    <a:pt x="23326" y="292"/>
                    <a:pt x="25120" y="337"/>
                  </a:cubicBezTo>
                  <a:cubicBezTo>
                    <a:pt x="25126" y="344"/>
                    <a:pt x="25133" y="344"/>
                    <a:pt x="25139" y="344"/>
                  </a:cubicBezTo>
                  <a:lnTo>
                    <a:pt x="25217" y="344"/>
                  </a:lnTo>
                  <a:cubicBezTo>
                    <a:pt x="25237" y="344"/>
                    <a:pt x="25250" y="337"/>
                    <a:pt x="25262" y="325"/>
                  </a:cubicBezTo>
                  <a:cubicBezTo>
                    <a:pt x="25353" y="312"/>
                    <a:pt x="25450" y="305"/>
                    <a:pt x="25547" y="305"/>
                  </a:cubicBezTo>
                  <a:cubicBezTo>
                    <a:pt x="25554" y="2177"/>
                    <a:pt x="25593" y="4055"/>
                    <a:pt x="25625" y="5933"/>
                  </a:cubicBezTo>
                  <a:cubicBezTo>
                    <a:pt x="25657" y="7804"/>
                    <a:pt x="25651" y="9682"/>
                    <a:pt x="25761" y="11553"/>
                  </a:cubicBezTo>
                  <a:cubicBezTo>
                    <a:pt x="21759" y="11479"/>
                    <a:pt x="17755" y="11450"/>
                    <a:pt x="13751" y="11450"/>
                  </a:cubicBezTo>
                  <a:cubicBezTo>
                    <a:pt x="11153" y="11450"/>
                    <a:pt x="8555" y="11462"/>
                    <a:pt x="5958" y="11482"/>
                  </a:cubicBezTo>
                  <a:cubicBezTo>
                    <a:pt x="4093" y="11502"/>
                    <a:pt x="2228" y="11495"/>
                    <a:pt x="363" y="11560"/>
                  </a:cubicBezTo>
                  <a:cubicBezTo>
                    <a:pt x="467" y="9669"/>
                    <a:pt x="421" y="7752"/>
                    <a:pt x="370" y="5861"/>
                  </a:cubicBezTo>
                  <a:cubicBezTo>
                    <a:pt x="318" y="3970"/>
                    <a:pt x="111" y="2047"/>
                    <a:pt x="370" y="163"/>
                  </a:cubicBezTo>
                  <a:cubicBezTo>
                    <a:pt x="692" y="168"/>
                    <a:pt x="1014" y="170"/>
                    <a:pt x="1337" y="170"/>
                  </a:cubicBezTo>
                  <a:cubicBezTo>
                    <a:pt x="2646" y="170"/>
                    <a:pt x="3956" y="135"/>
                    <a:pt x="5265" y="130"/>
                  </a:cubicBezTo>
                  <a:cubicBezTo>
                    <a:pt x="6387" y="126"/>
                    <a:pt x="7509" y="121"/>
                    <a:pt x="8631" y="121"/>
                  </a:cubicBezTo>
                  <a:close/>
                  <a:moveTo>
                    <a:pt x="8868" y="6"/>
                  </a:moveTo>
                  <a:cubicBezTo>
                    <a:pt x="7859" y="6"/>
                    <a:pt x="6850" y="9"/>
                    <a:pt x="5842" y="14"/>
                  </a:cubicBezTo>
                  <a:cubicBezTo>
                    <a:pt x="4022" y="20"/>
                    <a:pt x="2189" y="1"/>
                    <a:pt x="370" y="78"/>
                  </a:cubicBezTo>
                  <a:lnTo>
                    <a:pt x="363" y="78"/>
                  </a:lnTo>
                  <a:cubicBezTo>
                    <a:pt x="353" y="56"/>
                    <a:pt x="331" y="43"/>
                    <a:pt x="310" y="43"/>
                  </a:cubicBezTo>
                  <a:cubicBezTo>
                    <a:pt x="289" y="43"/>
                    <a:pt x="269" y="56"/>
                    <a:pt x="266" y="85"/>
                  </a:cubicBezTo>
                  <a:cubicBezTo>
                    <a:pt x="0" y="1956"/>
                    <a:pt x="195" y="3854"/>
                    <a:pt x="247" y="5732"/>
                  </a:cubicBezTo>
                  <a:cubicBezTo>
                    <a:pt x="305" y="7681"/>
                    <a:pt x="253" y="9624"/>
                    <a:pt x="259" y="11566"/>
                  </a:cubicBezTo>
                  <a:cubicBezTo>
                    <a:pt x="227" y="11592"/>
                    <a:pt x="234" y="11657"/>
                    <a:pt x="285" y="11657"/>
                  </a:cubicBezTo>
                  <a:cubicBezTo>
                    <a:pt x="520" y="11658"/>
                    <a:pt x="756" y="11658"/>
                    <a:pt x="991" y="11658"/>
                  </a:cubicBezTo>
                  <a:cubicBezTo>
                    <a:pt x="4065" y="11658"/>
                    <a:pt x="7139" y="11585"/>
                    <a:pt x="10213" y="11573"/>
                  </a:cubicBezTo>
                  <a:cubicBezTo>
                    <a:pt x="10994" y="11571"/>
                    <a:pt x="11775" y="11571"/>
                    <a:pt x="12557" y="11571"/>
                  </a:cubicBezTo>
                  <a:cubicBezTo>
                    <a:pt x="15087" y="11571"/>
                    <a:pt x="17619" y="11579"/>
                    <a:pt x="20147" y="11599"/>
                  </a:cubicBezTo>
                  <a:cubicBezTo>
                    <a:pt x="22038" y="11612"/>
                    <a:pt x="23928" y="11638"/>
                    <a:pt x="25819" y="11664"/>
                  </a:cubicBezTo>
                  <a:cubicBezTo>
                    <a:pt x="25878" y="11664"/>
                    <a:pt x="25884" y="11586"/>
                    <a:pt x="25852" y="11560"/>
                  </a:cubicBezTo>
                  <a:cubicBezTo>
                    <a:pt x="25865" y="9688"/>
                    <a:pt x="25774" y="7804"/>
                    <a:pt x="25742" y="5933"/>
                  </a:cubicBezTo>
                  <a:cubicBezTo>
                    <a:pt x="25703" y="4055"/>
                    <a:pt x="25690" y="2177"/>
                    <a:pt x="25664" y="299"/>
                  </a:cubicBezTo>
                  <a:cubicBezTo>
                    <a:pt x="25696" y="286"/>
                    <a:pt x="25690" y="234"/>
                    <a:pt x="25645" y="234"/>
                  </a:cubicBezTo>
                  <a:cubicBezTo>
                    <a:pt x="25634" y="220"/>
                    <a:pt x="25618" y="214"/>
                    <a:pt x="25603" y="214"/>
                  </a:cubicBezTo>
                  <a:cubicBezTo>
                    <a:pt x="25589" y="214"/>
                    <a:pt x="25576" y="218"/>
                    <a:pt x="25567" y="227"/>
                  </a:cubicBezTo>
                  <a:cubicBezTo>
                    <a:pt x="25463" y="227"/>
                    <a:pt x="25360" y="234"/>
                    <a:pt x="25262" y="260"/>
                  </a:cubicBezTo>
                  <a:cubicBezTo>
                    <a:pt x="25256" y="240"/>
                    <a:pt x="25243" y="227"/>
                    <a:pt x="25217" y="227"/>
                  </a:cubicBezTo>
                  <a:cubicBezTo>
                    <a:pt x="19770" y="80"/>
                    <a:pt x="14317" y="6"/>
                    <a:pt x="8868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7"/>
            <p:cNvSpPr/>
            <p:nvPr/>
          </p:nvSpPr>
          <p:spPr>
            <a:xfrm>
              <a:off x="3925562" y="1983300"/>
              <a:ext cx="1386439" cy="618424"/>
            </a:xfrm>
            <a:custGeom>
              <a:rect b="b" l="l" r="r" t="t"/>
              <a:pathLst>
                <a:path extrusionOk="0" h="11439" w="25645">
                  <a:moveTo>
                    <a:pt x="22426" y="398"/>
                  </a:moveTo>
                  <a:cubicBezTo>
                    <a:pt x="22659" y="424"/>
                    <a:pt x="22892" y="437"/>
                    <a:pt x="23119" y="463"/>
                  </a:cubicBezTo>
                  <a:cubicBezTo>
                    <a:pt x="23155" y="469"/>
                    <a:pt x="23157" y="521"/>
                    <a:pt x="23124" y="521"/>
                  </a:cubicBezTo>
                  <a:cubicBezTo>
                    <a:pt x="23123" y="521"/>
                    <a:pt x="23121" y="521"/>
                    <a:pt x="23119" y="521"/>
                  </a:cubicBezTo>
                  <a:cubicBezTo>
                    <a:pt x="22885" y="501"/>
                    <a:pt x="22659" y="476"/>
                    <a:pt x="22426" y="450"/>
                  </a:cubicBezTo>
                  <a:cubicBezTo>
                    <a:pt x="22400" y="443"/>
                    <a:pt x="22400" y="398"/>
                    <a:pt x="22426" y="398"/>
                  </a:cubicBezTo>
                  <a:close/>
                  <a:moveTo>
                    <a:pt x="23332" y="631"/>
                  </a:moveTo>
                  <a:cubicBezTo>
                    <a:pt x="23378" y="631"/>
                    <a:pt x="23371" y="689"/>
                    <a:pt x="23332" y="696"/>
                  </a:cubicBezTo>
                  <a:cubicBezTo>
                    <a:pt x="23106" y="722"/>
                    <a:pt x="22872" y="728"/>
                    <a:pt x="22646" y="741"/>
                  </a:cubicBezTo>
                  <a:cubicBezTo>
                    <a:pt x="22613" y="741"/>
                    <a:pt x="22613" y="689"/>
                    <a:pt x="22646" y="689"/>
                  </a:cubicBezTo>
                  <a:cubicBezTo>
                    <a:pt x="22872" y="670"/>
                    <a:pt x="23106" y="644"/>
                    <a:pt x="23332" y="631"/>
                  </a:cubicBezTo>
                  <a:close/>
                  <a:moveTo>
                    <a:pt x="10931" y="10927"/>
                  </a:moveTo>
                  <a:cubicBezTo>
                    <a:pt x="10970" y="10927"/>
                    <a:pt x="10970" y="10986"/>
                    <a:pt x="10931" y="10986"/>
                  </a:cubicBezTo>
                  <a:cubicBezTo>
                    <a:pt x="10853" y="10982"/>
                    <a:pt x="10776" y="10982"/>
                    <a:pt x="10697" y="10982"/>
                  </a:cubicBezTo>
                  <a:cubicBezTo>
                    <a:pt x="10619" y="10982"/>
                    <a:pt x="10539" y="10982"/>
                    <a:pt x="10458" y="10979"/>
                  </a:cubicBezTo>
                  <a:cubicBezTo>
                    <a:pt x="10433" y="10973"/>
                    <a:pt x="10433" y="10934"/>
                    <a:pt x="10458" y="10934"/>
                  </a:cubicBezTo>
                  <a:cubicBezTo>
                    <a:pt x="10620" y="10927"/>
                    <a:pt x="10776" y="10927"/>
                    <a:pt x="10931" y="10927"/>
                  </a:cubicBezTo>
                  <a:close/>
                  <a:moveTo>
                    <a:pt x="10847" y="11109"/>
                  </a:moveTo>
                  <a:cubicBezTo>
                    <a:pt x="10879" y="11109"/>
                    <a:pt x="10886" y="11161"/>
                    <a:pt x="10853" y="11161"/>
                  </a:cubicBezTo>
                  <a:cubicBezTo>
                    <a:pt x="10687" y="11193"/>
                    <a:pt x="10512" y="11208"/>
                    <a:pt x="10338" y="11208"/>
                  </a:cubicBezTo>
                  <a:cubicBezTo>
                    <a:pt x="10235" y="11208"/>
                    <a:pt x="10132" y="11203"/>
                    <a:pt x="10031" y="11193"/>
                  </a:cubicBezTo>
                  <a:cubicBezTo>
                    <a:pt x="9999" y="11186"/>
                    <a:pt x="9999" y="11141"/>
                    <a:pt x="10031" y="11141"/>
                  </a:cubicBezTo>
                  <a:cubicBezTo>
                    <a:pt x="10108" y="11146"/>
                    <a:pt x="10183" y="11149"/>
                    <a:pt x="10258" y="11149"/>
                  </a:cubicBezTo>
                  <a:cubicBezTo>
                    <a:pt x="10456" y="11149"/>
                    <a:pt x="10650" y="11132"/>
                    <a:pt x="10847" y="11109"/>
                  </a:cubicBezTo>
                  <a:close/>
                  <a:moveTo>
                    <a:pt x="8514" y="0"/>
                  </a:moveTo>
                  <a:cubicBezTo>
                    <a:pt x="7392" y="0"/>
                    <a:pt x="6270" y="5"/>
                    <a:pt x="5148" y="9"/>
                  </a:cubicBezTo>
                  <a:cubicBezTo>
                    <a:pt x="3868" y="19"/>
                    <a:pt x="2588" y="50"/>
                    <a:pt x="1308" y="50"/>
                  </a:cubicBezTo>
                  <a:cubicBezTo>
                    <a:pt x="956" y="50"/>
                    <a:pt x="604" y="47"/>
                    <a:pt x="253" y="42"/>
                  </a:cubicBezTo>
                  <a:cubicBezTo>
                    <a:pt x="0" y="1926"/>
                    <a:pt x="201" y="3849"/>
                    <a:pt x="253" y="5740"/>
                  </a:cubicBezTo>
                  <a:cubicBezTo>
                    <a:pt x="304" y="7631"/>
                    <a:pt x="350" y="9548"/>
                    <a:pt x="246" y="11439"/>
                  </a:cubicBezTo>
                  <a:cubicBezTo>
                    <a:pt x="2105" y="11374"/>
                    <a:pt x="3976" y="11381"/>
                    <a:pt x="5841" y="11361"/>
                  </a:cubicBezTo>
                  <a:cubicBezTo>
                    <a:pt x="8438" y="11341"/>
                    <a:pt x="11036" y="11329"/>
                    <a:pt x="13634" y="11329"/>
                  </a:cubicBezTo>
                  <a:cubicBezTo>
                    <a:pt x="17638" y="11329"/>
                    <a:pt x="21642" y="11358"/>
                    <a:pt x="25644" y="11432"/>
                  </a:cubicBezTo>
                  <a:cubicBezTo>
                    <a:pt x="25534" y="9561"/>
                    <a:pt x="25540" y="7683"/>
                    <a:pt x="25508" y="5812"/>
                  </a:cubicBezTo>
                  <a:cubicBezTo>
                    <a:pt x="25476" y="3934"/>
                    <a:pt x="25437" y="2062"/>
                    <a:pt x="25430" y="184"/>
                  </a:cubicBezTo>
                  <a:cubicBezTo>
                    <a:pt x="25333" y="184"/>
                    <a:pt x="25236" y="191"/>
                    <a:pt x="25139" y="204"/>
                  </a:cubicBezTo>
                  <a:cubicBezTo>
                    <a:pt x="25133" y="216"/>
                    <a:pt x="25120" y="223"/>
                    <a:pt x="25100" y="223"/>
                  </a:cubicBezTo>
                  <a:lnTo>
                    <a:pt x="25003" y="223"/>
                  </a:lnTo>
                  <a:cubicBezTo>
                    <a:pt x="23209" y="171"/>
                    <a:pt x="21422" y="132"/>
                    <a:pt x="19628" y="100"/>
                  </a:cubicBezTo>
                  <a:cubicBezTo>
                    <a:pt x="16390" y="42"/>
                    <a:pt x="13152" y="9"/>
                    <a:pt x="9908" y="3"/>
                  </a:cubicBezTo>
                  <a:cubicBezTo>
                    <a:pt x="9443" y="1"/>
                    <a:pt x="8979" y="0"/>
                    <a:pt x="8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7"/>
            <p:cNvSpPr/>
            <p:nvPr/>
          </p:nvSpPr>
          <p:spPr>
            <a:xfrm>
              <a:off x="5148081" y="2017359"/>
              <a:ext cx="41358" cy="6055"/>
            </a:xfrm>
            <a:custGeom>
              <a:rect b="b" l="l" r="r" t="t"/>
              <a:pathLst>
                <a:path extrusionOk="0" h="112" w="765">
                  <a:moveTo>
                    <a:pt x="719" y="1"/>
                  </a:moveTo>
                  <a:cubicBezTo>
                    <a:pt x="493" y="14"/>
                    <a:pt x="259" y="40"/>
                    <a:pt x="33" y="59"/>
                  </a:cubicBezTo>
                  <a:cubicBezTo>
                    <a:pt x="0" y="66"/>
                    <a:pt x="0" y="111"/>
                    <a:pt x="33" y="111"/>
                  </a:cubicBezTo>
                  <a:cubicBezTo>
                    <a:pt x="259" y="98"/>
                    <a:pt x="493" y="92"/>
                    <a:pt x="719" y="66"/>
                  </a:cubicBezTo>
                  <a:cubicBezTo>
                    <a:pt x="758" y="59"/>
                    <a:pt x="765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7"/>
            <p:cNvSpPr/>
            <p:nvPr/>
          </p:nvSpPr>
          <p:spPr>
            <a:xfrm>
              <a:off x="5136512" y="2004763"/>
              <a:ext cx="41034" cy="6758"/>
            </a:xfrm>
            <a:custGeom>
              <a:rect b="b" l="l" r="r" t="t"/>
              <a:pathLst>
                <a:path extrusionOk="0" h="125" w="759">
                  <a:moveTo>
                    <a:pt x="27" y="1"/>
                  </a:moveTo>
                  <a:cubicBezTo>
                    <a:pt x="1" y="1"/>
                    <a:pt x="1" y="46"/>
                    <a:pt x="27" y="53"/>
                  </a:cubicBezTo>
                  <a:cubicBezTo>
                    <a:pt x="260" y="79"/>
                    <a:pt x="486" y="104"/>
                    <a:pt x="720" y="124"/>
                  </a:cubicBezTo>
                  <a:cubicBezTo>
                    <a:pt x="722" y="124"/>
                    <a:pt x="724" y="124"/>
                    <a:pt x="725" y="124"/>
                  </a:cubicBezTo>
                  <a:cubicBezTo>
                    <a:pt x="758" y="124"/>
                    <a:pt x="756" y="72"/>
                    <a:pt x="720" y="66"/>
                  </a:cubicBezTo>
                  <a:cubicBezTo>
                    <a:pt x="493" y="40"/>
                    <a:pt x="260" y="27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4309245" y="2964374"/>
              <a:ext cx="608530" cy="46981"/>
            </a:xfrm>
            <a:custGeom>
              <a:rect b="b" l="l" r="r" t="t"/>
              <a:pathLst>
                <a:path extrusionOk="0" h="869" w="11256">
                  <a:moveTo>
                    <a:pt x="10854" y="441"/>
                  </a:moveTo>
                  <a:cubicBezTo>
                    <a:pt x="10893" y="441"/>
                    <a:pt x="10893" y="506"/>
                    <a:pt x="10854" y="506"/>
                  </a:cubicBezTo>
                  <a:cubicBezTo>
                    <a:pt x="10666" y="506"/>
                    <a:pt x="10485" y="499"/>
                    <a:pt x="10297" y="499"/>
                  </a:cubicBezTo>
                  <a:cubicBezTo>
                    <a:pt x="10265" y="499"/>
                    <a:pt x="10265" y="448"/>
                    <a:pt x="10297" y="448"/>
                  </a:cubicBezTo>
                  <a:cubicBezTo>
                    <a:pt x="10485" y="448"/>
                    <a:pt x="10666" y="441"/>
                    <a:pt x="10854" y="441"/>
                  </a:cubicBezTo>
                  <a:close/>
                  <a:moveTo>
                    <a:pt x="10525" y="610"/>
                  </a:moveTo>
                  <a:cubicBezTo>
                    <a:pt x="10592" y="610"/>
                    <a:pt x="10658" y="612"/>
                    <a:pt x="10724" y="616"/>
                  </a:cubicBezTo>
                  <a:cubicBezTo>
                    <a:pt x="10763" y="616"/>
                    <a:pt x="10763" y="674"/>
                    <a:pt x="10724" y="674"/>
                  </a:cubicBezTo>
                  <a:cubicBezTo>
                    <a:pt x="10662" y="678"/>
                    <a:pt x="10599" y="680"/>
                    <a:pt x="10536" y="680"/>
                  </a:cubicBezTo>
                  <a:cubicBezTo>
                    <a:pt x="10385" y="680"/>
                    <a:pt x="10232" y="671"/>
                    <a:pt x="10077" y="661"/>
                  </a:cubicBezTo>
                  <a:cubicBezTo>
                    <a:pt x="10057" y="661"/>
                    <a:pt x="10057" y="629"/>
                    <a:pt x="10077" y="623"/>
                  </a:cubicBezTo>
                  <a:cubicBezTo>
                    <a:pt x="10229" y="618"/>
                    <a:pt x="10378" y="610"/>
                    <a:pt x="10525" y="610"/>
                  </a:cubicBezTo>
                  <a:close/>
                  <a:moveTo>
                    <a:pt x="11158" y="1"/>
                  </a:moveTo>
                  <a:cubicBezTo>
                    <a:pt x="11132" y="1"/>
                    <a:pt x="11106" y="1"/>
                    <a:pt x="11081" y="7"/>
                  </a:cubicBezTo>
                  <a:cubicBezTo>
                    <a:pt x="11087" y="33"/>
                    <a:pt x="11068" y="72"/>
                    <a:pt x="11029" y="79"/>
                  </a:cubicBezTo>
                  <a:cubicBezTo>
                    <a:pt x="9209" y="137"/>
                    <a:pt x="7383" y="169"/>
                    <a:pt x="5563" y="189"/>
                  </a:cubicBezTo>
                  <a:cubicBezTo>
                    <a:pt x="4437" y="201"/>
                    <a:pt x="3307" y="225"/>
                    <a:pt x="2178" y="225"/>
                  </a:cubicBezTo>
                  <a:cubicBezTo>
                    <a:pt x="1483" y="225"/>
                    <a:pt x="789" y="216"/>
                    <a:pt x="98" y="189"/>
                  </a:cubicBezTo>
                  <a:cubicBezTo>
                    <a:pt x="52" y="260"/>
                    <a:pt x="20" y="338"/>
                    <a:pt x="13" y="435"/>
                  </a:cubicBezTo>
                  <a:cubicBezTo>
                    <a:pt x="0" y="597"/>
                    <a:pt x="59" y="733"/>
                    <a:pt x="175" y="843"/>
                  </a:cubicBezTo>
                  <a:cubicBezTo>
                    <a:pt x="182" y="823"/>
                    <a:pt x="195" y="810"/>
                    <a:pt x="221" y="810"/>
                  </a:cubicBezTo>
                  <a:cubicBezTo>
                    <a:pt x="894" y="804"/>
                    <a:pt x="1568" y="804"/>
                    <a:pt x="2248" y="804"/>
                  </a:cubicBezTo>
                  <a:cubicBezTo>
                    <a:pt x="5142" y="804"/>
                    <a:pt x="8043" y="849"/>
                    <a:pt x="10938" y="869"/>
                  </a:cubicBezTo>
                  <a:cubicBezTo>
                    <a:pt x="11158" y="623"/>
                    <a:pt x="11255" y="318"/>
                    <a:pt x="11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4864144" y="2988215"/>
              <a:ext cx="34005" cy="3514"/>
            </a:xfrm>
            <a:custGeom>
              <a:rect b="b" l="l" r="r" t="t"/>
              <a:pathLst>
                <a:path extrusionOk="0" h="65" w="629">
                  <a:moveTo>
                    <a:pt x="590" y="0"/>
                  </a:moveTo>
                  <a:cubicBezTo>
                    <a:pt x="402" y="0"/>
                    <a:pt x="221" y="7"/>
                    <a:pt x="33" y="7"/>
                  </a:cubicBezTo>
                  <a:cubicBezTo>
                    <a:pt x="1" y="7"/>
                    <a:pt x="1" y="58"/>
                    <a:pt x="33" y="58"/>
                  </a:cubicBezTo>
                  <a:cubicBezTo>
                    <a:pt x="221" y="58"/>
                    <a:pt x="402" y="65"/>
                    <a:pt x="590" y="65"/>
                  </a:cubicBezTo>
                  <a:cubicBezTo>
                    <a:pt x="629" y="65"/>
                    <a:pt x="629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4852953" y="2997352"/>
              <a:ext cx="38222" cy="3784"/>
            </a:xfrm>
            <a:custGeom>
              <a:rect b="b" l="l" r="r" t="t"/>
              <a:pathLst>
                <a:path extrusionOk="0" h="70" w="707">
                  <a:moveTo>
                    <a:pt x="468" y="0"/>
                  </a:moveTo>
                  <a:cubicBezTo>
                    <a:pt x="321" y="0"/>
                    <a:pt x="172" y="8"/>
                    <a:pt x="20" y="13"/>
                  </a:cubicBezTo>
                  <a:cubicBezTo>
                    <a:pt x="0" y="19"/>
                    <a:pt x="0" y="51"/>
                    <a:pt x="20" y="58"/>
                  </a:cubicBezTo>
                  <a:cubicBezTo>
                    <a:pt x="172" y="62"/>
                    <a:pt x="321" y="70"/>
                    <a:pt x="468" y="70"/>
                  </a:cubicBezTo>
                  <a:cubicBezTo>
                    <a:pt x="535" y="70"/>
                    <a:pt x="601" y="68"/>
                    <a:pt x="667" y="64"/>
                  </a:cubicBezTo>
                  <a:cubicBezTo>
                    <a:pt x="706" y="64"/>
                    <a:pt x="706" y="6"/>
                    <a:pt x="667" y="6"/>
                  </a:cubicBezTo>
                  <a:cubicBezTo>
                    <a:pt x="601" y="2"/>
                    <a:pt x="535" y="0"/>
                    <a:pt x="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4316922" y="2806727"/>
              <a:ext cx="561658" cy="164026"/>
            </a:xfrm>
            <a:custGeom>
              <a:rect b="b" l="l" r="r" t="t"/>
              <a:pathLst>
                <a:path extrusionOk="0" h="3034" w="10389">
                  <a:moveTo>
                    <a:pt x="2183" y="2282"/>
                  </a:moveTo>
                  <a:cubicBezTo>
                    <a:pt x="2212" y="2282"/>
                    <a:pt x="2227" y="2322"/>
                    <a:pt x="2203" y="2334"/>
                  </a:cubicBezTo>
                  <a:cubicBezTo>
                    <a:pt x="2034" y="2412"/>
                    <a:pt x="1911" y="2509"/>
                    <a:pt x="1814" y="2664"/>
                  </a:cubicBezTo>
                  <a:cubicBezTo>
                    <a:pt x="1810" y="2673"/>
                    <a:pt x="1803" y="2677"/>
                    <a:pt x="1797" y="2677"/>
                  </a:cubicBezTo>
                  <a:cubicBezTo>
                    <a:pt x="1784" y="2677"/>
                    <a:pt x="1771" y="2662"/>
                    <a:pt x="1775" y="2645"/>
                  </a:cubicBezTo>
                  <a:cubicBezTo>
                    <a:pt x="1847" y="2476"/>
                    <a:pt x="2008" y="2340"/>
                    <a:pt x="2177" y="2282"/>
                  </a:cubicBezTo>
                  <a:cubicBezTo>
                    <a:pt x="2179" y="2282"/>
                    <a:pt x="2181" y="2282"/>
                    <a:pt x="2183" y="2282"/>
                  </a:cubicBezTo>
                  <a:close/>
                  <a:moveTo>
                    <a:pt x="1929" y="2240"/>
                  </a:moveTo>
                  <a:cubicBezTo>
                    <a:pt x="1947" y="2240"/>
                    <a:pt x="1965" y="2263"/>
                    <a:pt x="1950" y="2282"/>
                  </a:cubicBezTo>
                  <a:cubicBezTo>
                    <a:pt x="1827" y="2496"/>
                    <a:pt x="1607" y="2645"/>
                    <a:pt x="1374" y="2716"/>
                  </a:cubicBezTo>
                  <a:cubicBezTo>
                    <a:pt x="1372" y="2717"/>
                    <a:pt x="1370" y="2717"/>
                    <a:pt x="1368" y="2717"/>
                  </a:cubicBezTo>
                  <a:cubicBezTo>
                    <a:pt x="1341" y="2717"/>
                    <a:pt x="1337" y="2677"/>
                    <a:pt x="1361" y="2671"/>
                  </a:cubicBezTo>
                  <a:cubicBezTo>
                    <a:pt x="1594" y="2587"/>
                    <a:pt x="1756" y="2438"/>
                    <a:pt x="1911" y="2250"/>
                  </a:cubicBezTo>
                  <a:cubicBezTo>
                    <a:pt x="1916" y="2243"/>
                    <a:pt x="1923" y="2240"/>
                    <a:pt x="1929" y="2240"/>
                  </a:cubicBezTo>
                  <a:close/>
                  <a:moveTo>
                    <a:pt x="6797" y="0"/>
                  </a:moveTo>
                  <a:cubicBezTo>
                    <a:pt x="5691" y="0"/>
                    <a:pt x="4583" y="6"/>
                    <a:pt x="3478" y="16"/>
                  </a:cubicBezTo>
                  <a:cubicBezTo>
                    <a:pt x="3096" y="1538"/>
                    <a:pt x="1562" y="2736"/>
                    <a:pt x="40" y="2982"/>
                  </a:cubicBezTo>
                  <a:cubicBezTo>
                    <a:pt x="27" y="2995"/>
                    <a:pt x="14" y="3014"/>
                    <a:pt x="1" y="3033"/>
                  </a:cubicBezTo>
                  <a:cubicBezTo>
                    <a:pt x="1033" y="3004"/>
                    <a:pt x="2066" y="3002"/>
                    <a:pt x="3097" y="3002"/>
                  </a:cubicBezTo>
                  <a:cubicBezTo>
                    <a:pt x="3269" y="3002"/>
                    <a:pt x="3441" y="3002"/>
                    <a:pt x="3613" y="3002"/>
                  </a:cubicBezTo>
                  <a:cubicBezTo>
                    <a:pt x="4214" y="3002"/>
                    <a:pt x="4815" y="3001"/>
                    <a:pt x="5415" y="2995"/>
                  </a:cubicBezTo>
                  <a:cubicBezTo>
                    <a:pt x="7072" y="2969"/>
                    <a:pt x="8730" y="2936"/>
                    <a:pt x="10388" y="2897"/>
                  </a:cubicBezTo>
                  <a:cubicBezTo>
                    <a:pt x="9054" y="2684"/>
                    <a:pt x="7850" y="1363"/>
                    <a:pt x="8011" y="3"/>
                  </a:cubicBezTo>
                  <a:cubicBezTo>
                    <a:pt x="7607" y="1"/>
                    <a:pt x="7202" y="0"/>
                    <a:pt x="6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4664112" y="2750988"/>
              <a:ext cx="17138" cy="21733"/>
            </a:xfrm>
            <a:custGeom>
              <a:rect b="b" l="l" r="r" t="t"/>
              <a:pathLst>
                <a:path extrusionOk="0" h="402" w="317">
                  <a:moveTo>
                    <a:pt x="293" y="1"/>
                  </a:moveTo>
                  <a:cubicBezTo>
                    <a:pt x="280" y="1"/>
                    <a:pt x="265" y="11"/>
                    <a:pt x="262" y="30"/>
                  </a:cubicBezTo>
                  <a:cubicBezTo>
                    <a:pt x="243" y="179"/>
                    <a:pt x="158" y="302"/>
                    <a:pt x="22" y="367"/>
                  </a:cubicBezTo>
                  <a:cubicBezTo>
                    <a:pt x="0" y="372"/>
                    <a:pt x="11" y="402"/>
                    <a:pt x="31" y="402"/>
                  </a:cubicBezTo>
                  <a:cubicBezTo>
                    <a:pt x="35" y="402"/>
                    <a:pt x="38" y="401"/>
                    <a:pt x="42" y="399"/>
                  </a:cubicBezTo>
                  <a:cubicBezTo>
                    <a:pt x="197" y="334"/>
                    <a:pt x="301" y="192"/>
                    <a:pt x="314" y="30"/>
                  </a:cubicBezTo>
                  <a:cubicBezTo>
                    <a:pt x="317" y="11"/>
                    <a:pt x="306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4647893" y="2753205"/>
              <a:ext cx="16759" cy="21895"/>
            </a:xfrm>
            <a:custGeom>
              <a:rect b="b" l="l" r="r" t="t"/>
              <a:pathLst>
                <a:path extrusionOk="0" h="405" w="310">
                  <a:moveTo>
                    <a:pt x="281" y="0"/>
                  </a:moveTo>
                  <a:cubicBezTo>
                    <a:pt x="269" y="0"/>
                    <a:pt x="257" y="7"/>
                    <a:pt x="251" y="21"/>
                  </a:cubicBezTo>
                  <a:cubicBezTo>
                    <a:pt x="219" y="170"/>
                    <a:pt x="154" y="280"/>
                    <a:pt x="18" y="365"/>
                  </a:cubicBezTo>
                  <a:cubicBezTo>
                    <a:pt x="0" y="376"/>
                    <a:pt x="15" y="404"/>
                    <a:pt x="37" y="404"/>
                  </a:cubicBezTo>
                  <a:cubicBezTo>
                    <a:pt x="39" y="404"/>
                    <a:pt x="42" y="404"/>
                    <a:pt x="44" y="403"/>
                  </a:cubicBezTo>
                  <a:cubicBezTo>
                    <a:pt x="180" y="326"/>
                    <a:pt x="290" y="183"/>
                    <a:pt x="309" y="28"/>
                  </a:cubicBezTo>
                  <a:cubicBezTo>
                    <a:pt x="309" y="10"/>
                    <a:pt x="296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4578207" y="2703197"/>
              <a:ext cx="85365" cy="70822"/>
            </a:xfrm>
            <a:custGeom>
              <a:rect b="b" l="l" r="r" t="t"/>
              <a:pathLst>
                <a:path extrusionOk="0" h="1310" w="1579">
                  <a:moveTo>
                    <a:pt x="867" y="121"/>
                  </a:moveTo>
                  <a:cubicBezTo>
                    <a:pt x="1078" y="121"/>
                    <a:pt x="1279" y="239"/>
                    <a:pt x="1346" y="467"/>
                  </a:cubicBezTo>
                  <a:cubicBezTo>
                    <a:pt x="1449" y="830"/>
                    <a:pt x="1171" y="1180"/>
                    <a:pt x="802" y="1192"/>
                  </a:cubicBezTo>
                  <a:cubicBezTo>
                    <a:pt x="789" y="1193"/>
                    <a:pt x="776" y="1194"/>
                    <a:pt x="763" y="1194"/>
                  </a:cubicBezTo>
                  <a:cubicBezTo>
                    <a:pt x="460" y="1194"/>
                    <a:pt x="179" y="978"/>
                    <a:pt x="141" y="668"/>
                  </a:cubicBezTo>
                  <a:cubicBezTo>
                    <a:pt x="102" y="389"/>
                    <a:pt x="277" y="215"/>
                    <a:pt x="504" y="156"/>
                  </a:cubicBezTo>
                  <a:cubicBezTo>
                    <a:pt x="504" y="185"/>
                    <a:pt x="526" y="211"/>
                    <a:pt x="556" y="211"/>
                  </a:cubicBezTo>
                  <a:cubicBezTo>
                    <a:pt x="566" y="211"/>
                    <a:pt x="577" y="208"/>
                    <a:pt x="588" y="202"/>
                  </a:cubicBezTo>
                  <a:cubicBezTo>
                    <a:pt x="633" y="169"/>
                    <a:pt x="692" y="150"/>
                    <a:pt x="744" y="137"/>
                  </a:cubicBezTo>
                  <a:lnTo>
                    <a:pt x="750" y="137"/>
                  </a:lnTo>
                  <a:cubicBezTo>
                    <a:pt x="757" y="137"/>
                    <a:pt x="763" y="137"/>
                    <a:pt x="763" y="130"/>
                  </a:cubicBezTo>
                  <a:cubicBezTo>
                    <a:pt x="798" y="124"/>
                    <a:pt x="833" y="121"/>
                    <a:pt x="867" y="121"/>
                  </a:cubicBezTo>
                  <a:close/>
                  <a:moveTo>
                    <a:pt x="867" y="1"/>
                  </a:moveTo>
                  <a:cubicBezTo>
                    <a:pt x="791" y="1"/>
                    <a:pt x="713" y="15"/>
                    <a:pt x="640" y="46"/>
                  </a:cubicBezTo>
                  <a:cubicBezTo>
                    <a:pt x="610" y="39"/>
                    <a:pt x="579" y="36"/>
                    <a:pt x="549" y="36"/>
                  </a:cubicBezTo>
                  <a:cubicBezTo>
                    <a:pt x="282" y="36"/>
                    <a:pt x="30" y="304"/>
                    <a:pt x="18" y="577"/>
                  </a:cubicBezTo>
                  <a:cubicBezTo>
                    <a:pt x="0" y="996"/>
                    <a:pt x="380" y="1309"/>
                    <a:pt x="774" y="1309"/>
                  </a:cubicBezTo>
                  <a:cubicBezTo>
                    <a:pt x="807" y="1309"/>
                    <a:pt x="840" y="1307"/>
                    <a:pt x="873" y="1303"/>
                  </a:cubicBezTo>
                  <a:cubicBezTo>
                    <a:pt x="1288" y="1244"/>
                    <a:pt x="1579" y="843"/>
                    <a:pt x="1456" y="435"/>
                  </a:cubicBezTo>
                  <a:cubicBezTo>
                    <a:pt x="1381" y="169"/>
                    <a:pt x="1128" y="1"/>
                    <a:pt x="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4584045" y="2709685"/>
              <a:ext cx="72552" cy="58063"/>
            </a:xfrm>
            <a:custGeom>
              <a:rect b="b" l="l" r="r" t="t"/>
              <a:pathLst>
                <a:path extrusionOk="0" h="1074" w="1342">
                  <a:moveTo>
                    <a:pt x="759" y="1"/>
                  </a:moveTo>
                  <a:cubicBezTo>
                    <a:pt x="725" y="1"/>
                    <a:pt x="690" y="4"/>
                    <a:pt x="655" y="10"/>
                  </a:cubicBezTo>
                  <a:cubicBezTo>
                    <a:pt x="655" y="17"/>
                    <a:pt x="649" y="17"/>
                    <a:pt x="642" y="17"/>
                  </a:cubicBezTo>
                  <a:lnTo>
                    <a:pt x="636" y="17"/>
                  </a:lnTo>
                  <a:cubicBezTo>
                    <a:pt x="584" y="30"/>
                    <a:pt x="532" y="49"/>
                    <a:pt x="480" y="82"/>
                  </a:cubicBezTo>
                  <a:cubicBezTo>
                    <a:pt x="470" y="88"/>
                    <a:pt x="460" y="90"/>
                    <a:pt x="451" y="90"/>
                  </a:cubicBezTo>
                  <a:cubicBezTo>
                    <a:pt x="419" y="90"/>
                    <a:pt x="396" y="60"/>
                    <a:pt x="396" y="30"/>
                  </a:cubicBezTo>
                  <a:cubicBezTo>
                    <a:pt x="169" y="95"/>
                    <a:pt x="1" y="269"/>
                    <a:pt x="33" y="548"/>
                  </a:cubicBezTo>
                  <a:cubicBezTo>
                    <a:pt x="71" y="858"/>
                    <a:pt x="352" y="1074"/>
                    <a:pt x="655" y="1074"/>
                  </a:cubicBezTo>
                  <a:cubicBezTo>
                    <a:pt x="668" y="1074"/>
                    <a:pt x="681" y="1073"/>
                    <a:pt x="694" y="1072"/>
                  </a:cubicBezTo>
                  <a:cubicBezTo>
                    <a:pt x="1063" y="1060"/>
                    <a:pt x="1341" y="710"/>
                    <a:pt x="1238" y="347"/>
                  </a:cubicBezTo>
                  <a:cubicBezTo>
                    <a:pt x="1171" y="119"/>
                    <a:pt x="970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4489544" y="2574042"/>
              <a:ext cx="29086" cy="3190"/>
            </a:xfrm>
            <a:custGeom>
              <a:rect b="b" l="l" r="r" t="t"/>
              <a:pathLst>
                <a:path extrusionOk="0" h="59" w="538">
                  <a:moveTo>
                    <a:pt x="499" y="0"/>
                  </a:moveTo>
                  <a:cubicBezTo>
                    <a:pt x="344" y="0"/>
                    <a:pt x="188" y="0"/>
                    <a:pt x="26" y="7"/>
                  </a:cubicBezTo>
                  <a:cubicBezTo>
                    <a:pt x="1" y="7"/>
                    <a:pt x="1" y="52"/>
                    <a:pt x="26" y="52"/>
                  </a:cubicBezTo>
                  <a:cubicBezTo>
                    <a:pt x="107" y="55"/>
                    <a:pt x="187" y="55"/>
                    <a:pt x="265" y="55"/>
                  </a:cubicBezTo>
                  <a:cubicBezTo>
                    <a:pt x="344" y="55"/>
                    <a:pt x="421" y="55"/>
                    <a:pt x="499" y="59"/>
                  </a:cubicBezTo>
                  <a:cubicBezTo>
                    <a:pt x="538" y="59"/>
                    <a:pt x="538" y="0"/>
                    <a:pt x="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4466081" y="2583827"/>
              <a:ext cx="48008" cy="5352"/>
            </a:xfrm>
            <a:custGeom>
              <a:rect b="b" l="l" r="r" t="t"/>
              <a:pathLst>
                <a:path extrusionOk="0" h="99" w="888">
                  <a:moveTo>
                    <a:pt x="849" y="1"/>
                  </a:moveTo>
                  <a:cubicBezTo>
                    <a:pt x="652" y="24"/>
                    <a:pt x="458" y="41"/>
                    <a:pt x="260" y="41"/>
                  </a:cubicBezTo>
                  <a:cubicBezTo>
                    <a:pt x="185" y="41"/>
                    <a:pt x="110" y="38"/>
                    <a:pt x="33" y="33"/>
                  </a:cubicBezTo>
                  <a:cubicBezTo>
                    <a:pt x="1" y="33"/>
                    <a:pt x="1" y="78"/>
                    <a:pt x="33" y="78"/>
                  </a:cubicBezTo>
                  <a:cubicBezTo>
                    <a:pt x="143" y="91"/>
                    <a:pt x="254" y="98"/>
                    <a:pt x="366" y="98"/>
                  </a:cubicBezTo>
                  <a:cubicBezTo>
                    <a:pt x="532" y="98"/>
                    <a:pt x="697" y="83"/>
                    <a:pt x="855" y="53"/>
                  </a:cubicBezTo>
                  <a:cubicBezTo>
                    <a:pt x="888" y="46"/>
                    <a:pt x="881" y="1"/>
                    <a:pt x="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4412613" y="2930044"/>
              <a:ext cx="24707" cy="21409"/>
            </a:xfrm>
            <a:custGeom>
              <a:rect b="b" l="l" r="r" t="t"/>
              <a:pathLst>
                <a:path extrusionOk="0" h="396" w="457">
                  <a:moveTo>
                    <a:pt x="413" y="1"/>
                  </a:moveTo>
                  <a:cubicBezTo>
                    <a:pt x="411" y="1"/>
                    <a:pt x="409" y="1"/>
                    <a:pt x="407" y="1"/>
                  </a:cubicBezTo>
                  <a:cubicBezTo>
                    <a:pt x="238" y="59"/>
                    <a:pt x="77" y="195"/>
                    <a:pt x="5" y="364"/>
                  </a:cubicBezTo>
                  <a:cubicBezTo>
                    <a:pt x="1" y="381"/>
                    <a:pt x="14" y="396"/>
                    <a:pt x="27" y="396"/>
                  </a:cubicBezTo>
                  <a:cubicBezTo>
                    <a:pt x="33" y="396"/>
                    <a:pt x="40" y="392"/>
                    <a:pt x="44" y="383"/>
                  </a:cubicBezTo>
                  <a:cubicBezTo>
                    <a:pt x="141" y="228"/>
                    <a:pt x="264" y="131"/>
                    <a:pt x="433" y="53"/>
                  </a:cubicBezTo>
                  <a:cubicBezTo>
                    <a:pt x="457" y="41"/>
                    <a:pt x="442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4389149" y="2927827"/>
              <a:ext cx="34005" cy="25788"/>
            </a:xfrm>
            <a:custGeom>
              <a:rect b="b" l="l" r="r" t="t"/>
              <a:pathLst>
                <a:path extrusionOk="0" h="477" w="629">
                  <a:moveTo>
                    <a:pt x="593" y="0"/>
                  </a:moveTo>
                  <a:cubicBezTo>
                    <a:pt x="587" y="0"/>
                    <a:pt x="580" y="3"/>
                    <a:pt x="575" y="10"/>
                  </a:cubicBezTo>
                  <a:cubicBezTo>
                    <a:pt x="420" y="198"/>
                    <a:pt x="258" y="347"/>
                    <a:pt x="25" y="431"/>
                  </a:cubicBezTo>
                  <a:cubicBezTo>
                    <a:pt x="1" y="437"/>
                    <a:pt x="5" y="477"/>
                    <a:pt x="32" y="477"/>
                  </a:cubicBezTo>
                  <a:cubicBezTo>
                    <a:pt x="34" y="477"/>
                    <a:pt x="36" y="477"/>
                    <a:pt x="38" y="476"/>
                  </a:cubicBezTo>
                  <a:cubicBezTo>
                    <a:pt x="271" y="405"/>
                    <a:pt x="491" y="256"/>
                    <a:pt x="614" y="42"/>
                  </a:cubicBezTo>
                  <a:cubicBezTo>
                    <a:pt x="629" y="23"/>
                    <a:pt x="611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3907667" y="2674166"/>
              <a:ext cx="35790" cy="2865"/>
            </a:xfrm>
            <a:custGeom>
              <a:rect b="b" l="l" r="r" t="t"/>
              <a:pathLst>
                <a:path extrusionOk="0" h="53" w="662">
                  <a:moveTo>
                    <a:pt x="629" y="0"/>
                  </a:moveTo>
                  <a:cubicBezTo>
                    <a:pt x="428" y="0"/>
                    <a:pt x="227" y="0"/>
                    <a:pt x="27" y="7"/>
                  </a:cubicBezTo>
                  <a:cubicBezTo>
                    <a:pt x="1" y="7"/>
                    <a:pt x="1" y="46"/>
                    <a:pt x="27" y="46"/>
                  </a:cubicBezTo>
                  <a:cubicBezTo>
                    <a:pt x="227" y="52"/>
                    <a:pt x="428" y="52"/>
                    <a:pt x="629" y="52"/>
                  </a:cubicBezTo>
                  <a:cubicBezTo>
                    <a:pt x="661" y="52"/>
                    <a:pt x="661" y="0"/>
                    <a:pt x="629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3886691" y="2662272"/>
              <a:ext cx="52225" cy="7785"/>
            </a:xfrm>
            <a:custGeom>
              <a:rect b="b" l="l" r="r" t="t"/>
              <a:pathLst>
                <a:path extrusionOk="0" h="144" w="966">
                  <a:moveTo>
                    <a:pt x="933" y="0"/>
                  </a:moveTo>
                  <a:cubicBezTo>
                    <a:pt x="628" y="26"/>
                    <a:pt x="324" y="59"/>
                    <a:pt x="26" y="97"/>
                  </a:cubicBezTo>
                  <a:cubicBezTo>
                    <a:pt x="2" y="103"/>
                    <a:pt x="0" y="143"/>
                    <a:pt x="21" y="143"/>
                  </a:cubicBezTo>
                  <a:cubicBezTo>
                    <a:pt x="23" y="143"/>
                    <a:pt x="24" y="143"/>
                    <a:pt x="26" y="143"/>
                  </a:cubicBezTo>
                  <a:cubicBezTo>
                    <a:pt x="330" y="123"/>
                    <a:pt x="635" y="97"/>
                    <a:pt x="939" y="59"/>
                  </a:cubicBezTo>
                  <a:cubicBezTo>
                    <a:pt x="965" y="52"/>
                    <a:pt x="959" y="0"/>
                    <a:pt x="93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3891557" y="2100021"/>
              <a:ext cx="81635" cy="130994"/>
            </a:xfrm>
            <a:custGeom>
              <a:rect b="b" l="l" r="r" t="t"/>
              <a:pathLst>
                <a:path extrusionOk="0" h="2423" w="1510">
                  <a:moveTo>
                    <a:pt x="755" y="1239"/>
                  </a:moveTo>
                  <a:cubicBezTo>
                    <a:pt x="761" y="1239"/>
                    <a:pt x="766" y="1240"/>
                    <a:pt x="771" y="1244"/>
                  </a:cubicBezTo>
                  <a:cubicBezTo>
                    <a:pt x="933" y="1347"/>
                    <a:pt x="1063" y="1496"/>
                    <a:pt x="1167" y="1658"/>
                  </a:cubicBezTo>
                  <a:cubicBezTo>
                    <a:pt x="1185" y="1690"/>
                    <a:pt x="1151" y="1722"/>
                    <a:pt x="1121" y="1722"/>
                  </a:cubicBezTo>
                  <a:cubicBezTo>
                    <a:pt x="1108" y="1722"/>
                    <a:pt x="1096" y="1717"/>
                    <a:pt x="1089" y="1703"/>
                  </a:cubicBezTo>
                  <a:cubicBezTo>
                    <a:pt x="992" y="1541"/>
                    <a:pt x="875" y="1412"/>
                    <a:pt x="733" y="1295"/>
                  </a:cubicBezTo>
                  <a:cubicBezTo>
                    <a:pt x="711" y="1274"/>
                    <a:pt x="730" y="1239"/>
                    <a:pt x="755" y="1239"/>
                  </a:cubicBezTo>
                  <a:close/>
                  <a:moveTo>
                    <a:pt x="512" y="1235"/>
                  </a:moveTo>
                  <a:cubicBezTo>
                    <a:pt x="519" y="1235"/>
                    <a:pt x="526" y="1238"/>
                    <a:pt x="532" y="1244"/>
                  </a:cubicBezTo>
                  <a:cubicBezTo>
                    <a:pt x="694" y="1380"/>
                    <a:pt x="869" y="1528"/>
                    <a:pt x="1005" y="1690"/>
                  </a:cubicBezTo>
                  <a:cubicBezTo>
                    <a:pt x="1030" y="1721"/>
                    <a:pt x="1004" y="1759"/>
                    <a:pt x="973" y="1759"/>
                  </a:cubicBezTo>
                  <a:cubicBezTo>
                    <a:pt x="964" y="1759"/>
                    <a:pt x="955" y="1756"/>
                    <a:pt x="946" y="1749"/>
                  </a:cubicBezTo>
                  <a:cubicBezTo>
                    <a:pt x="784" y="1613"/>
                    <a:pt x="636" y="1444"/>
                    <a:pt x="493" y="1289"/>
                  </a:cubicBezTo>
                  <a:cubicBezTo>
                    <a:pt x="468" y="1264"/>
                    <a:pt x="489" y="1235"/>
                    <a:pt x="512" y="1235"/>
                  </a:cubicBezTo>
                  <a:close/>
                  <a:moveTo>
                    <a:pt x="1264" y="0"/>
                  </a:moveTo>
                  <a:cubicBezTo>
                    <a:pt x="882" y="434"/>
                    <a:pt x="487" y="849"/>
                    <a:pt x="66" y="1231"/>
                  </a:cubicBezTo>
                  <a:cubicBezTo>
                    <a:pt x="40" y="1250"/>
                    <a:pt x="20" y="1269"/>
                    <a:pt x="1" y="1295"/>
                  </a:cubicBezTo>
                  <a:lnTo>
                    <a:pt x="7" y="1295"/>
                  </a:lnTo>
                  <a:cubicBezTo>
                    <a:pt x="480" y="1606"/>
                    <a:pt x="946" y="1982"/>
                    <a:pt x="1309" y="2422"/>
                  </a:cubicBezTo>
                  <a:cubicBezTo>
                    <a:pt x="1348" y="2344"/>
                    <a:pt x="1380" y="2254"/>
                    <a:pt x="1387" y="2144"/>
                  </a:cubicBezTo>
                  <a:cubicBezTo>
                    <a:pt x="1432" y="1606"/>
                    <a:pt x="1510" y="939"/>
                    <a:pt x="1445" y="402"/>
                  </a:cubicBezTo>
                  <a:cubicBezTo>
                    <a:pt x="1426" y="233"/>
                    <a:pt x="1445" y="91"/>
                    <a:pt x="126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7" name="Google Shape;2127;p27"/>
            <p:cNvGrpSpPr/>
            <p:nvPr/>
          </p:nvGrpSpPr>
          <p:grpSpPr>
            <a:xfrm>
              <a:off x="4025921" y="2359848"/>
              <a:ext cx="170784" cy="149916"/>
              <a:chOff x="2789346" y="2318280"/>
              <a:chExt cx="312220" cy="274069"/>
            </a:xfrm>
          </p:grpSpPr>
          <p:sp>
            <p:nvSpPr>
              <p:cNvPr id="2128" name="Google Shape;2128;p27"/>
              <p:cNvSpPr/>
              <p:nvPr/>
            </p:nvSpPr>
            <p:spPr>
              <a:xfrm>
                <a:off x="2789346" y="2318280"/>
                <a:ext cx="312220" cy="274069"/>
              </a:xfrm>
              <a:custGeom>
                <a:rect b="b" l="l" r="r" t="t"/>
                <a:pathLst>
                  <a:path extrusionOk="0" h="2773" w="3159">
                    <a:moveTo>
                      <a:pt x="1651" y="117"/>
                    </a:moveTo>
                    <a:cubicBezTo>
                      <a:pt x="1664" y="137"/>
                      <a:pt x="1684" y="150"/>
                      <a:pt x="1716" y="156"/>
                    </a:cubicBezTo>
                    <a:cubicBezTo>
                      <a:pt x="2435" y="176"/>
                      <a:pt x="3018" y="791"/>
                      <a:pt x="2875" y="1523"/>
                    </a:cubicBezTo>
                    <a:cubicBezTo>
                      <a:pt x="2750" y="2173"/>
                      <a:pt x="2185" y="2599"/>
                      <a:pt x="1541" y="2599"/>
                    </a:cubicBezTo>
                    <a:cubicBezTo>
                      <a:pt x="1517" y="2599"/>
                      <a:pt x="1494" y="2599"/>
                      <a:pt x="1470" y="2598"/>
                    </a:cubicBezTo>
                    <a:cubicBezTo>
                      <a:pt x="725" y="2572"/>
                      <a:pt x="110" y="1937"/>
                      <a:pt x="324" y="1179"/>
                    </a:cubicBezTo>
                    <a:cubicBezTo>
                      <a:pt x="499" y="545"/>
                      <a:pt x="1056" y="234"/>
                      <a:pt x="1651" y="117"/>
                    </a:cubicBezTo>
                    <a:close/>
                    <a:moveTo>
                      <a:pt x="1660" y="0"/>
                    </a:moveTo>
                    <a:cubicBezTo>
                      <a:pt x="921" y="0"/>
                      <a:pt x="231" y="562"/>
                      <a:pt x="123" y="1309"/>
                    </a:cubicBezTo>
                    <a:cubicBezTo>
                      <a:pt x="0" y="2164"/>
                      <a:pt x="732" y="2766"/>
                      <a:pt x="1541" y="2772"/>
                    </a:cubicBezTo>
                    <a:cubicBezTo>
                      <a:pt x="1546" y="2773"/>
                      <a:pt x="1550" y="2773"/>
                      <a:pt x="1555" y="2773"/>
                    </a:cubicBezTo>
                    <a:cubicBezTo>
                      <a:pt x="2313" y="2773"/>
                      <a:pt x="2973" y="2230"/>
                      <a:pt x="3063" y="1464"/>
                    </a:cubicBezTo>
                    <a:cubicBezTo>
                      <a:pt x="3159" y="666"/>
                      <a:pt x="2531" y="0"/>
                      <a:pt x="1750" y="0"/>
                    </a:cubicBezTo>
                    <a:cubicBezTo>
                      <a:pt x="1739" y="0"/>
                      <a:pt x="1727" y="1"/>
                      <a:pt x="1716" y="1"/>
                    </a:cubicBezTo>
                    <a:lnTo>
                      <a:pt x="1710" y="1"/>
                    </a:lnTo>
                    <a:cubicBezTo>
                      <a:pt x="1693" y="0"/>
                      <a:pt x="1676" y="0"/>
                      <a:pt x="1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27"/>
              <p:cNvSpPr/>
              <p:nvPr/>
            </p:nvSpPr>
            <p:spPr>
              <a:xfrm>
                <a:off x="2800217" y="2329844"/>
                <a:ext cx="287412" cy="245407"/>
              </a:xfrm>
              <a:custGeom>
                <a:rect b="b" l="l" r="r" t="t"/>
                <a:pathLst>
                  <a:path extrusionOk="0" h="2483" w="2908">
                    <a:moveTo>
                      <a:pt x="1630" y="535"/>
                    </a:moveTo>
                    <a:cubicBezTo>
                      <a:pt x="1635" y="535"/>
                      <a:pt x="1640" y="536"/>
                      <a:pt x="1645" y="538"/>
                    </a:cubicBezTo>
                    <a:cubicBezTo>
                      <a:pt x="1820" y="590"/>
                      <a:pt x="2008" y="680"/>
                      <a:pt x="2131" y="816"/>
                    </a:cubicBezTo>
                    <a:cubicBezTo>
                      <a:pt x="2163" y="848"/>
                      <a:pt x="2133" y="902"/>
                      <a:pt x="2096" y="902"/>
                    </a:cubicBezTo>
                    <a:cubicBezTo>
                      <a:pt x="2089" y="902"/>
                      <a:pt x="2080" y="900"/>
                      <a:pt x="2072" y="894"/>
                    </a:cubicBezTo>
                    <a:cubicBezTo>
                      <a:pt x="1930" y="784"/>
                      <a:pt x="1794" y="680"/>
                      <a:pt x="1626" y="609"/>
                    </a:cubicBezTo>
                    <a:cubicBezTo>
                      <a:pt x="1586" y="592"/>
                      <a:pt x="1596" y="535"/>
                      <a:pt x="1630" y="535"/>
                    </a:cubicBezTo>
                    <a:close/>
                    <a:moveTo>
                      <a:pt x="1431" y="641"/>
                    </a:moveTo>
                    <a:cubicBezTo>
                      <a:pt x="1433" y="641"/>
                      <a:pt x="1435" y="641"/>
                      <a:pt x="1438" y="642"/>
                    </a:cubicBezTo>
                    <a:cubicBezTo>
                      <a:pt x="1600" y="661"/>
                      <a:pt x="1762" y="739"/>
                      <a:pt x="1878" y="855"/>
                    </a:cubicBezTo>
                    <a:cubicBezTo>
                      <a:pt x="1909" y="891"/>
                      <a:pt x="1875" y="938"/>
                      <a:pt x="1841" y="938"/>
                    </a:cubicBezTo>
                    <a:cubicBezTo>
                      <a:pt x="1831" y="938"/>
                      <a:pt x="1822" y="935"/>
                      <a:pt x="1813" y="926"/>
                    </a:cubicBezTo>
                    <a:cubicBezTo>
                      <a:pt x="1697" y="810"/>
                      <a:pt x="1580" y="732"/>
                      <a:pt x="1418" y="693"/>
                    </a:cubicBezTo>
                    <a:cubicBezTo>
                      <a:pt x="1382" y="687"/>
                      <a:pt x="1397" y="641"/>
                      <a:pt x="1431" y="641"/>
                    </a:cubicBezTo>
                    <a:close/>
                    <a:moveTo>
                      <a:pt x="1099" y="602"/>
                    </a:moveTo>
                    <a:cubicBezTo>
                      <a:pt x="1111" y="602"/>
                      <a:pt x="1123" y="604"/>
                      <a:pt x="1133" y="609"/>
                    </a:cubicBezTo>
                    <a:cubicBezTo>
                      <a:pt x="1483" y="829"/>
                      <a:pt x="1833" y="1050"/>
                      <a:pt x="2182" y="1270"/>
                    </a:cubicBezTo>
                    <a:cubicBezTo>
                      <a:pt x="2228" y="1302"/>
                      <a:pt x="2234" y="1373"/>
                      <a:pt x="2182" y="1399"/>
                    </a:cubicBezTo>
                    <a:cubicBezTo>
                      <a:pt x="1852" y="1574"/>
                      <a:pt x="1515" y="1755"/>
                      <a:pt x="1159" y="1859"/>
                    </a:cubicBezTo>
                    <a:cubicBezTo>
                      <a:pt x="1151" y="1862"/>
                      <a:pt x="1143" y="1863"/>
                      <a:pt x="1136" y="1863"/>
                    </a:cubicBezTo>
                    <a:cubicBezTo>
                      <a:pt x="1110" y="1863"/>
                      <a:pt x="1092" y="1846"/>
                      <a:pt x="1082" y="1820"/>
                    </a:cubicBezTo>
                    <a:cubicBezTo>
                      <a:pt x="1072" y="1833"/>
                      <a:pt x="1054" y="1841"/>
                      <a:pt x="1038" y="1841"/>
                    </a:cubicBezTo>
                    <a:cubicBezTo>
                      <a:pt x="1022" y="1841"/>
                      <a:pt x="1007" y="1833"/>
                      <a:pt x="1004" y="1814"/>
                    </a:cubicBezTo>
                    <a:cubicBezTo>
                      <a:pt x="933" y="1425"/>
                      <a:pt x="965" y="1037"/>
                      <a:pt x="1023" y="654"/>
                    </a:cubicBezTo>
                    <a:cubicBezTo>
                      <a:pt x="1028" y="621"/>
                      <a:pt x="1065" y="602"/>
                      <a:pt x="1099" y="602"/>
                    </a:cubicBezTo>
                    <a:close/>
                    <a:moveTo>
                      <a:pt x="1541" y="0"/>
                    </a:moveTo>
                    <a:cubicBezTo>
                      <a:pt x="946" y="117"/>
                      <a:pt x="389" y="428"/>
                      <a:pt x="214" y="1062"/>
                    </a:cubicBezTo>
                    <a:cubicBezTo>
                      <a:pt x="0" y="1820"/>
                      <a:pt x="609" y="2455"/>
                      <a:pt x="1354" y="2481"/>
                    </a:cubicBezTo>
                    <a:cubicBezTo>
                      <a:pt x="1377" y="2482"/>
                      <a:pt x="1401" y="2482"/>
                      <a:pt x="1425" y="2482"/>
                    </a:cubicBezTo>
                    <a:cubicBezTo>
                      <a:pt x="2075" y="2482"/>
                      <a:pt x="2640" y="2056"/>
                      <a:pt x="2765" y="1406"/>
                    </a:cubicBezTo>
                    <a:cubicBezTo>
                      <a:pt x="2908" y="674"/>
                      <a:pt x="2325" y="59"/>
                      <a:pt x="1606" y="39"/>
                    </a:cubicBezTo>
                    <a:cubicBezTo>
                      <a:pt x="1574" y="33"/>
                      <a:pt x="1554" y="20"/>
                      <a:pt x="15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27"/>
              <p:cNvSpPr/>
              <p:nvPr/>
            </p:nvSpPr>
            <p:spPr>
              <a:xfrm>
                <a:off x="2893023" y="2389243"/>
                <a:ext cx="128090" cy="124829"/>
              </a:xfrm>
              <a:custGeom>
                <a:rect b="b" l="l" r="r" t="t"/>
                <a:pathLst>
                  <a:path extrusionOk="0" h="1263" w="1296">
                    <a:moveTo>
                      <a:pt x="214" y="202"/>
                    </a:moveTo>
                    <a:cubicBezTo>
                      <a:pt x="492" y="377"/>
                      <a:pt x="771" y="552"/>
                      <a:pt x="1049" y="727"/>
                    </a:cubicBezTo>
                    <a:cubicBezTo>
                      <a:pt x="758" y="869"/>
                      <a:pt x="453" y="986"/>
                      <a:pt x="168" y="1135"/>
                    </a:cubicBezTo>
                    <a:cubicBezTo>
                      <a:pt x="162" y="1135"/>
                      <a:pt x="156" y="1141"/>
                      <a:pt x="149" y="1148"/>
                    </a:cubicBezTo>
                    <a:cubicBezTo>
                      <a:pt x="162" y="831"/>
                      <a:pt x="175" y="513"/>
                      <a:pt x="214" y="202"/>
                    </a:cubicBezTo>
                    <a:close/>
                    <a:moveTo>
                      <a:pt x="160" y="1"/>
                    </a:moveTo>
                    <a:cubicBezTo>
                      <a:pt x="126" y="1"/>
                      <a:pt x="89" y="20"/>
                      <a:pt x="84" y="53"/>
                    </a:cubicBezTo>
                    <a:cubicBezTo>
                      <a:pt x="26" y="436"/>
                      <a:pt x="0" y="824"/>
                      <a:pt x="65" y="1206"/>
                    </a:cubicBezTo>
                    <a:cubicBezTo>
                      <a:pt x="68" y="1230"/>
                      <a:pt x="84" y="1239"/>
                      <a:pt x="101" y="1239"/>
                    </a:cubicBezTo>
                    <a:cubicBezTo>
                      <a:pt x="117" y="1239"/>
                      <a:pt x="133" y="1231"/>
                      <a:pt x="143" y="1219"/>
                    </a:cubicBezTo>
                    <a:cubicBezTo>
                      <a:pt x="153" y="1245"/>
                      <a:pt x="171" y="1262"/>
                      <a:pt x="197" y="1262"/>
                    </a:cubicBezTo>
                    <a:cubicBezTo>
                      <a:pt x="204" y="1262"/>
                      <a:pt x="212" y="1261"/>
                      <a:pt x="220" y="1258"/>
                    </a:cubicBezTo>
                    <a:cubicBezTo>
                      <a:pt x="576" y="1154"/>
                      <a:pt x="913" y="973"/>
                      <a:pt x="1243" y="798"/>
                    </a:cubicBezTo>
                    <a:cubicBezTo>
                      <a:pt x="1295" y="772"/>
                      <a:pt x="1289" y="701"/>
                      <a:pt x="1243" y="669"/>
                    </a:cubicBezTo>
                    <a:cubicBezTo>
                      <a:pt x="894" y="449"/>
                      <a:pt x="544" y="228"/>
                      <a:pt x="194" y="8"/>
                    </a:cubicBezTo>
                    <a:cubicBezTo>
                      <a:pt x="184" y="3"/>
                      <a:pt x="172" y="1"/>
                      <a:pt x="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27"/>
              <p:cNvSpPr/>
              <p:nvPr/>
            </p:nvSpPr>
            <p:spPr>
              <a:xfrm>
                <a:off x="2957365" y="2382819"/>
                <a:ext cx="56632" cy="36272"/>
              </a:xfrm>
              <a:custGeom>
                <a:rect b="b" l="l" r="r" t="t"/>
                <a:pathLst>
                  <a:path extrusionOk="0" h="367" w="573">
                    <a:moveTo>
                      <a:pt x="44" y="0"/>
                    </a:moveTo>
                    <a:cubicBezTo>
                      <a:pt x="8" y="0"/>
                      <a:pt x="0" y="55"/>
                      <a:pt x="36" y="73"/>
                    </a:cubicBezTo>
                    <a:cubicBezTo>
                      <a:pt x="204" y="144"/>
                      <a:pt x="340" y="248"/>
                      <a:pt x="482" y="358"/>
                    </a:cubicBezTo>
                    <a:cubicBezTo>
                      <a:pt x="490" y="364"/>
                      <a:pt x="499" y="366"/>
                      <a:pt x="506" y="366"/>
                    </a:cubicBezTo>
                    <a:cubicBezTo>
                      <a:pt x="543" y="366"/>
                      <a:pt x="573" y="312"/>
                      <a:pt x="541" y="280"/>
                    </a:cubicBezTo>
                    <a:cubicBezTo>
                      <a:pt x="418" y="144"/>
                      <a:pt x="230" y="60"/>
                      <a:pt x="55" y="2"/>
                    </a:cubicBezTo>
                    <a:cubicBezTo>
                      <a:pt x="51" y="1"/>
                      <a:pt x="47" y="0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27"/>
              <p:cNvSpPr/>
              <p:nvPr/>
            </p:nvSpPr>
            <p:spPr>
              <a:xfrm>
                <a:off x="2907750" y="2409208"/>
                <a:ext cx="89050" cy="93498"/>
              </a:xfrm>
              <a:custGeom>
                <a:rect b="b" l="l" r="r" t="t"/>
                <a:pathLst>
                  <a:path extrusionOk="0" h="946" w="901">
                    <a:moveTo>
                      <a:pt x="65" y="0"/>
                    </a:moveTo>
                    <a:cubicBezTo>
                      <a:pt x="26" y="311"/>
                      <a:pt x="13" y="629"/>
                      <a:pt x="0" y="946"/>
                    </a:cubicBezTo>
                    <a:cubicBezTo>
                      <a:pt x="7" y="939"/>
                      <a:pt x="13" y="933"/>
                      <a:pt x="19" y="933"/>
                    </a:cubicBezTo>
                    <a:cubicBezTo>
                      <a:pt x="304" y="784"/>
                      <a:pt x="609" y="667"/>
                      <a:pt x="900" y="525"/>
                    </a:cubicBezTo>
                    <a:cubicBezTo>
                      <a:pt x="622" y="350"/>
                      <a:pt x="343" y="175"/>
                      <a:pt x="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27"/>
              <p:cNvSpPr/>
              <p:nvPr/>
            </p:nvSpPr>
            <p:spPr>
              <a:xfrm>
                <a:off x="2936708" y="2393098"/>
                <a:ext cx="52185" cy="29552"/>
              </a:xfrm>
              <a:custGeom>
                <a:rect b="b" l="l" r="r" t="t"/>
                <a:pathLst>
                  <a:path extrusionOk="0" h="299" w="528">
                    <a:moveTo>
                      <a:pt x="50" y="1"/>
                    </a:moveTo>
                    <a:cubicBezTo>
                      <a:pt x="16" y="1"/>
                      <a:pt x="1" y="47"/>
                      <a:pt x="37" y="53"/>
                    </a:cubicBezTo>
                    <a:cubicBezTo>
                      <a:pt x="199" y="92"/>
                      <a:pt x="316" y="170"/>
                      <a:pt x="432" y="286"/>
                    </a:cubicBezTo>
                    <a:cubicBezTo>
                      <a:pt x="441" y="295"/>
                      <a:pt x="450" y="298"/>
                      <a:pt x="460" y="298"/>
                    </a:cubicBezTo>
                    <a:cubicBezTo>
                      <a:pt x="494" y="298"/>
                      <a:pt x="528" y="252"/>
                      <a:pt x="497" y="222"/>
                    </a:cubicBezTo>
                    <a:cubicBezTo>
                      <a:pt x="381" y="99"/>
                      <a:pt x="219" y="21"/>
                      <a:pt x="57" y="2"/>
                    </a:cubicBezTo>
                    <a:cubicBezTo>
                      <a:pt x="54" y="1"/>
                      <a:pt x="52" y="1"/>
                      <a:pt x="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34" name="Google Shape;2134;p27"/>
            <p:cNvSpPr/>
            <p:nvPr/>
          </p:nvSpPr>
          <p:spPr>
            <a:xfrm>
              <a:off x="4687683" y="2378659"/>
              <a:ext cx="58172" cy="38385"/>
            </a:xfrm>
            <a:custGeom>
              <a:rect b="b" l="l" r="r" t="t"/>
              <a:pathLst>
                <a:path extrusionOk="0" h="710" w="1076">
                  <a:moveTo>
                    <a:pt x="1030" y="1"/>
                  </a:moveTo>
                  <a:cubicBezTo>
                    <a:pt x="875" y="137"/>
                    <a:pt x="752" y="286"/>
                    <a:pt x="635" y="461"/>
                  </a:cubicBezTo>
                  <a:cubicBezTo>
                    <a:pt x="626" y="470"/>
                    <a:pt x="611" y="479"/>
                    <a:pt x="595" y="479"/>
                  </a:cubicBezTo>
                  <a:cubicBezTo>
                    <a:pt x="589" y="479"/>
                    <a:pt x="583" y="477"/>
                    <a:pt x="577" y="474"/>
                  </a:cubicBezTo>
                  <a:cubicBezTo>
                    <a:pt x="409" y="357"/>
                    <a:pt x="247" y="228"/>
                    <a:pt x="104" y="79"/>
                  </a:cubicBezTo>
                  <a:cubicBezTo>
                    <a:pt x="66" y="130"/>
                    <a:pt x="27" y="189"/>
                    <a:pt x="1" y="247"/>
                  </a:cubicBezTo>
                  <a:cubicBezTo>
                    <a:pt x="98" y="318"/>
                    <a:pt x="189" y="389"/>
                    <a:pt x="279" y="461"/>
                  </a:cubicBezTo>
                  <a:cubicBezTo>
                    <a:pt x="350" y="519"/>
                    <a:pt x="480" y="687"/>
                    <a:pt x="571" y="707"/>
                  </a:cubicBezTo>
                  <a:cubicBezTo>
                    <a:pt x="579" y="709"/>
                    <a:pt x="586" y="710"/>
                    <a:pt x="594" y="710"/>
                  </a:cubicBezTo>
                  <a:cubicBezTo>
                    <a:pt x="719" y="710"/>
                    <a:pt x="814" y="475"/>
                    <a:pt x="869" y="389"/>
                  </a:cubicBezTo>
                  <a:cubicBezTo>
                    <a:pt x="933" y="286"/>
                    <a:pt x="1005" y="176"/>
                    <a:pt x="1076" y="66"/>
                  </a:cubicBezTo>
                  <a:cubicBezTo>
                    <a:pt x="1063" y="46"/>
                    <a:pt x="1043" y="27"/>
                    <a:pt x="10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7"/>
            <p:cNvSpPr/>
            <p:nvPr/>
          </p:nvSpPr>
          <p:spPr>
            <a:xfrm>
              <a:off x="4529820" y="2336653"/>
              <a:ext cx="388279" cy="284803"/>
            </a:xfrm>
            <a:custGeom>
              <a:rect b="b" l="l" r="r" t="t"/>
              <a:pathLst>
                <a:path extrusionOk="0" h="5268" w="7182">
                  <a:moveTo>
                    <a:pt x="1659" y="4573"/>
                  </a:moveTo>
                  <a:cubicBezTo>
                    <a:pt x="1681" y="4573"/>
                    <a:pt x="1705" y="4593"/>
                    <a:pt x="1697" y="4618"/>
                  </a:cubicBezTo>
                  <a:cubicBezTo>
                    <a:pt x="1664" y="4702"/>
                    <a:pt x="1619" y="4786"/>
                    <a:pt x="1580" y="4871"/>
                  </a:cubicBezTo>
                  <a:cubicBezTo>
                    <a:pt x="1576" y="4879"/>
                    <a:pt x="1568" y="4883"/>
                    <a:pt x="1560" y="4883"/>
                  </a:cubicBezTo>
                  <a:cubicBezTo>
                    <a:pt x="1544" y="4883"/>
                    <a:pt x="1526" y="4868"/>
                    <a:pt x="1535" y="4851"/>
                  </a:cubicBezTo>
                  <a:cubicBezTo>
                    <a:pt x="1561" y="4760"/>
                    <a:pt x="1593" y="4676"/>
                    <a:pt x="1632" y="4592"/>
                  </a:cubicBezTo>
                  <a:cubicBezTo>
                    <a:pt x="1637" y="4579"/>
                    <a:pt x="1647" y="4573"/>
                    <a:pt x="1659" y="4573"/>
                  </a:cubicBezTo>
                  <a:close/>
                  <a:moveTo>
                    <a:pt x="1448" y="4608"/>
                  </a:moveTo>
                  <a:cubicBezTo>
                    <a:pt x="1467" y="4608"/>
                    <a:pt x="1485" y="4623"/>
                    <a:pt x="1477" y="4644"/>
                  </a:cubicBezTo>
                  <a:cubicBezTo>
                    <a:pt x="1451" y="4754"/>
                    <a:pt x="1438" y="4851"/>
                    <a:pt x="1457" y="4955"/>
                  </a:cubicBezTo>
                  <a:cubicBezTo>
                    <a:pt x="1457" y="4974"/>
                    <a:pt x="1444" y="4984"/>
                    <a:pt x="1432" y="4984"/>
                  </a:cubicBezTo>
                  <a:cubicBezTo>
                    <a:pt x="1423" y="4984"/>
                    <a:pt x="1415" y="4979"/>
                    <a:pt x="1412" y="4968"/>
                  </a:cubicBezTo>
                  <a:cubicBezTo>
                    <a:pt x="1373" y="4858"/>
                    <a:pt x="1373" y="4728"/>
                    <a:pt x="1418" y="4625"/>
                  </a:cubicBezTo>
                  <a:cubicBezTo>
                    <a:pt x="1425" y="4613"/>
                    <a:pt x="1437" y="4608"/>
                    <a:pt x="1448" y="4608"/>
                  </a:cubicBezTo>
                  <a:close/>
                  <a:moveTo>
                    <a:pt x="5400" y="2125"/>
                  </a:moveTo>
                  <a:cubicBezTo>
                    <a:pt x="5421" y="2125"/>
                    <a:pt x="5443" y="2135"/>
                    <a:pt x="5453" y="2157"/>
                  </a:cubicBezTo>
                  <a:cubicBezTo>
                    <a:pt x="5822" y="3031"/>
                    <a:pt x="6133" y="4262"/>
                    <a:pt x="5867" y="5207"/>
                  </a:cubicBezTo>
                  <a:cubicBezTo>
                    <a:pt x="5865" y="5215"/>
                    <a:pt x="5858" y="5219"/>
                    <a:pt x="5852" y="5219"/>
                  </a:cubicBezTo>
                  <a:cubicBezTo>
                    <a:pt x="5844" y="5219"/>
                    <a:pt x="5835" y="5212"/>
                    <a:pt x="5835" y="5201"/>
                  </a:cubicBezTo>
                  <a:cubicBezTo>
                    <a:pt x="5790" y="4663"/>
                    <a:pt x="5848" y="4139"/>
                    <a:pt x="5764" y="3601"/>
                  </a:cubicBezTo>
                  <a:cubicBezTo>
                    <a:pt x="5679" y="3109"/>
                    <a:pt x="5537" y="2643"/>
                    <a:pt x="5349" y="2190"/>
                  </a:cubicBezTo>
                  <a:cubicBezTo>
                    <a:pt x="5333" y="2150"/>
                    <a:pt x="5366" y="2125"/>
                    <a:pt x="5400" y="2125"/>
                  </a:cubicBezTo>
                  <a:close/>
                  <a:moveTo>
                    <a:pt x="4792" y="1"/>
                  </a:moveTo>
                  <a:cubicBezTo>
                    <a:pt x="4831" y="428"/>
                    <a:pt x="4643" y="856"/>
                    <a:pt x="4242" y="1108"/>
                  </a:cubicBezTo>
                  <a:cubicBezTo>
                    <a:pt x="4236" y="1112"/>
                    <a:pt x="4231" y="1114"/>
                    <a:pt x="4225" y="1114"/>
                  </a:cubicBezTo>
                  <a:cubicBezTo>
                    <a:pt x="4204" y="1114"/>
                    <a:pt x="4185" y="1088"/>
                    <a:pt x="4190" y="1063"/>
                  </a:cubicBezTo>
                  <a:lnTo>
                    <a:pt x="4190" y="1063"/>
                  </a:lnTo>
                  <a:cubicBezTo>
                    <a:pt x="4180" y="1083"/>
                    <a:pt x="4158" y="1094"/>
                    <a:pt x="4137" y="1094"/>
                  </a:cubicBezTo>
                  <a:cubicBezTo>
                    <a:pt x="4117" y="1094"/>
                    <a:pt x="4099" y="1085"/>
                    <a:pt x="4093" y="1063"/>
                  </a:cubicBezTo>
                  <a:cubicBezTo>
                    <a:pt x="4080" y="1011"/>
                    <a:pt x="4061" y="972"/>
                    <a:pt x="4041" y="927"/>
                  </a:cubicBezTo>
                  <a:cubicBezTo>
                    <a:pt x="3931" y="1095"/>
                    <a:pt x="3827" y="1257"/>
                    <a:pt x="3717" y="1425"/>
                  </a:cubicBezTo>
                  <a:cubicBezTo>
                    <a:pt x="3691" y="1464"/>
                    <a:pt x="3633" y="1613"/>
                    <a:pt x="3568" y="1613"/>
                  </a:cubicBezTo>
                  <a:cubicBezTo>
                    <a:pt x="3566" y="1613"/>
                    <a:pt x="3564" y="1614"/>
                    <a:pt x="3562" y="1614"/>
                  </a:cubicBezTo>
                  <a:cubicBezTo>
                    <a:pt x="3492" y="1614"/>
                    <a:pt x="3418" y="1515"/>
                    <a:pt x="3374" y="1484"/>
                  </a:cubicBezTo>
                  <a:cubicBezTo>
                    <a:pt x="3212" y="1348"/>
                    <a:pt x="3050" y="1212"/>
                    <a:pt x="2901" y="1063"/>
                  </a:cubicBezTo>
                  <a:cubicBezTo>
                    <a:pt x="2882" y="1115"/>
                    <a:pt x="2863" y="1166"/>
                    <a:pt x="2843" y="1218"/>
                  </a:cubicBezTo>
                  <a:cubicBezTo>
                    <a:pt x="2834" y="1239"/>
                    <a:pt x="2814" y="1249"/>
                    <a:pt x="2794" y="1249"/>
                  </a:cubicBezTo>
                  <a:cubicBezTo>
                    <a:pt x="2771" y="1249"/>
                    <a:pt x="2749" y="1234"/>
                    <a:pt x="2752" y="1205"/>
                  </a:cubicBezTo>
                  <a:cubicBezTo>
                    <a:pt x="2500" y="1011"/>
                    <a:pt x="2312" y="752"/>
                    <a:pt x="2202" y="448"/>
                  </a:cubicBezTo>
                  <a:cubicBezTo>
                    <a:pt x="2157" y="331"/>
                    <a:pt x="2111" y="189"/>
                    <a:pt x="2098" y="46"/>
                  </a:cubicBezTo>
                  <a:cubicBezTo>
                    <a:pt x="460" y="1186"/>
                    <a:pt x="78" y="3070"/>
                    <a:pt x="0" y="4968"/>
                  </a:cubicBezTo>
                  <a:cubicBezTo>
                    <a:pt x="0" y="4974"/>
                    <a:pt x="0" y="4981"/>
                    <a:pt x="0" y="4987"/>
                  </a:cubicBezTo>
                  <a:cubicBezTo>
                    <a:pt x="389" y="5032"/>
                    <a:pt x="777" y="5071"/>
                    <a:pt x="1166" y="5104"/>
                  </a:cubicBezTo>
                  <a:cubicBezTo>
                    <a:pt x="1172" y="4579"/>
                    <a:pt x="1231" y="4061"/>
                    <a:pt x="1321" y="3543"/>
                  </a:cubicBezTo>
                  <a:cubicBezTo>
                    <a:pt x="1386" y="3161"/>
                    <a:pt x="1405" y="2494"/>
                    <a:pt x="1684" y="2203"/>
                  </a:cubicBezTo>
                  <a:cubicBezTo>
                    <a:pt x="1693" y="2194"/>
                    <a:pt x="1703" y="2190"/>
                    <a:pt x="1713" y="2190"/>
                  </a:cubicBezTo>
                  <a:cubicBezTo>
                    <a:pt x="1745" y="2190"/>
                    <a:pt x="1772" y="2231"/>
                    <a:pt x="1742" y="2261"/>
                  </a:cubicBezTo>
                  <a:cubicBezTo>
                    <a:pt x="1580" y="2442"/>
                    <a:pt x="1548" y="2805"/>
                    <a:pt x="1503" y="3025"/>
                  </a:cubicBezTo>
                  <a:cubicBezTo>
                    <a:pt x="1457" y="3232"/>
                    <a:pt x="1418" y="3433"/>
                    <a:pt x="1386" y="3640"/>
                  </a:cubicBezTo>
                  <a:cubicBezTo>
                    <a:pt x="1308" y="4126"/>
                    <a:pt x="1269" y="4618"/>
                    <a:pt x="1231" y="5110"/>
                  </a:cubicBezTo>
                  <a:cubicBezTo>
                    <a:pt x="2359" y="5210"/>
                    <a:pt x="3486" y="5267"/>
                    <a:pt x="4615" y="5267"/>
                  </a:cubicBezTo>
                  <a:cubicBezTo>
                    <a:pt x="5468" y="5267"/>
                    <a:pt x="6323" y="5234"/>
                    <a:pt x="7182" y="5162"/>
                  </a:cubicBezTo>
                  <a:cubicBezTo>
                    <a:pt x="7175" y="5156"/>
                    <a:pt x="7169" y="5143"/>
                    <a:pt x="7169" y="5130"/>
                  </a:cubicBezTo>
                  <a:cubicBezTo>
                    <a:pt x="7065" y="4048"/>
                    <a:pt x="6923" y="2999"/>
                    <a:pt x="6450" y="2008"/>
                  </a:cubicBezTo>
                  <a:cubicBezTo>
                    <a:pt x="6062" y="1199"/>
                    <a:pt x="5492" y="545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7"/>
            <p:cNvSpPr/>
            <p:nvPr/>
          </p:nvSpPr>
          <p:spPr>
            <a:xfrm>
              <a:off x="4647082" y="2314271"/>
              <a:ext cx="69363" cy="83040"/>
            </a:xfrm>
            <a:custGeom>
              <a:rect b="b" l="l" r="r" t="t"/>
              <a:pathLst>
                <a:path extrusionOk="0" h="1536" w="1283">
                  <a:moveTo>
                    <a:pt x="91" y="0"/>
                  </a:moveTo>
                  <a:cubicBezTo>
                    <a:pt x="91" y="7"/>
                    <a:pt x="91" y="13"/>
                    <a:pt x="85" y="20"/>
                  </a:cubicBezTo>
                  <a:cubicBezTo>
                    <a:pt x="27" y="123"/>
                    <a:pt x="7" y="240"/>
                    <a:pt x="1" y="357"/>
                  </a:cubicBezTo>
                  <a:cubicBezTo>
                    <a:pt x="14" y="369"/>
                    <a:pt x="20" y="389"/>
                    <a:pt x="1" y="402"/>
                  </a:cubicBezTo>
                  <a:cubicBezTo>
                    <a:pt x="20" y="823"/>
                    <a:pt x="324" y="1263"/>
                    <a:pt x="596" y="1535"/>
                  </a:cubicBezTo>
                  <a:cubicBezTo>
                    <a:pt x="661" y="1224"/>
                    <a:pt x="965" y="952"/>
                    <a:pt x="1283" y="901"/>
                  </a:cubicBezTo>
                  <a:cubicBezTo>
                    <a:pt x="1017" y="790"/>
                    <a:pt x="771" y="641"/>
                    <a:pt x="545" y="473"/>
                  </a:cubicBezTo>
                  <a:cubicBezTo>
                    <a:pt x="389" y="350"/>
                    <a:pt x="162" y="201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7"/>
            <p:cNvSpPr/>
            <p:nvPr/>
          </p:nvSpPr>
          <p:spPr>
            <a:xfrm>
              <a:off x="4695036" y="2363954"/>
              <a:ext cx="44872" cy="35087"/>
            </a:xfrm>
            <a:custGeom>
              <a:rect b="b" l="l" r="r" t="t"/>
              <a:pathLst>
                <a:path extrusionOk="0" h="649" w="830">
                  <a:moveTo>
                    <a:pt x="499" y="1"/>
                  </a:moveTo>
                  <a:cubicBezTo>
                    <a:pt x="499" y="1"/>
                    <a:pt x="493" y="7"/>
                    <a:pt x="493" y="7"/>
                  </a:cubicBezTo>
                  <a:cubicBezTo>
                    <a:pt x="493" y="14"/>
                    <a:pt x="486" y="27"/>
                    <a:pt x="474" y="33"/>
                  </a:cubicBezTo>
                  <a:cubicBezTo>
                    <a:pt x="312" y="85"/>
                    <a:pt x="156" y="156"/>
                    <a:pt x="33" y="279"/>
                  </a:cubicBezTo>
                  <a:cubicBezTo>
                    <a:pt x="20" y="286"/>
                    <a:pt x="7" y="299"/>
                    <a:pt x="1" y="312"/>
                  </a:cubicBezTo>
                  <a:cubicBezTo>
                    <a:pt x="143" y="428"/>
                    <a:pt x="292" y="545"/>
                    <a:pt x="448" y="649"/>
                  </a:cubicBezTo>
                  <a:cubicBezTo>
                    <a:pt x="551" y="480"/>
                    <a:pt x="681" y="338"/>
                    <a:pt x="830" y="202"/>
                  </a:cubicBezTo>
                  <a:cubicBezTo>
                    <a:pt x="752" y="124"/>
                    <a:pt x="655" y="53"/>
                    <a:pt x="545" y="1"/>
                  </a:cubicBezTo>
                  <a:cubicBezTo>
                    <a:pt x="545" y="1"/>
                    <a:pt x="538" y="7"/>
                    <a:pt x="538" y="7"/>
                  </a:cubicBezTo>
                  <a:cubicBezTo>
                    <a:pt x="533" y="10"/>
                    <a:pt x="528" y="12"/>
                    <a:pt x="522" y="12"/>
                  </a:cubicBezTo>
                  <a:cubicBezTo>
                    <a:pt x="515" y="12"/>
                    <a:pt x="507" y="9"/>
                    <a:pt x="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7"/>
            <p:cNvSpPr/>
            <p:nvPr/>
          </p:nvSpPr>
          <p:spPr>
            <a:xfrm>
              <a:off x="4728284" y="2307621"/>
              <a:ext cx="63794" cy="86879"/>
            </a:xfrm>
            <a:custGeom>
              <a:rect b="b" l="l" r="r" t="t"/>
              <a:pathLst>
                <a:path extrusionOk="0" h="1607" w="1180">
                  <a:moveTo>
                    <a:pt x="830" y="0"/>
                  </a:moveTo>
                  <a:lnTo>
                    <a:pt x="830" y="0"/>
                  </a:lnTo>
                  <a:cubicBezTo>
                    <a:pt x="642" y="382"/>
                    <a:pt x="344" y="732"/>
                    <a:pt x="1" y="991"/>
                  </a:cubicBezTo>
                  <a:cubicBezTo>
                    <a:pt x="254" y="1082"/>
                    <a:pt x="448" y="1315"/>
                    <a:pt x="519" y="1574"/>
                  </a:cubicBezTo>
                  <a:cubicBezTo>
                    <a:pt x="519" y="1580"/>
                    <a:pt x="519" y="1593"/>
                    <a:pt x="519" y="1600"/>
                  </a:cubicBezTo>
                  <a:lnTo>
                    <a:pt x="519" y="1606"/>
                  </a:lnTo>
                  <a:cubicBezTo>
                    <a:pt x="526" y="1600"/>
                    <a:pt x="526" y="1593"/>
                    <a:pt x="532" y="1593"/>
                  </a:cubicBezTo>
                  <a:cubicBezTo>
                    <a:pt x="1031" y="1192"/>
                    <a:pt x="1180" y="557"/>
                    <a:pt x="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7"/>
            <p:cNvSpPr/>
            <p:nvPr/>
          </p:nvSpPr>
          <p:spPr>
            <a:xfrm>
              <a:off x="4655516" y="2304810"/>
              <a:ext cx="113099" cy="55036"/>
            </a:xfrm>
            <a:custGeom>
              <a:rect b="b" l="l" r="r" t="t"/>
              <a:pathLst>
                <a:path extrusionOk="0" h="1018" w="2092">
                  <a:moveTo>
                    <a:pt x="2053" y="1"/>
                  </a:moveTo>
                  <a:cubicBezTo>
                    <a:pt x="1975" y="39"/>
                    <a:pt x="1891" y="72"/>
                    <a:pt x="1800" y="98"/>
                  </a:cubicBezTo>
                  <a:cubicBezTo>
                    <a:pt x="1504" y="191"/>
                    <a:pt x="1195" y="235"/>
                    <a:pt x="886" y="235"/>
                  </a:cubicBezTo>
                  <a:cubicBezTo>
                    <a:pt x="594" y="235"/>
                    <a:pt x="302" y="196"/>
                    <a:pt x="19" y="124"/>
                  </a:cubicBezTo>
                  <a:cubicBezTo>
                    <a:pt x="13" y="130"/>
                    <a:pt x="6" y="137"/>
                    <a:pt x="0" y="143"/>
                  </a:cubicBezTo>
                  <a:cubicBezTo>
                    <a:pt x="104" y="370"/>
                    <a:pt x="414" y="551"/>
                    <a:pt x="609" y="680"/>
                  </a:cubicBezTo>
                  <a:cubicBezTo>
                    <a:pt x="797" y="810"/>
                    <a:pt x="1004" y="914"/>
                    <a:pt x="1217" y="1011"/>
                  </a:cubicBezTo>
                  <a:lnTo>
                    <a:pt x="1230" y="1011"/>
                  </a:lnTo>
                  <a:cubicBezTo>
                    <a:pt x="1243" y="1011"/>
                    <a:pt x="1256" y="1017"/>
                    <a:pt x="1269" y="1017"/>
                  </a:cubicBezTo>
                  <a:cubicBezTo>
                    <a:pt x="1593" y="713"/>
                    <a:pt x="1859" y="389"/>
                    <a:pt x="2092" y="7"/>
                  </a:cubicBezTo>
                  <a:lnTo>
                    <a:pt x="2092" y="7"/>
                  </a:lnTo>
                  <a:cubicBezTo>
                    <a:pt x="2085" y="13"/>
                    <a:pt x="2079" y="13"/>
                    <a:pt x="2072" y="20"/>
                  </a:cubicBezTo>
                  <a:cubicBezTo>
                    <a:pt x="2066" y="13"/>
                    <a:pt x="2066" y="13"/>
                    <a:pt x="2059" y="7"/>
                  </a:cubicBezTo>
                  <a:cubicBezTo>
                    <a:pt x="2059" y="7"/>
                    <a:pt x="2059" y="7"/>
                    <a:pt x="2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4864847" y="2096020"/>
              <a:ext cx="27356" cy="53414"/>
            </a:xfrm>
            <a:custGeom>
              <a:rect b="b" l="l" r="r" t="t"/>
              <a:pathLst>
                <a:path extrusionOk="0" h="988" w="506">
                  <a:moveTo>
                    <a:pt x="67" y="0"/>
                  </a:moveTo>
                  <a:cubicBezTo>
                    <a:pt x="52" y="0"/>
                    <a:pt x="36" y="1"/>
                    <a:pt x="20" y="3"/>
                  </a:cubicBezTo>
                  <a:cubicBezTo>
                    <a:pt x="33" y="333"/>
                    <a:pt x="33" y="664"/>
                    <a:pt x="1" y="987"/>
                  </a:cubicBezTo>
                  <a:cubicBezTo>
                    <a:pt x="266" y="974"/>
                    <a:pt x="506" y="780"/>
                    <a:pt x="506" y="489"/>
                  </a:cubicBezTo>
                  <a:cubicBezTo>
                    <a:pt x="506" y="239"/>
                    <a:pt x="316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4818137" y="2451482"/>
              <a:ext cx="43250" cy="167378"/>
            </a:xfrm>
            <a:custGeom>
              <a:rect b="b" l="l" r="r" t="t"/>
              <a:pathLst>
                <a:path extrusionOk="0" h="3096" w="800">
                  <a:moveTo>
                    <a:pt x="67" y="1"/>
                  </a:moveTo>
                  <a:cubicBezTo>
                    <a:pt x="33" y="1"/>
                    <a:pt x="0" y="26"/>
                    <a:pt x="16" y="66"/>
                  </a:cubicBezTo>
                  <a:cubicBezTo>
                    <a:pt x="204" y="519"/>
                    <a:pt x="346" y="985"/>
                    <a:pt x="431" y="1477"/>
                  </a:cubicBezTo>
                  <a:cubicBezTo>
                    <a:pt x="515" y="2015"/>
                    <a:pt x="457" y="2539"/>
                    <a:pt x="502" y="3077"/>
                  </a:cubicBezTo>
                  <a:cubicBezTo>
                    <a:pt x="502" y="3088"/>
                    <a:pt x="511" y="3095"/>
                    <a:pt x="519" y="3095"/>
                  </a:cubicBezTo>
                  <a:cubicBezTo>
                    <a:pt x="525" y="3095"/>
                    <a:pt x="532" y="3091"/>
                    <a:pt x="534" y="3083"/>
                  </a:cubicBezTo>
                  <a:cubicBezTo>
                    <a:pt x="800" y="2138"/>
                    <a:pt x="489" y="907"/>
                    <a:pt x="120" y="33"/>
                  </a:cubicBezTo>
                  <a:cubicBezTo>
                    <a:pt x="110" y="11"/>
                    <a:pt x="88" y="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7"/>
            <p:cNvSpPr/>
            <p:nvPr/>
          </p:nvSpPr>
          <p:spPr>
            <a:xfrm>
              <a:off x="4506682" y="1949456"/>
              <a:ext cx="363139" cy="361896"/>
            </a:xfrm>
            <a:custGeom>
              <a:rect b="b" l="l" r="r" t="t"/>
              <a:pathLst>
                <a:path extrusionOk="0" h="6694" w="6717">
                  <a:moveTo>
                    <a:pt x="5834" y="4629"/>
                  </a:moveTo>
                  <a:cubicBezTo>
                    <a:pt x="5852" y="4629"/>
                    <a:pt x="5868" y="4648"/>
                    <a:pt x="5855" y="4670"/>
                  </a:cubicBezTo>
                  <a:cubicBezTo>
                    <a:pt x="5816" y="4760"/>
                    <a:pt x="5764" y="4845"/>
                    <a:pt x="5719" y="4922"/>
                  </a:cubicBezTo>
                  <a:cubicBezTo>
                    <a:pt x="5715" y="4931"/>
                    <a:pt x="5708" y="4934"/>
                    <a:pt x="5702" y="4934"/>
                  </a:cubicBezTo>
                  <a:cubicBezTo>
                    <a:pt x="5689" y="4934"/>
                    <a:pt x="5676" y="4920"/>
                    <a:pt x="5680" y="4903"/>
                  </a:cubicBezTo>
                  <a:cubicBezTo>
                    <a:pt x="5719" y="4819"/>
                    <a:pt x="5764" y="4728"/>
                    <a:pt x="5810" y="4644"/>
                  </a:cubicBezTo>
                  <a:cubicBezTo>
                    <a:pt x="5816" y="4633"/>
                    <a:pt x="5825" y="4629"/>
                    <a:pt x="5834" y="4629"/>
                  </a:cubicBezTo>
                  <a:close/>
                  <a:moveTo>
                    <a:pt x="5897" y="4715"/>
                  </a:moveTo>
                  <a:cubicBezTo>
                    <a:pt x="5912" y="4715"/>
                    <a:pt x="5929" y="4726"/>
                    <a:pt x="5933" y="4741"/>
                  </a:cubicBezTo>
                  <a:cubicBezTo>
                    <a:pt x="5959" y="4948"/>
                    <a:pt x="5810" y="5188"/>
                    <a:pt x="5628" y="5285"/>
                  </a:cubicBezTo>
                  <a:cubicBezTo>
                    <a:pt x="5626" y="5286"/>
                    <a:pt x="5625" y="5286"/>
                    <a:pt x="5623" y="5286"/>
                  </a:cubicBezTo>
                  <a:cubicBezTo>
                    <a:pt x="5612" y="5286"/>
                    <a:pt x="5604" y="5271"/>
                    <a:pt x="5615" y="5265"/>
                  </a:cubicBezTo>
                  <a:cubicBezTo>
                    <a:pt x="5693" y="5194"/>
                    <a:pt x="5758" y="5123"/>
                    <a:pt x="5803" y="5026"/>
                  </a:cubicBezTo>
                  <a:cubicBezTo>
                    <a:pt x="5855" y="4935"/>
                    <a:pt x="5861" y="4838"/>
                    <a:pt x="5874" y="4734"/>
                  </a:cubicBezTo>
                  <a:cubicBezTo>
                    <a:pt x="5877" y="4721"/>
                    <a:pt x="5887" y="4715"/>
                    <a:pt x="5897" y="4715"/>
                  </a:cubicBezTo>
                  <a:close/>
                  <a:moveTo>
                    <a:pt x="4909" y="1"/>
                  </a:moveTo>
                  <a:cubicBezTo>
                    <a:pt x="3995" y="1012"/>
                    <a:pt x="2579" y="1466"/>
                    <a:pt x="1210" y="1466"/>
                  </a:cubicBezTo>
                  <a:cubicBezTo>
                    <a:pt x="825" y="1466"/>
                    <a:pt x="444" y="1430"/>
                    <a:pt x="79" y="1361"/>
                  </a:cubicBezTo>
                  <a:lnTo>
                    <a:pt x="79" y="1361"/>
                  </a:lnTo>
                  <a:cubicBezTo>
                    <a:pt x="117" y="2494"/>
                    <a:pt x="1" y="3640"/>
                    <a:pt x="486" y="4709"/>
                  </a:cubicBezTo>
                  <a:cubicBezTo>
                    <a:pt x="1005" y="5822"/>
                    <a:pt x="2151" y="6580"/>
                    <a:pt x="3362" y="6684"/>
                  </a:cubicBezTo>
                  <a:cubicBezTo>
                    <a:pt x="3445" y="6690"/>
                    <a:pt x="3528" y="6693"/>
                    <a:pt x="3609" y="6693"/>
                  </a:cubicBezTo>
                  <a:cubicBezTo>
                    <a:pt x="4733" y="6693"/>
                    <a:pt x="5682" y="6077"/>
                    <a:pt x="6159" y="5039"/>
                  </a:cubicBezTo>
                  <a:cubicBezTo>
                    <a:pt x="6716" y="3821"/>
                    <a:pt x="6515" y="2474"/>
                    <a:pt x="6373" y="1192"/>
                  </a:cubicBezTo>
                  <a:cubicBezTo>
                    <a:pt x="6373" y="1186"/>
                    <a:pt x="6373" y="1186"/>
                    <a:pt x="6373" y="1179"/>
                  </a:cubicBezTo>
                  <a:cubicBezTo>
                    <a:pt x="5719" y="1056"/>
                    <a:pt x="5175" y="616"/>
                    <a:pt x="4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7"/>
            <p:cNvSpPr/>
            <p:nvPr/>
          </p:nvSpPr>
          <p:spPr>
            <a:xfrm>
              <a:off x="4813487" y="2199658"/>
              <a:ext cx="10488" cy="16597"/>
            </a:xfrm>
            <a:custGeom>
              <a:rect b="b" l="l" r="r" t="t"/>
              <a:pathLst>
                <a:path extrusionOk="0" h="307" w="194">
                  <a:moveTo>
                    <a:pt x="159" y="1"/>
                  </a:moveTo>
                  <a:cubicBezTo>
                    <a:pt x="150" y="1"/>
                    <a:pt x="141" y="5"/>
                    <a:pt x="135" y="16"/>
                  </a:cubicBezTo>
                  <a:cubicBezTo>
                    <a:pt x="89" y="100"/>
                    <a:pt x="44" y="191"/>
                    <a:pt x="5" y="275"/>
                  </a:cubicBezTo>
                  <a:cubicBezTo>
                    <a:pt x="1" y="292"/>
                    <a:pt x="14" y="306"/>
                    <a:pt x="27" y="306"/>
                  </a:cubicBezTo>
                  <a:cubicBezTo>
                    <a:pt x="33" y="306"/>
                    <a:pt x="40" y="303"/>
                    <a:pt x="44" y="294"/>
                  </a:cubicBezTo>
                  <a:cubicBezTo>
                    <a:pt x="89" y="217"/>
                    <a:pt x="141" y="132"/>
                    <a:pt x="180" y="42"/>
                  </a:cubicBezTo>
                  <a:cubicBezTo>
                    <a:pt x="193" y="20"/>
                    <a:pt x="177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7"/>
            <p:cNvSpPr/>
            <p:nvPr/>
          </p:nvSpPr>
          <p:spPr>
            <a:xfrm>
              <a:off x="4809649" y="2204362"/>
              <a:ext cx="19192" cy="30924"/>
            </a:xfrm>
            <a:custGeom>
              <a:rect b="b" l="l" r="r" t="t"/>
              <a:pathLst>
                <a:path extrusionOk="0" h="572" w="355">
                  <a:moveTo>
                    <a:pt x="293" y="0"/>
                  </a:moveTo>
                  <a:cubicBezTo>
                    <a:pt x="283" y="0"/>
                    <a:pt x="273" y="6"/>
                    <a:pt x="270" y="19"/>
                  </a:cubicBezTo>
                  <a:cubicBezTo>
                    <a:pt x="257" y="123"/>
                    <a:pt x="251" y="220"/>
                    <a:pt x="199" y="311"/>
                  </a:cubicBezTo>
                  <a:cubicBezTo>
                    <a:pt x="154" y="408"/>
                    <a:pt x="89" y="479"/>
                    <a:pt x="11" y="550"/>
                  </a:cubicBezTo>
                  <a:cubicBezTo>
                    <a:pt x="0" y="556"/>
                    <a:pt x="8" y="571"/>
                    <a:pt x="19" y="571"/>
                  </a:cubicBezTo>
                  <a:cubicBezTo>
                    <a:pt x="21" y="571"/>
                    <a:pt x="22" y="571"/>
                    <a:pt x="24" y="570"/>
                  </a:cubicBezTo>
                  <a:cubicBezTo>
                    <a:pt x="206" y="473"/>
                    <a:pt x="355" y="233"/>
                    <a:pt x="329" y="26"/>
                  </a:cubicBezTo>
                  <a:cubicBezTo>
                    <a:pt x="325" y="11"/>
                    <a:pt x="308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7"/>
            <p:cNvSpPr/>
            <p:nvPr/>
          </p:nvSpPr>
          <p:spPr>
            <a:xfrm>
              <a:off x="4768561" y="2303404"/>
              <a:ext cx="3190" cy="1784"/>
            </a:xfrm>
            <a:custGeom>
              <a:rect b="b" l="l" r="r" t="t"/>
              <a:pathLst>
                <a:path extrusionOk="0" h="33" w="59">
                  <a:moveTo>
                    <a:pt x="46" y="1"/>
                  </a:moveTo>
                  <a:cubicBezTo>
                    <a:pt x="33" y="1"/>
                    <a:pt x="20" y="7"/>
                    <a:pt x="7" y="20"/>
                  </a:cubicBezTo>
                  <a:cubicBezTo>
                    <a:pt x="7" y="27"/>
                    <a:pt x="1" y="33"/>
                    <a:pt x="1" y="33"/>
                  </a:cubicBezTo>
                  <a:cubicBezTo>
                    <a:pt x="20" y="27"/>
                    <a:pt x="40" y="14"/>
                    <a:pt x="59" y="7"/>
                  </a:cubicBezTo>
                  <a:cubicBezTo>
                    <a:pt x="53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7"/>
            <p:cNvSpPr/>
            <p:nvPr/>
          </p:nvSpPr>
          <p:spPr>
            <a:xfrm>
              <a:off x="4729852" y="1840791"/>
              <a:ext cx="26274" cy="19787"/>
            </a:xfrm>
            <a:custGeom>
              <a:rect b="b" l="l" r="r" t="t"/>
              <a:pathLst>
                <a:path extrusionOk="0" h="366" w="486">
                  <a:moveTo>
                    <a:pt x="22" y="1"/>
                  </a:moveTo>
                  <a:cubicBezTo>
                    <a:pt x="8" y="1"/>
                    <a:pt x="1" y="30"/>
                    <a:pt x="17" y="36"/>
                  </a:cubicBezTo>
                  <a:cubicBezTo>
                    <a:pt x="173" y="126"/>
                    <a:pt x="302" y="223"/>
                    <a:pt x="432" y="359"/>
                  </a:cubicBezTo>
                  <a:cubicBezTo>
                    <a:pt x="437" y="363"/>
                    <a:pt x="443" y="365"/>
                    <a:pt x="449" y="365"/>
                  </a:cubicBezTo>
                  <a:cubicBezTo>
                    <a:pt x="469" y="365"/>
                    <a:pt x="486" y="341"/>
                    <a:pt x="471" y="320"/>
                  </a:cubicBezTo>
                  <a:cubicBezTo>
                    <a:pt x="361" y="178"/>
                    <a:pt x="199" y="61"/>
                    <a:pt x="30" y="3"/>
                  </a:cubicBezTo>
                  <a:cubicBezTo>
                    <a:pt x="28" y="1"/>
                    <a:pt x="25" y="1"/>
                    <a:pt x="2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7"/>
            <p:cNvSpPr/>
            <p:nvPr/>
          </p:nvSpPr>
          <p:spPr>
            <a:xfrm>
              <a:off x="4722338" y="1831816"/>
              <a:ext cx="33519" cy="17408"/>
            </a:xfrm>
            <a:custGeom>
              <a:rect b="b" l="l" r="r" t="t"/>
              <a:pathLst>
                <a:path extrusionOk="0" h="322" w="620">
                  <a:moveTo>
                    <a:pt x="52" y="1"/>
                  </a:moveTo>
                  <a:cubicBezTo>
                    <a:pt x="46" y="1"/>
                    <a:pt x="39" y="1"/>
                    <a:pt x="33" y="1"/>
                  </a:cubicBezTo>
                  <a:cubicBezTo>
                    <a:pt x="1" y="1"/>
                    <a:pt x="1" y="40"/>
                    <a:pt x="33" y="46"/>
                  </a:cubicBezTo>
                  <a:cubicBezTo>
                    <a:pt x="253" y="66"/>
                    <a:pt x="402" y="163"/>
                    <a:pt x="564" y="312"/>
                  </a:cubicBezTo>
                  <a:cubicBezTo>
                    <a:pt x="569" y="318"/>
                    <a:pt x="576" y="321"/>
                    <a:pt x="582" y="321"/>
                  </a:cubicBezTo>
                  <a:cubicBezTo>
                    <a:pt x="600" y="321"/>
                    <a:pt x="619" y="298"/>
                    <a:pt x="610" y="279"/>
                  </a:cubicBezTo>
                  <a:cubicBezTo>
                    <a:pt x="490" y="103"/>
                    <a:pt x="255" y="1"/>
                    <a:pt x="5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4600156" y="1817111"/>
              <a:ext cx="188409" cy="76715"/>
            </a:xfrm>
            <a:custGeom>
              <a:rect b="b" l="l" r="r" t="t"/>
              <a:pathLst>
                <a:path extrusionOk="0" h="1419" w="3485">
                  <a:moveTo>
                    <a:pt x="2312" y="273"/>
                  </a:moveTo>
                  <a:cubicBezTo>
                    <a:pt x="2515" y="273"/>
                    <a:pt x="2750" y="375"/>
                    <a:pt x="2870" y="551"/>
                  </a:cubicBezTo>
                  <a:cubicBezTo>
                    <a:pt x="2879" y="570"/>
                    <a:pt x="2860" y="593"/>
                    <a:pt x="2842" y="593"/>
                  </a:cubicBezTo>
                  <a:cubicBezTo>
                    <a:pt x="2836" y="593"/>
                    <a:pt x="2829" y="590"/>
                    <a:pt x="2824" y="584"/>
                  </a:cubicBezTo>
                  <a:cubicBezTo>
                    <a:pt x="2662" y="435"/>
                    <a:pt x="2513" y="338"/>
                    <a:pt x="2293" y="318"/>
                  </a:cubicBezTo>
                  <a:cubicBezTo>
                    <a:pt x="2261" y="312"/>
                    <a:pt x="2261" y="273"/>
                    <a:pt x="2293" y="273"/>
                  </a:cubicBezTo>
                  <a:cubicBezTo>
                    <a:pt x="2299" y="273"/>
                    <a:pt x="2306" y="273"/>
                    <a:pt x="2312" y="273"/>
                  </a:cubicBezTo>
                  <a:close/>
                  <a:moveTo>
                    <a:pt x="2421" y="439"/>
                  </a:moveTo>
                  <a:cubicBezTo>
                    <a:pt x="2424" y="439"/>
                    <a:pt x="2427" y="439"/>
                    <a:pt x="2429" y="441"/>
                  </a:cubicBezTo>
                  <a:cubicBezTo>
                    <a:pt x="2598" y="499"/>
                    <a:pt x="2760" y="616"/>
                    <a:pt x="2870" y="758"/>
                  </a:cubicBezTo>
                  <a:cubicBezTo>
                    <a:pt x="2885" y="779"/>
                    <a:pt x="2868" y="803"/>
                    <a:pt x="2848" y="803"/>
                  </a:cubicBezTo>
                  <a:cubicBezTo>
                    <a:pt x="2842" y="803"/>
                    <a:pt x="2836" y="801"/>
                    <a:pt x="2831" y="797"/>
                  </a:cubicBezTo>
                  <a:cubicBezTo>
                    <a:pt x="2708" y="661"/>
                    <a:pt x="2572" y="564"/>
                    <a:pt x="2416" y="474"/>
                  </a:cubicBezTo>
                  <a:cubicBezTo>
                    <a:pt x="2400" y="468"/>
                    <a:pt x="2407" y="439"/>
                    <a:pt x="2421" y="439"/>
                  </a:cubicBezTo>
                  <a:close/>
                  <a:moveTo>
                    <a:pt x="1723" y="1"/>
                  </a:moveTo>
                  <a:cubicBezTo>
                    <a:pt x="901" y="7"/>
                    <a:pt x="1" y="493"/>
                    <a:pt x="85" y="1406"/>
                  </a:cubicBezTo>
                  <a:cubicBezTo>
                    <a:pt x="617" y="1225"/>
                    <a:pt x="1190" y="1139"/>
                    <a:pt x="1746" y="1139"/>
                  </a:cubicBezTo>
                  <a:cubicBezTo>
                    <a:pt x="2083" y="1139"/>
                    <a:pt x="2414" y="1170"/>
                    <a:pt x="2727" y="1231"/>
                  </a:cubicBezTo>
                  <a:cubicBezTo>
                    <a:pt x="2954" y="1270"/>
                    <a:pt x="3174" y="1335"/>
                    <a:pt x="3388" y="1419"/>
                  </a:cubicBezTo>
                  <a:cubicBezTo>
                    <a:pt x="3485" y="1050"/>
                    <a:pt x="3129" y="454"/>
                    <a:pt x="2863" y="260"/>
                  </a:cubicBezTo>
                  <a:cubicBezTo>
                    <a:pt x="2539" y="33"/>
                    <a:pt x="210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4649191" y="2308432"/>
              <a:ext cx="6379" cy="5893"/>
            </a:xfrm>
            <a:custGeom>
              <a:rect b="b" l="l" r="r" t="t"/>
              <a:pathLst>
                <a:path extrusionOk="0" h="109" w="118">
                  <a:moveTo>
                    <a:pt x="66" y="1"/>
                  </a:moveTo>
                  <a:cubicBezTo>
                    <a:pt x="50" y="1"/>
                    <a:pt x="33" y="15"/>
                    <a:pt x="33" y="37"/>
                  </a:cubicBezTo>
                  <a:cubicBezTo>
                    <a:pt x="39" y="57"/>
                    <a:pt x="39" y="70"/>
                    <a:pt x="46" y="82"/>
                  </a:cubicBezTo>
                  <a:cubicBezTo>
                    <a:pt x="33" y="70"/>
                    <a:pt x="13" y="63"/>
                    <a:pt x="0" y="63"/>
                  </a:cubicBezTo>
                  <a:cubicBezTo>
                    <a:pt x="26" y="82"/>
                    <a:pt x="46" y="95"/>
                    <a:pt x="72" y="108"/>
                  </a:cubicBezTo>
                  <a:cubicBezTo>
                    <a:pt x="85" y="102"/>
                    <a:pt x="98" y="89"/>
                    <a:pt x="117" y="76"/>
                  </a:cubicBezTo>
                  <a:cubicBezTo>
                    <a:pt x="104" y="57"/>
                    <a:pt x="98" y="44"/>
                    <a:pt x="91" y="24"/>
                  </a:cubicBezTo>
                  <a:cubicBezTo>
                    <a:pt x="88" y="8"/>
                    <a:pt x="78" y="1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4612320" y="2583827"/>
              <a:ext cx="9731" cy="16814"/>
            </a:xfrm>
            <a:custGeom>
              <a:rect b="b" l="l" r="r" t="t"/>
              <a:pathLst>
                <a:path extrusionOk="0" h="311" w="180">
                  <a:moveTo>
                    <a:pt x="133" y="1"/>
                  </a:moveTo>
                  <a:cubicBezTo>
                    <a:pt x="121" y="1"/>
                    <a:pt x="111" y="7"/>
                    <a:pt x="106" y="20"/>
                  </a:cubicBezTo>
                  <a:cubicBezTo>
                    <a:pt x="67" y="104"/>
                    <a:pt x="35" y="188"/>
                    <a:pt x="9" y="279"/>
                  </a:cubicBezTo>
                  <a:cubicBezTo>
                    <a:pt x="0" y="296"/>
                    <a:pt x="18" y="311"/>
                    <a:pt x="34" y="311"/>
                  </a:cubicBezTo>
                  <a:cubicBezTo>
                    <a:pt x="42" y="311"/>
                    <a:pt x="50" y="307"/>
                    <a:pt x="54" y="299"/>
                  </a:cubicBezTo>
                  <a:cubicBezTo>
                    <a:pt x="93" y="214"/>
                    <a:pt x="138" y="130"/>
                    <a:pt x="171" y="46"/>
                  </a:cubicBezTo>
                  <a:cubicBezTo>
                    <a:pt x="179" y="21"/>
                    <a:pt x="155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4604048" y="2585719"/>
              <a:ext cx="6055" cy="20382"/>
            </a:xfrm>
            <a:custGeom>
              <a:rect b="b" l="l" r="r" t="t"/>
              <a:pathLst>
                <a:path extrusionOk="0" h="377" w="112">
                  <a:moveTo>
                    <a:pt x="75" y="1"/>
                  </a:moveTo>
                  <a:cubicBezTo>
                    <a:pt x="64" y="1"/>
                    <a:pt x="52" y="6"/>
                    <a:pt x="45" y="18"/>
                  </a:cubicBezTo>
                  <a:cubicBezTo>
                    <a:pt x="0" y="121"/>
                    <a:pt x="0" y="251"/>
                    <a:pt x="39" y="361"/>
                  </a:cubicBezTo>
                  <a:cubicBezTo>
                    <a:pt x="42" y="372"/>
                    <a:pt x="50" y="377"/>
                    <a:pt x="59" y="377"/>
                  </a:cubicBezTo>
                  <a:cubicBezTo>
                    <a:pt x="71" y="377"/>
                    <a:pt x="84" y="367"/>
                    <a:pt x="84" y="348"/>
                  </a:cubicBezTo>
                  <a:cubicBezTo>
                    <a:pt x="65" y="244"/>
                    <a:pt x="78" y="147"/>
                    <a:pt x="104" y="37"/>
                  </a:cubicBezTo>
                  <a:cubicBezTo>
                    <a:pt x="112" y="16"/>
                    <a:pt x="94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7"/>
            <p:cNvSpPr/>
            <p:nvPr/>
          </p:nvSpPr>
          <p:spPr>
            <a:xfrm>
              <a:off x="4557555" y="1929561"/>
              <a:ext cx="23896" cy="14759"/>
            </a:xfrm>
            <a:custGeom>
              <a:rect b="b" l="l" r="r" t="t"/>
              <a:pathLst>
                <a:path extrusionOk="0" h="273" w="442">
                  <a:moveTo>
                    <a:pt x="408" y="1"/>
                  </a:moveTo>
                  <a:cubicBezTo>
                    <a:pt x="404" y="1"/>
                    <a:pt x="399" y="2"/>
                    <a:pt x="394" y="6"/>
                  </a:cubicBezTo>
                  <a:cubicBezTo>
                    <a:pt x="271" y="90"/>
                    <a:pt x="154" y="174"/>
                    <a:pt x="18" y="239"/>
                  </a:cubicBezTo>
                  <a:cubicBezTo>
                    <a:pt x="1" y="251"/>
                    <a:pt x="14" y="273"/>
                    <a:pt x="31" y="273"/>
                  </a:cubicBezTo>
                  <a:cubicBezTo>
                    <a:pt x="33" y="273"/>
                    <a:pt x="36" y="272"/>
                    <a:pt x="38" y="272"/>
                  </a:cubicBezTo>
                  <a:cubicBezTo>
                    <a:pt x="174" y="213"/>
                    <a:pt x="303" y="136"/>
                    <a:pt x="426" y="45"/>
                  </a:cubicBezTo>
                  <a:cubicBezTo>
                    <a:pt x="442" y="29"/>
                    <a:pt x="428" y="1"/>
                    <a:pt x="408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7"/>
            <p:cNvSpPr/>
            <p:nvPr/>
          </p:nvSpPr>
          <p:spPr>
            <a:xfrm>
              <a:off x="4472406" y="1885176"/>
              <a:ext cx="409633" cy="212413"/>
            </a:xfrm>
            <a:custGeom>
              <a:rect b="b" l="l" r="r" t="t"/>
              <a:pathLst>
                <a:path extrusionOk="0" h="3929" w="7577">
                  <a:moveTo>
                    <a:pt x="1983" y="822"/>
                  </a:moveTo>
                  <a:cubicBezTo>
                    <a:pt x="2003" y="822"/>
                    <a:pt x="2017" y="850"/>
                    <a:pt x="2001" y="866"/>
                  </a:cubicBezTo>
                  <a:cubicBezTo>
                    <a:pt x="1878" y="957"/>
                    <a:pt x="1749" y="1034"/>
                    <a:pt x="1613" y="1093"/>
                  </a:cubicBezTo>
                  <a:cubicBezTo>
                    <a:pt x="1611" y="1093"/>
                    <a:pt x="1608" y="1094"/>
                    <a:pt x="1606" y="1094"/>
                  </a:cubicBezTo>
                  <a:cubicBezTo>
                    <a:pt x="1589" y="1094"/>
                    <a:pt x="1576" y="1072"/>
                    <a:pt x="1593" y="1060"/>
                  </a:cubicBezTo>
                  <a:cubicBezTo>
                    <a:pt x="1729" y="995"/>
                    <a:pt x="1846" y="911"/>
                    <a:pt x="1969" y="827"/>
                  </a:cubicBezTo>
                  <a:cubicBezTo>
                    <a:pt x="1974" y="823"/>
                    <a:pt x="1979" y="822"/>
                    <a:pt x="1983" y="822"/>
                  </a:cubicBezTo>
                  <a:close/>
                  <a:moveTo>
                    <a:pt x="1638" y="820"/>
                  </a:moveTo>
                  <a:cubicBezTo>
                    <a:pt x="1661" y="820"/>
                    <a:pt x="1675" y="854"/>
                    <a:pt x="1652" y="866"/>
                  </a:cubicBezTo>
                  <a:cubicBezTo>
                    <a:pt x="1503" y="937"/>
                    <a:pt x="1373" y="1028"/>
                    <a:pt x="1269" y="1164"/>
                  </a:cubicBezTo>
                  <a:cubicBezTo>
                    <a:pt x="1266" y="1169"/>
                    <a:pt x="1260" y="1172"/>
                    <a:pt x="1255" y="1172"/>
                  </a:cubicBezTo>
                  <a:cubicBezTo>
                    <a:pt x="1241" y="1172"/>
                    <a:pt x="1228" y="1158"/>
                    <a:pt x="1237" y="1144"/>
                  </a:cubicBezTo>
                  <a:cubicBezTo>
                    <a:pt x="1334" y="1002"/>
                    <a:pt x="1470" y="885"/>
                    <a:pt x="1632" y="821"/>
                  </a:cubicBezTo>
                  <a:cubicBezTo>
                    <a:pt x="1634" y="820"/>
                    <a:pt x="1636" y="820"/>
                    <a:pt x="1638" y="820"/>
                  </a:cubicBezTo>
                  <a:close/>
                  <a:moveTo>
                    <a:pt x="4149" y="1"/>
                  </a:moveTo>
                  <a:cubicBezTo>
                    <a:pt x="3981" y="1"/>
                    <a:pt x="3813" y="9"/>
                    <a:pt x="3646" y="24"/>
                  </a:cubicBezTo>
                  <a:cubicBezTo>
                    <a:pt x="2649" y="121"/>
                    <a:pt x="1619" y="484"/>
                    <a:pt x="920" y="1235"/>
                  </a:cubicBezTo>
                  <a:cubicBezTo>
                    <a:pt x="233" y="1960"/>
                    <a:pt x="0" y="2983"/>
                    <a:pt x="305" y="3929"/>
                  </a:cubicBezTo>
                  <a:cubicBezTo>
                    <a:pt x="382" y="3864"/>
                    <a:pt x="479" y="3825"/>
                    <a:pt x="583" y="3819"/>
                  </a:cubicBezTo>
                  <a:cubicBezTo>
                    <a:pt x="570" y="3359"/>
                    <a:pt x="596" y="2899"/>
                    <a:pt x="661" y="2459"/>
                  </a:cubicBezTo>
                  <a:cubicBezTo>
                    <a:pt x="664" y="2448"/>
                    <a:pt x="673" y="2442"/>
                    <a:pt x="682" y="2442"/>
                  </a:cubicBezTo>
                  <a:cubicBezTo>
                    <a:pt x="694" y="2442"/>
                    <a:pt x="706" y="2451"/>
                    <a:pt x="706" y="2465"/>
                  </a:cubicBezTo>
                  <a:lnTo>
                    <a:pt x="706" y="2491"/>
                  </a:lnTo>
                  <a:cubicBezTo>
                    <a:pt x="1039" y="2496"/>
                    <a:pt x="1367" y="2506"/>
                    <a:pt x="1693" y="2506"/>
                  </a:cubicBezTo>
                  <a:cubicBezTo>
                    <a:pt x="2282" y="2506"/>
                    <a:pt x="2864" y="2472"/>
                    <a:pt x="3452" y="2310"/>
                  </a:cubicBezTo>
                  <a:cubicBezTo>
                    <a:pt x="4248" y="2090"/>
                    <a:pt x="4974" y="1669"/>
                    <a:pt x="5524" y="1041"/>
                  </a:cubicBezTo>
                  <a:cubicBezTo>
                    <a:pt x="5532" y="1030"/>
                    <a:pt x="5544" y="1026"/>
                    <a:pt x="5555" y="1026"/>
                  </a:cubicBezTo>
                  <a:cubicBezTo>
                    <a:pt x="5579" y="1026"/>
                    <a:pt x="5606" y="1045"/>
                    <a:pt x="5615" y="1067"/>
                  </a:cubicBezTo>
                  <a:cubicBezTo>
                    <a:pt x="5867" y="1721"/>
                    <a:pt x="6437" y="2167"/>
                    <a:pt x="7124" y="2271"/>
                  </a:cubicBezTo>
                  <a:cubicBezTo>
                    <a:pt x="7188" y="2278"/>
                    <a:pt x="7169" y="2362"/>
                    <a:pt x="7117" y="2381"/>
                  </a:cubicBezTo>
                  <a:cubicBezTo>
                    <a:pt x="7188" y="2854"/>
                    <a:pt x="7253" y="3340"/>
                    <a:pt x="7279" y="3825"/>
                  </a:cubicBezTo>
                  <a:cubicBezTo>
                    <a:pt x="7310" y="3818"/>
                    <a:pt x="7340" y="3814"/>
                    <a:pt x="7371" y="3814"/>
                  </a:cubicBezTo>
                  <a:cubicBezTo>
                    <a:pt x="7417" y="3814"/>
                    <a:pt x="7462" y="3823"/>
                    <a:pt x="7506" y="3838"/>
                  </a:cubicBezTo>
                  <a:cubicBezTo>
                    <a:pt x="7577" y="2737"/>
                    <a:pt x="7551" y="1662"/>
                    <a:pt x="6683" y="866"/>
                  </a:cubicBezTo>
                  <a:cubicBezTo>
                    <a:pt x="6418" y="626"/>
                    <a:pt x="6120" y="438"/>
                    <a:pt x="5796" y="309"/>
                  </a:cubicBezTo>
                  <a:cubicBezTo>
                    <a:pt x="5777" y="309"/>
                    <a:pt x="5751" y="302"/>
                    <a:pt x="5738" y="283"/>
                  </a:cubicBezTo>
                  <a:cubicBezTo>
                    <a:pt x="5238" y="85"/>
                    <a:pt x="4693" y="1"/>
                    <a:pt x="4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7"/>
            <p:cNvSpPr/>
            <p:nvPr/>
          </p:nvSpPr>
          <p:spPr>
            <a:xfrm>
              <a:off x="4538741" y="1929453"/>
              <a:ext cx="24274" cy="19084"/>
            </a:xfrm>
            <a:custGeom>
              <a:rect b="b" l="l" r="r" t="t"/>
              <a:pathLst>
                <a:path extrusionOk="0" h="353" w="449">
                  <a:moveTo>
                    <a:pt x="411" y="1"/>
                  </a:moveTo>
                  <a:cubicBezTo>
                    <a:pt x="409" y="1"/>
                    <a:pt x="407" y="1"/>
                    <a:pt x="405" y="2"/>
                  </a:cubicBezTo>
                  <a:cubicBezTo>
                    <a:pt x="243" y="66"/>
                    <a:pt x="107" y="183"/>
                    <a:pt x="10" y="325"/>
                  </a:cubicBezTo>
                  <a:cubicBezTo>
                    <a:pt x="1" y="339"/>
                    <a:pt x="14" y="353"/>
                    <a:pt x="28" y="353"/>
                  </a:cubicBezTo>
                  <a:cubicBezTo>
                    <a:pt x="33" y="353"/>
                    <a:pt x="39" y="350"/>
                    <a:pt x="42" y="345"/>
                  </a:cubicBezTo>
                  <a:cubicBezTo>
                    <a:pt x="146" y="209"/>
                    <a:pt x="276" y="118"/>
                    <a:pt x="425" y="47"/>
                  </a:cubicBezTo>
                  <a:cubicBezTo>
                    <a:pt x="448" y="35"/>
                    <a:pt x="434" y="1"/>
                    <a:pt x="41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7"/>
            <p:cNvSpPr/>
            <p:nvPr/>
          </p:nvSpPr>
          <p:spPr>
            <a:xfrm>
              <a:off x="4523874" y="2302593"/>
              <a:ext cx="399470" cy="326701"/>
            </a:xfrm>
            <a:custGeom>
              <a:rect b="b" l="l" r="r" t="t"/>
              <a:pathLst>
                <a:path extrusionOk="0" h="6043" w="7389">
                  <a:moveTo>
                    <a:pt x="4611" y="93"/>
                  </a:moveTo>
                  <a:lnTo>
                    <a:pt x="4611" y="93"/>
                  </a:lnTo>
                  <a:cubicBezTo>
                    <a:pt x="4961" y="650"/>
                    <a:pt x="4812" y="1285"/>
                    <a:pt x="4313" y="1686"/>
                  </a:cubicBezTo>
                  <a:cubicBezTo>
                    <a:pt x="4307" y="1686"/>
                    <a:pt x="4307" y="1693"/>
                    <a:pt x="4300" y="1693"/>
                  </a:cubicBezTo>
                  <a:cubicBezTo>
                    <a:pt x="4300" y="1686"/>
                    <a:pt x="4300" y="1673"/>
                    <a:pt x="4300" y="1667"/>
                  </a:cubicBezTo>
                  <a:cubicBezTo>
                    <a:pt x="4229" y="1408"/>
                    <a:pt x="4035" y="1175"/>
                    <a:pt x="3782" y="1084"/>
                  </a:cubicBezTo>
                  <a:cubicBezTo>
                    <a:pt x="4125" y="825"/>
                    <a:pt x="4423" y="475"/>
                    <a:pt x="4611" y="93"/>
                  </a:cubicBezTo>
                  <a:close/>
                  <a:moveTo>
                    <a:pt x="2370" y="216"/>
                  </a:moveTo>
                  <a:cubicBezTo>
                    <a:pt x="2441" y="417"/>
                    <a:pt x="2668" y="566"/>
                    <a:pt x="2824" y="689"/>
                  </a:cubicBezTo>
                  <a:cubicBezTo>
                    <a:pt x="3050" y="857"/>
                    <a:pt x="3296" y="1006"/>
                    <a:pt x="3562" y="1117"/>
                  </a:cubicBezTo>
                  <a:cubicBezTo>
                    <a:pt x="3244" y="1168"/>
                    <a:pt x="2940" y="1440"/>
                    <a:pt x="2875" y="1751"/>
                  </a:cubicBezTo>
                  <a:cubicBezTo>
                    <a:pt x="2603" y="1479"/>
                    <a:pt x="2299" y="1039"/>
                    <a:pt x="2280" y="618"/>
                  </a:cubicBezTo>
                  <a:cubicBezTo>
                    <a:pt x="2299" y="605"/>
                    <a:pt x="2293" y="585"/>
                    <a:pt x="2280" y="573"/>
                  </a:cubicBezTo>
                  <a:cubicBezTo>
                    <a:pt x="2286" y="456"/>
                    <a:pt x="2306" y="339"/>
                    <a:pt x="2364" y="236"/>
                  </a:cubicBezTo>
                  <a:cubicBezTo>
                    <a:pt x="2370" y="229"/>
                    <a:pt x="2370" y="223"/>
                    <a:pt x="2370" y="216"/>
                  </a:cubicBezTo>
                  <a:close/>
                  <a:moveTo>
                    <a:pt x="3711" y="1136"/>
                  </a:moveTo>
                  <a:cubicBezTo>
                    <a:pt x="3821" y="1188"/>
                    <a:pt x="3918" y="1259"/>
                    <a:pt x="3996" y="1337"/>
                  </a:cubicBezTo>
                  <a:cubicBezTo>
                    <a:pt x="3847" y="1473"/>
                    <a:pt x="3724" y="1615"/>
                    <a:pt x="3614" y="1784"/>
                  </a:cubicBezTo>
                  <a:cubicBezTo>
                    <a:pt x="3458" y="1680"/>
                    <a:pt x="3309" y="1563"/>
                    <a:pt x="3167" y="1447"/>
                  </a:cubicBezTo>
                  <a:cubicBezTo>
                    <a:pt x="3180" y="1434"/>
                    <a:pt x="3186" y="1421"/>
                    <a:pt x="3199" y="1414"/>
                  </a:cubicBezTo>
                  <a:cubicBezTo>
                    <a:pt x="3322" y="1291"/>
                    <a:pt x="3478" y="1220"/>
                    <a:pt x="3640" y="1168"/>
                  </a:cubicBezTo>
                  <a:cubicBezTo>
                    <a:pt x="3652" y="1162"/>
                    <a:pt x="3659" y="1149"/>
                    <a:pt x="3659" y="1142"/>
                  </a:cubicBezTo>
                  <a:cubicBezTo>
                    <a:pt x="3659" y="1142"/>
                    <a:pt x="3665" y="1136"/>
                    <a:pt x="3665" y="1136"/>
                  </a:cubicBezTo>
                  <a:cubicBezTo>
                    <a:pt x="3673" y="1144"/>
                    <a:pt x="3681" y="1147"/>
                    <a:pt x="3688" y="1147"/>
                  </a:cubicBezTo>
                  <a:cubicBezTo>
                    <a:pt x="3694" y="1147"/>
                    <a:pt x="3699" y="1145"/>
                    <a:pt x="3704" y="1142"/>
                  </a:cubicBezTo>
                  <a:cubicBezTo>
                    <a:pt x="3704" y="1142"/>
                    <a:pt x="3711" y="1136"/>
                    <a:pt x="3711" y="1136"/>
                  </a:cubicBezTo>
                  <a:close/>
                  <a:moveTo>
                    <a:pt x="4060" y="1408"/>
                  </a:moveTo>
                  <a:cubicBezTo>
                    <a:pt x="4073" y="1427"/>
                    <a:pt x="4093" y="1453"/>
                    <a:pt x="4106" y="1473"/>
                  </a:cubicBezTo>
                  <a:cubicBezTo>
                    <a:pt x="4035" y="1583"/>
                    <a:pt x="3963" y="1686"/>
                    <a:pt x="3899" y="1796"/>
                  </a:cubicBezTo>
                  <a:cubicBezTo>
                    <a:pt x="3843" y="1883"/>
                    <a:pt x="3747" y="2116"/>
                    <a:pt x="3620" y="2116"/>
                  </a:cubicBezTo>
                  <a:cubicBezTo>
                    <a:pt x="3614" y="2116"/>
                    <a:pt x="3607" y="2115"/>
                    <a:pt x="3601" y="2114"/>
                  </a:cubicBezTo>
                  <a:cubicBezTo>
                    <a:pt x="3510" y="2088"/>
                    <a:pt x="3380" y="1926"/>
                    <a:pt x="3309" y="1868"/>
                  </a:cubicBezTo>
                  <a:cubicBezTo>
                    <a:pt x="3219" y="1796"/>
                    <a:pt x="3128" y="1725"/>
                    <a:pt x="3031" y="1654"/>
                  </a:cubicBezTo>
                  <a:cubicBezTo>
                    <a:pt x="3057" y="1596"/>
                    <a:pt x="3096" y="1537"/>
                    <a:pt x="3134" y="1486"/>
                  </a:cubicBezTo>
                  <a:cubicBezTo>
                    <a:pt x="3277" y="1635"/>
                    <a:pt x="3439" y="1764"/>
                    <a:pt x="3607" y="1881"/>
                  </a:cubicBezTo>
                  <a:cubicBezTo>
                    <a:pt x="3613" y="1884"/>
                    <a:pt x="3619" y="1886"/>
                    <a:pt x="3625" y="1886"/>
                  </a:cubicBezTo>
                  <a:cubicBezTo>
                    <a:pt x="3641" y="1886"/>
                    <a:pt x="3656" y="1877"/>
                    <a:pt x="3665" y="1868"/>
                  </a:cubicBezTo>
                  <a:cubicBezTo>
                    <a:pt x="3782" y="1693"/>
                    <a:pt x="3905" y="1544"/>
                    <a:pt x="4060" y="1408"/>
                  </a:cubicBezTo>
                  <a:close/>
                  <a:moveTo>
                    <a:pt x="4902" y="631"/>
                  </a:moveTo>
                  <a:lnTo>
                    <a:pt x="4902" y="631"/>
                  </a:lnTo>
                  <a:cubicBezTo>
                    <a:pt x="5602" y="1175"/>
                    <a:pt x="6172" y="1829"/>
                    <a:pt x="6560" y="2638"/>
                  </a:cubicBezTo>
                  <a:cubicBezTo>
                    <a:pt x="7033" y="3629"/>
                    <a:pt x="7175" y="4678"/>
                    <a:pt x="7279" y="5760"/>
                  </a:cubicBezTo>
                  <a:cubicBezTo>
                    <a:pt x="7279" y="5773"/>
                    <a:pt x="7285" y="5786"/>
                    <a:pt x="7292" y="5792"/>
                  </a:cubicBezTo>
                  <a:cubicBezTo>
                    <a:pt x="6433" y="5864"/>
                    <a:pt x="5578" y="5897"/>
                    <a:pt x="4725" y="5897"/>
                  </a:cubicBezTo>
                  <a:cubicBezTo>
                    <a:pt x="3596" y="5897"/>
                    <a:pt x="2469" y="5840"/>
                    <a:pt x="1341" y="5740"/>
                  </a:cubicBezTo>
                  <a:cubicBezTo>
                    <a:pt x="1379" y="5248"/>
                    <a:pt x="1418" y="4756"/>
                    <a:pt x="1496" y="4270"/>
                  </a:cubicBezTo>
                  <a:cubicBezTo>
                    <a:pt x="1528" y="4063"/>
                    <a:pt x="1567" y="3862"/>
                    <a:pt x="1613" y="3661"/>
                  </a:cubicBezTo>
                  <a:cubicBezTo>
                    <a:pt x="1658" y="3435"/>
                    <a:pt x="1690" y="3072"/>
                    <a:pt x="1852" y="2891"/>
                  </a:cubicBezTo>
                  <a:cubicBezTo>
                    <a:pt x="1882" y="2861"/>
                    <a:pt x="1855" y="2820"/>
                    <a:pt x="1823" y="2820"/>
                  </a:cubicBezTo>
                  <a:cubicBezTo>
                    <a:pt x="1813" y="2820"/>
                    <a:pt x="1803" y="2824"/>
                    <a:pt x="1794" y="2833"/>
                  </a:cubicBezTo>
                  <a:cubicBezTo>
                    <a:pt x="1515" y="3124"/>
                    <a:pt x="1496" y="3791"/>
                    <a:pt x="1431" y="4173"/>
                  </a:cubicBezTo>
                  <a:cubicBezTo>
                    <a:pt x="1341" y="4691"/>
                    <a:pt x="1282" y="5209"/>
                    <a:pt x="1276" y="5734"/>
                  </a:cubicBezTo>
                  <a:cubicBezTo>
                    <a:pt x="887" y="5701"/>
                    <a:pt x="499" y="5662"/>
                    <a:pt x="110" y="5624"/>
                  </a:cubicBezTo>
                  <a:cubicBezTo>
                    <a:pt x="110" y="5617"/>
                    <a:pt x="110" y="5604"/>
                    <a:pt x="110" y="5598"/>
                  </a:cubicBezTo>
                  <a:cubicBezTo>
                    <a:pt x="188" y="3700"/>
                    <a:pt x="570" y="1816"/>
                    <a:pt x="2208" y="676"/>
                  </a:cubicBezTo>
                  <a:cubicBezTo>
                    <a:pt x="2221" y="819"/>
                    <a:pt x="2267" y="961"/>
                    <a:pt x="2312" y="1078"/>
                  </a:cubicBezTo>
                  <a:cubicBezTo>
                    <a:pt x="2422" y="1382"/>
                    <a:pt x="2610" y="1641"/>
                    <a:pt x="2862" y="1835"/>
                  </a:cubicBezTo>
                  <a:cubicBezTo>
                    <a:pt x="2859" y="1864"/>
                    <a:pt x="2881" y="1879"/>
                    <a:pt x="2904" y="1879"/>
                  </a:cubicBezTo>
                  <a:cubicBezTo>
                    <a:pt x="2924" y="1879"/>
                    <a:pt x="2944" y="1869"/>
                    <a:pt x="2953" y="1848"/>
                  </a:cubicBezTo>
                  <a:cubicBezTo>
                    <a:pt x="2973" y="1796"/>
                    <a:pt x="2992" y="1745"/>
                    <a:pt x="3011" y="1693"/>
                  </a:cubicBezTo>
                  <a:cubicBezTo>
                    <a:pt x="3160" y="1842"/>
                    <a:pt x="3322" y="1978"/>
                    <a:pt x="3484" y="2114"/>
                  </a:cubicBezTo>
                  <a:cubicBezTo>
                    <a:pt x="3528" y="2145"/>
                    <a:pt x="3602" y="2244"/>
                    <a:pt x="3672" y="2244"/>
                  </a:cubicBezTo>
                  <a:cubicBezTo>
                    <a:pt x="3674" y="2244"/>
                    <a:pt x="3676" y="2243"/>
                    <a:pt x="3678" y="2243"/>
                  </a:cubicBezTo>
                  <a:cubicBezTo>
                    <a:pt x="3743" y="2243"/>
                    <a:pt x="3808" y="2094"/>
                    <a:pt x="3827" y="2055"/>
                  </a:cubicBezTo>
                  <a:cubicBezTo>
                    <a:pt x="3937" y="1887"/>
                    <a:pt x="4041" y="1725"/>
                    <a:pt x="4151" y="1557"/>
                  </a:cubicBezTo>
                  <a:cubicBezTo>
                    <a:pt x="4171" y="1602"/>
                    <a:pt x="4190" y="1641"/>
                    <a:pt x="4203" y="1693"/>
                  </a:cubicBezTo>
                  <a:cubicBezTo>
                    <a:pt x="4209" y="1715"/>
                    <a:pt x="4227" y="1724"/>
                    <a:pt x="4247" y="1724"/>
                  </a:cubicBezTo>
                  <a:cubicBezTo>
                    <a:pt x="4268" y="1724"/>
                    <a:pt x="4290" y="1713"/>
                    <a:pt x="4300" y="1693"/>
                  </a:cubicBezTo>
                  <a:lnTo>
                    <a:pt x="4300" y="1693"/>
                  </a:lnTo>
                  <a:cubicBezTo>
                    <a:pt x="4290" y="1718"/>
                    <a:pt x="4312" y="1744"/>
                    <a:pt x="4334" y="1744"/>
                  </a:cubicBezTo>
                  <a:cubicBezTo>
                    <a:pt x="4340" y="1744"/>
                    <a:pt x="4346" y="1742"/>
                    <a:pt x="4352" y="1738"/>
                  </a:cubicBezTo>
                  <a:cubicBezTo>
                    <a:pt x="4753" y="1486"/>
                    <a:pt x="4941" y="1058"/>
                    <a:pt x="4902" y="631"/>
                  </a:cubicBezTo>
                  <a:close/>
                  <a:moveTo>
                    <a:pt x="4644" y="0"/>
                  </a:moveTo>
                  <a:cubicBezTo>
                    <a:pt x="4626" y="0"/>
                    <a:pt x="4608" y="8"/>
                    <a:pt x="4598" y="22"/>
                  </a:cubicBezTo>
                  <a:cubicBezTo>
                    <a:pt x="4591" y="16"/>
                    <a:pt x="4579" y="16"/>
                    <a:pt x="4572" y="16"/>
                  </a:cubicBezTo>
                  <a:cubicBezTo>
                    <a:pt x="4572" y="16"/>
                    <a:pt x="4579" y="16"/>
                    <a:pt x="4585" y="22"/>
                  </a:cubicBezTo>
                  <a:cubicBezTo>
                    <a:pt x="4566" y="29"/>
                    <a:pt x="4546" y="42"/>
                    <a:pt x="4527" y="48"/>
                  </a:cubicBezTo>
                  <a:cubicBezTo>
                    <a:pt x="4294" y="430"/>
                    <a:pt x="4028" y="754"/>
                    <a:pt x="3704" y="1058"/>
                  </a:cubicBezTo>
                  <a:cubicBezTo>
                    <a:pt x="3691" y="1058"/>
                    <a:pt x="3678" y="1052"/>
                    <a:pt x="3665" y="1052"/>
                  </a:cubicBezTo>
                  <a:lnTo>
                    <a:pt x="3652" y="1052"/>
                  </a:lnTo>
                  <a:cubicBezTo>
                    <a:pt x="3439" y="955"/>
                    <a:pt x="3232" y="851"/>
                    <a:pt x="3044" y="721"/>
                  </a:cubicBezTo>
                  <a:cubicBezTo>
                    <a:pt x="2849" y="592"/>
                    <a:pt x="2539" y="411"/>
                    <a:pt x="2435" y="184"/>
                  </a:cubicBezTo>
                  <a:cubicBezTo>
                    <a:pt x="2416" y="197"/>
                    <a:pt x="2403" y="203"/>
                    <a:pt x="2390" y="216"/>
                  </a:cubicBezTo>
                  <a:cubicBezTo>
                    <a:pt x="2364" y="203"/>
                    <a:pt x="2344" y="184"/>
                    <a:pt x="2318" y="171"/>
                  </a:cubicBezTo>
                  <a:cubicBezTo>
                    <a:pt x="2306" y="178"/>
                    <a:pt x="2299" y="184"/>
                    <a:pt x="2293" y="190"/>
                  </a:cubicBezTo>
                  <a:cubicBezTo>
                    <a:pt x="2215" y="307"/>
                    <a:pt x="2189" y="443"/>
                    <a:pt x="2195" y="585"/>
                  </a:cubicBezTo>
                  <a:cubicBezTo>
                    <a:pt x="408" y="1499"/>
                    <a:pt x="65" y="3804"/>
                    <a:pt x="0" y="5598"/>
                  </a:cubicBezTo>
                  <a:cubicBezTo>
                    <a:pt x="0" y="5624"/>
                    <a:pt x="13" y="5637"/>
                    <a:pt x="26" y="5643"/>
                  </a:cubicBezTo>
                  <a:cubicBezTo>
                    <a:pt x="20" y="5669"/>
                    <a:pt x="26" y="5695"/>
                    <a:pt x="58" y="5701"/>
                  </a:cubicBezTo>
                  <a:cubicBezTo>
                    <a:pt x="1477" y="5941"/>
                    <a:pt x="2927" y="6042"/>
                    <a:pt x="4377" y="6042"/>
                  </a:cubicBezTo>
                  <a:cubicBezTo>
                    <a:pt x="5357" y="6042"/>
                    <a:pt x="6336" y="5996"/>
                    <a:pt x="7305" y="5915"/>
                  </a:cubicBezTo>
                  <a:cubicBezTo>
                    <a:pt x="7357" y="5909"/>
                    <a:pt x="7376" y="5844"/>
                    <a:pt x="7350" y="5811"/>
                  </a:cubicBezTo>
                  <a:cubicBezTo>
                    <a:pt x="7370" y="5805"/>
                    <a:pt x="7389" y="5786"/>
                    <a:pt x="7389" y="5760"/>
                  </a:cubicBezTo>
                  <a:cubicBezTo>
                    <a:pt x="7376" y="3836"/>
                    <a:pt x="6638" y="1544"/>
                    <a:pt x="4889" y="521"/>
                  </a:cubicBezTo>
                  <a:cubicBezTo>
                    <a:pt x="4857" y="346"/>
                    <a:pt x="4792" y="178"/>
                    <a:pt x="4689" y="22"/>
                  </a:cubicBezTo>
                  <a:cubicBezTo>
                    <a:pt x="4676" y="7"/>
                    <a:pt x="4660" y="0"/>
                    <a:pt x="4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7"/>
            <p:cNvSpPr/>
            <p:nvPr/>
          </p:nvSpPr>
          <p:spPr>
            <a:xfrm>
              <a:off x="4482516" y="2095101"/>
              <a:ext cx="26707" cy="47683"/>
            </a:xfrm>
            <a:custGeom>
              <a:rect b="b" l="l" r="r" t="t"/>
              <a:pathLst>
                <a:path extrusionOk="0" h="882" w="494">
                  <a:moveTo>
                    <a:pt x="396" y="1"/>
                  </a:moveTo>
                  <a:cubicBezTo>
                    <a:pt x="189" y="52"/>
                    <a:pt x="1" y="240"/>
                    <a:pt x="14" y="467"/>
                  </a:cubicBezTo>
                  <a:cubicBezTo>
                    <a:pt x="27" y="726"/>
                    <a:pt x="260" y="875"/>
                    <a:pt x="493" y="881"/>
                  </a:cubicBezTo>
                  <a:cubicBezTo>
                    <a:pt x="441" y="596"/>
                    <a:pt x="409" y="298"/>
                    <a:pt x="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7"/>
            <p:cNvSpPr/>
            <p:nvPr/>
          </p:nvSpPr>
          <p:spPr>
            <a:xfrm>
              <a:off x="4466459" y="1811164"/>
              <a:ext cx="433475" cy="506352"/>
            </a:xfrm>
            <a:custGeom>
              <a:rect b="b" l="l" r="r" t="t"/>
              <a:pathLst>
                <a:path extrusionOk="0" h="9366" w="8018">
                  <a:moveTo>
                    <a:pt x="4196" y="111"/>
                  </a:moveTo>
                  <a:cubicBezTo>
                    <a:pt x="4578" y="111"/>
                    <a:pt x="5012" y="143"/>
                    <a:pt x="5336" y="370"/>
                  </a:cubicBezTo>
                  <a:cubicBezTo>
                    <a:pt x="5602" y="564"/>
                    <a:pt x="5958" y="1166"/>
                    <a:pt x="5861" y="1529"/>
                  </a:cubicBezTo>
                  <a:cubicBezTo>
                    <a:pt x="5647" y="1445"/>
                    <a:pt x="5427" y="1380"/>
                    <a:pt x="5200" y="1341"/>
                  </a:cubicBezTo>
                  <a:cubicBezTo>
                    <a:pt x="4887" y="1280"/>
                    <a:pt x="4556" y="1249"/>
                    <a:pt x="4219" y="1249"/>
                  </a:cubicBezTo>
                  <a:cubicBezTo>
                    <a:pt x="3663" y="1249"/>
                    <a:pt x="3090" y="1335"/>
                    <a:pt x="2558" y="1516"/>
                  </a:cubicBezTo>
                  <a:cubicBezTo>
                    <a:pt x="2474" y="603"/>
                    <a:pt x="3374" y="117"/>
                    <a:pt x="4196" y="111"/>
                  </a:cubicBezTo>
                  <a:close/>
                  <a:moveTo>
                    <a:pt x="4259" y="1370"/>
                  </a:moveTo>
                  <a:cubicBezTo>
                    <a:pt x="4803" y="1370"/>
                    <a:pt x="5348" y="1454"/>
                    <a:pt x="5848" y="1652"/>
                  </a:cubicBezTo>
                  <a:cubicBezTo>
                    <a:pt x="5857" y="1667"/>
                    <a:pt x="5874" y="1674"/>
                    <a:pt x="5891" y="1674"/>
                  </a:cubicBezTo>
                  <a:cubicBezTo>
                    <a:pt x="5896" y="1674"/>
                    <a:pt x="5901" y="1673"/>
                    <a:pt x="5906" y="1671"/>
                  </a:cubicBezTo>
                  <a:cubicBezTo>
                    <a:pt x="6223" y="1807"/>
                    <a:pt x="6528" y="1995"/>
                    <a:pt x="6793" y="2235"/>
                  </a:cubicBezTo>
                  <a:cubicBezTo>
                    <a:pt x="7661" y="3031"/>
                    <a:pt x="7687" y="4106"/>
                    <a:pt x="7616" y="5207"/>
                  </a:cubicBezTo>
                  <a:cubicBezTo>
                    <a:pt x="7572" y="5191"/>
                    <a:pt x="7525" y="5180"/>
                    <a:pt x="7478" y="5180"/>
                  </a:cubicBezTo>
                  <a:cubicBezTo>
                    <a:pt x="7448" y="5180"/>
                    <a:pt x="7419" y="5184"/>
                    <a:pt x="7389" y="5194"/>
                  </a:cubicBezTo>
                  <a:cubicBezTo>
                    <a:pt x="7363" y="4709"/>
                    <a:pt x="7298" y="4223"/>
                    <a:pt x="7227" y="3750"/>
                  </a:cubicBezTo>
                  <a:cubicBezTo>
                    <a:pt x="7279" y="3731"/>
                    <a:pt x="7298" y="3647"/>
                    <a:pt x="7234" y="3640"/>
                  </a:cubicBezTo>
                  <a:cubicBezTo>
                    <a:pt x="6547" y="3536"/>
                    <a:pt x="5977" y="3090"/>
                    <a:pt x="5725" y="2436"/>
                  </a:cubicBezTo>
                  <a:cubicBezTo>
                    <a:pt x="5716" y="2414"/>
                    <a:pt x="5689" y="2395"/>
                    <a:pt x="5663" y="2395"/>
                  </a:cubicBezTo>
                  <a:cubicBezTo>
                    <a:pt x="5651" y="2395"/>
                    <a:pt x="5638" y="2399"/>
                    <a:pt x="5628" y="2410"/>
                  </a:cubicBezTo>
                  <a:cubicBezTo>
                    <a:pt x="5084" y="3038"/>
                    <a:pt x="4358" y="3459"/>
                    <a:pt x="3562" y="3679"/>
                  </a:cubicBezTo>
                  <a:cubicBezTo>
                    <a:pt x="2974" y="3841"/>
                    <a:pt x="2392" y="3875"/>
                    <a:pt x="1803" y="3875"/>
                  </a:cubicBezTo>
                  <a:cubicBezTo>
                    <a:pt x="1477" y="3875"/>
                    <a:pt x="1149" y="3865"/>
                    <a:pt x="816" y="3860"/>
                  </a:cubicBezTo>
                  <a:lnTo>
                    <a:pt x="816" y="3834"/>
                  </a:lnTo>
                  <a:cubicBezTo>
                    <a:pt x="816" y="3820"/>
                    <a:pt x="804" y="3811"/>
                    <a:pt x="792" y="3811"/>
                  </a:cubicBezTo>
                  <a:cubicBezTo>
                    <a:pt x="783" y="3811"/>
                    <a:pt x="774" y="3817"/>
                    <a:pt x="771" y="3828"/>
                  </a:cubicBezTo>
                  <a:cubicBezTo>
                    <a:pt x="706" y="4268"/>
                    <a:pt x="680" y="4728"/>
                    <a:pt x="693" y="5188"/>
                  </a:cubicBezTo>
                  <a:cubicBezTo>
                    <a:pt x="589" y="5194"/>
                    <a:pt x="492" y="5233"/>
                    <a:pt x="415" y="5298"/>
                  </a:cubicBezTo>
                  <a:cubicBezTo>
                    <a:pt x="110" y="4352"/>
                    <a:pt x="343" y="3329"/>
                    <a:pt x="1023" y="2604"/>
                  </a:cubicBezTo>
                  <a:cubicBezTo>
                    <a:pt x="1729" y="1853"/>
                    <a:pt x="2759" y="1490"/>
                    <a:pt x="3756" y="1393"/>
                  </a:cubicBezTo>
                  <a:cubicBezTo>
                    <a:pt x="3923" y="1378"/>
                    <a:pt x="4091" y="1370"/>
                    <a:pt x="4259" y="1370"/>
                  </a:cubicBezTo>
                  <a:close/>
                  <a:moveTo>
                    <a:pt x="693" y="5253"/>
                  </a:moveTo>
                  <a:cubicBezTo>
                    <a:pt x="706" y="5550"/>
                    <a:pt x="738" y="5848"/>
                    <a:pt x="790" y="6133"/>
                  </a:cubicBezTo>
                  <a:cubicBezTo>
                    <a:pt x="557" y="6127"/>
                    <a:pt x="324" y="5978"/>
                    <a:pt x="311" y="5719"/>
                  </a:cubicBezTo>
                  <a:cubicBezTo>
                    <a:pt x="298" y="5492"/>
                    <a:pt x="486" y="5304"/>
                    <a:pt x="693" y="5253"/>
                  </a:cubicBezTo>
                  <a:close/>
                  <a:moveTo>
                    <a:pt x="7435" y="5269"/>
                  </a:moveTo>
                  <a:cubicBezTo>
                    <a:pt x="7679" y="5269"/>
                    <a:pt x="7875" y="5508"/>
                    <a:pt x="7875" y="5758"/>
                  </a:cubicBezTo>
                  <a:cubicBezTo>
                    <a:pt x="7875" y="6049"/>
                    <a:pt x="7635" y="6243"/>
                    <a:pt x="7370" y="6256"/>
                  </a:cubicBezTo>
                  <a:cubicBezTo>
                    <a:pt x="7402" y="5933"/>
                    <a:pt x="7408" y="5602"/>
                    <a:pt x="7389" y="5272"/>
                  </a:cubicBezTo>
                  <a:cubicBezTo>
                    <a:pt x="7404" y="5270"/>
                    <a:pt x="7420" y="5269"/>
                    <a:pt x="7435" y="5269"/>
                  </a:cubicBezTo>
                  <a:close/>
                  <a:moveTo>
                    <a:pt x="5653" y="2559"/>
                  </a:moveTo>
                  <a:cubicBezTo>
                    <a:pt x="5919" y="3174"/>
                    <a:pt x="6463" y="3614"/>
                    <a:pt x="7117" y="3737"/>
                  </a:cubicBezTo>
                  <a:cubicBezTo>
                    <a:pt x="7117" y="3744"/>
                    <a:pt x="7117" y="3744"/>
                    <a:pt x="7117" y="3750"/>
                  </a:cubicBezTo>
                  <a:cubicBezTo>
                    <a:pt x="7259" y="5032"/>
                    <a:pt x="7460" y="6379"/>
                    <a:pt x="6903" y="7597"/>
                  </a:cubicBezTo>
                  <a:cubicBezTo>
                    <a:pt x="6426" y="8635"/>
                    <a:pt x="5477" y="9251"/>
                    <a:pt x="4353" y="9251"/>
                  </a:cubicBezTo>
                  <a:cubicBezTo>
                    <a:pt x="4272" y="9251"/>
                    <a:pt x="4189" y="9248"/>
                    <a:pt x="4106" y="9242"/>
                  </a:cubicBezTo>
                  <a:cubicBezTo>
                    <a:pt x="2895" y="9138"/>
                    <a:pt x="1749" y="8380"/>
                    <a:pt x="1230" y="7267"/>
                  </a:cubicBezTo>
                  <a:cubicBezTo>
                    <a:pt x="745" y="6198"/>
                    <a:pt x="861" y="5052"/>
                    <a:pt x="823" y="3919"/>
                  </a:cubicBezTo>
                  <a:lnTo>
                    <a:pt x="823" y="3919"/>
                  </a:lnTo>
                  <a:cubicBezTo>
                    <a:pt x="1188" y="3988"/>
                    <a:pt x="1569" y="4024"/>
                    <a:pt x="1954" y="4024"/>
                  </a:cubicBezTo>
                  <a:cubicBezTo>
                    <a:pt x="3323" y="4024"/>
                    <a:pt x="4739" y="3570"/>
                    <a:pt x="5653" y="2559"/>
                  </a:cubicBezTo>
                  <a:close/>
                  <a:moveTo>
                    <a:pt x="4207" y="0"/>
                  </a:moveTo>
                  <a:cubicBezTo>
                    <a:pt x="3721" y="0"/>
                    <a:pt x="3209" y="114"/>
                    <a:pt x="2856" y="467"/>
                  </a:cubicBezTo>
                  <a:cubicBezTo>
                    <a:pt x="2577" y="745"/>
                    <a:pt x="2409" y="1147"/>
                    <a:pt x="2506" y="1535"/>
                  </a:cubicBezTo>
                  <a:cubicBezTo>
                    <a:pt x="1736" y="1807"/>
                    <a:pt x="1049" y="2267"/>
                    <a:pt x="615" y="2947"/>
                  </a:cubicBezTo>
                  <a:cubicBezTo>
                    <a:pt x="168" y="3647"/>
                    <a:pt x="0" y="4573"/>
                    <a:pt x="363" y="5343"/>
                  </a:cubicBezTo>
                  <a:cubicBezTo>
                    <a:pt x="266" y="5440"/>
                    <a:pt x="201" y="5570"/>
                    <a:pt x="207" y="5719"/>
                  </a:cubicBezTo>
                  <a:cubicBezTo>
                    <a:pt x="219" y="5996"/>
                    <a:pt x="473" y="6234"/>
                    <a:pt x="743" y="6234"/>
                  </a:cubicBezTo>
                  <a:cubicBezTo>
                    <a:pt x="763" y="6234"/>
                    <a:pt x="783" y="6233"/>
                    <a:pt x="803" y="6230"/>
                  </a:cubicBezTo>
                  <a:cubicBezTo>
                    <a:pt x="803" y="6230"/>
                    <a:pt x="803" y="6230"/>
                    <a:pt x="810" y="6224"/>
                  </a:cubicBezTo>
                  <a:cubicBezTo>
                    <a:pt x="1030" y="7331"/>
                    <a:pt x="1580" y="8329"/>
                    <a:pt x="2642" y="8911"/>
                  </a:cubicBezTo>
                  <a:cubicBezTo>
                    <a:pt x="2888" y="9047"/>
                    <a:pt x="3147" y="9151"/>
                    <a:pt x="3413" y="9229"/>
                  </a:cubicBezTo>
                  <a:cubicBezTo>
                    <a:pt x="3393" y="9235"/>
                    <a:pt x="3380" y="9248"/>
                    <a:pt x="3361" y="9255"/>
                  </a:cubicBezTo>
                  <a:cubicBezTo>
                    <a:pt x="3368" y="9255"/>
                    <a:pt x="3374" y="9261"/>
                    <a:pt x="3380" y="9261"/>
                  </a:cubicBezTo>
                  <a:cubicBezTo>
                    <a:pt x="3393" y="9261"/>
                    <a:pt x="3413" y="9268"/>
                    <a:pt x="3426" y="9280"/>
                  </a:cubicBezTo>
                  <a:cubicBezTo>
                    <a:pt x="3419" y="9268"/>
                    <a:pt x="3419" y="9248"/>
                    <a:pt x="3413" y="9235"/>
                  </a:cubicBezTo>
                  <a:cubicBezTo>
                    <a:pt x="3413" y="9213"/>
                    <a:pt x="3430" y="9199"/>
                    <a:pt x="3446" y="9199"/>
                  </a:cubicBezTo>
                  <a:cubicBezTo>
                    <a:pt x="3458" y="9199"/>
                    <a:pt x="3468" y="9206"/>
                    <a:pt x="3471" y="9222"/>
                  </a:cubicBezTo>
                  <a:cubicBezTo>
                    <a:pt x="3478" y="9235"/>
                    <a:pt x="3484" y="9255"/>
                    <a:pt x="3497" y="9274"/>
                  </a:cubicBezTo>
                  <a:cubicBezTo>
                    <a:pt x="3503" y="9268"/>
                    <a:pt x="3510" y="9261"/>
                    <a:pt x="3516" y="9255"/>
                  </a:cubicBezTo>
                  <a:cubicBezTo>
                    <a:pt x="3799" y="9327"/>
                    <a:pt x="4091" y="9366"/>
                    <a:pt x="4383" y="9366"/>
                  </a:cubicBezTo>
                  <a:cubicBezTo>
                    <a:pt x="4692" y="9366"/>
                    <a:pt x="5001" y="9322"/>
                    <a:pt x="5297" y="9229"/>
                  </a:cubicBezTo>
                  <a:cubicBezTo>
                    <a:pt x="5388" y="9203"/>
                    <a:pt x="5472" y="9170"/>
                    <a:pt x="5550" y="9132"/>
                  </a:cubicBezTo>
                  <a:cubicBezTo>
                    <a:pt x="5556" y="9138"/>
                    <a:pt x="5556" y="9138"/>
                    <a:pt x="5556" y="9138"/>
                  </a:cubicBezTo>
                  <a:cubicBezTo>
                    <a:pt x="5563" y="9144"/>
                    <a:pt x="5563" y="9144"/>
                    <a:pt x="5569" y="9151"/>
                  </a:cubicBezTo>
                  <a:cubicBezTo>
                    <a:pt x="5576" y="9144"/>
                    <a:pt x="5582" y="9144"/>
                    <a:pt x="5589" y="9138"/>
                  </a:cubicBezTo>
                  <a:cubicBezTo>
                    <a:pt x="5589" y="9138"/>
                    <a:pt x="5595" y="9132"/>
                    <a:pt x="5595" y="9125"/>
                  </a:cubicBezTo>
                  <a:cubicBezTo>
                    <a:pt x="5608" y="9112"/>
                    <a:pt x="5621" y="9106"/>
                    <a:pt x="5634" y="9099"/>
                  </a:cubicBezTo>
                  <a:lnTo>
                    <a:pt x="5628" y="9099"/>
                  </a:lnTo>
                  <a:cubicBezTo>
                    <a:pt x="6314" y="8775"/>
                    <a:pt x="6806" y="8167"/>
                    <a:pt x="7085" y="7461"/>
                  </a:cubicBezTo>
                  <a:cubicBezTo>
                    <a:pt x="7227" y="7105"/>
                    <a:pt x="7311" y="6736"/>
                    <a:pt x="7357" y="6360"/>
                  </a:cubicBezTo>
                  <a:cubicBezTo>
                    <a:pt x="7713" y="6360"/>
                    <a:pt x="8017" y="6068"/>
                    <a:pt x="7972" y="5699"/>
                  </a:cubicBezTo>
                  <a:cubicBezTo>
                    <a:pt x="7959" y="5531"/>
                    <a:pt x="7849" y="5356"/>
                    <a:pt x="7706" y="5259"/>
                  </a:cubicBezTo>
                  <a:cubicBezTo>
                    <a:pt x="7719" y="5246"/>
                    <a:pt x="7726" y="5233"/>
                    <a:pt x="7726" y="5214"/>
                  </a:cubicBezTo>
                  <a:cubicBezTo>
                    <a:pt x="7790" y="4307"/>
                    <a:pt x="7816" y="3362"/>
                    <a:pt x="7259" y="2591"/>
                  </a:cubicBezTo>
                  <a:cubicBezTo>
                    <a:pt x="6936" y="2131"/>
                    <a:pt x="6476" y="1795"/>
                    <a:pt x="5964" y="1574"/>
                  </a:cubicBezTo>
                  <a:cubicBezTo>
                    <a:pt x="6061" y="1231"/>
                    <a:pt x="5822" y="745"/>
                    <a:pt x="5621" y="486"/>
                  </a:cubicBezTo>
                  <a:cubicBezTo>
                    <a:pt x="5297" y="78"/>
                    <a:pt x="4740" y="7"/>
                    <a:pt x="4248" y="1"/>
                  </a:cubicBezTo>
                  <a:cubicBezTo>
                    <a:pt x="4235" y="1"/>
                    <a:pt x="4221" y="0"/>
                    <a:pt x="4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7"/>
            <p:cNvSpPr/>
            <p:nvPr/>
          </p:nvSpPr>
          <p:spPr>
            <a:xfrm>
              <a:off x="4096400" y="2587125"/>
              <a:ext cx="1284909" cy="73417"/>
            </a:xfrm>
            <a:custGeom>
              <a:rect b="b" l="l" r="r" t="t"/>
              <a:pathLst>
                <a:path extrusionOk="0" h="1358" w="23767">
                  <a:moveTo>
                    <a:pt x="23208" y="0"/>
                  </a:moveTo>
                  <a:cubicBezTo>
                    <a:pt x="22893" y="0"/>
                    <a:pt x="22557" y="399"/>
                    <a:pt x="22523" y="399"/>
                  </a:cubicBezTo>
                  <a:cubicBezTo>
                    <a:pt x="22523" y="399"/>
                    <a:pt x="22523" y="399"/>
                    <a:pt x="22523" y="399"/>
                  </a:cubicBezTo>
                  <a:cubicBezTo>
                    <a:pt x="20632" y="380"/>
                    <a:pt x="18741" y="354"/>
                    <a:pt x="16850" y="341"/>
                  </a:cubicBezTo>
                  <a:cubicBezTo>
                    <a:pt x="14423" y="322"/>
                    <a:pt x="11999" y="310"/>
                    <a:pt x="9576" y="310"/>
                  </a:cubicBezTo>
                  <a:cubicBezTo>
                    <a:pt x="8690" y="310"/>
                    <a:pt x="7803" y="312"/>
                    <a:pt x="6916" y="315"/>
                  </a:cubicBezTo>
                  <a:cubicBezTo>
                    <a:pt x="3607" y="328"/>
                    <a:pt x="0" y="1241"/>
                    <a:pt x="2047" y="1254"/>
                  </a:cubicBezTo>
                  <a:cubicBezTo>
                    <a:pt x="9286" y="1287"/>
                    <a:pt x="16526" y="1326"/>
                    <a:pt x="23766" y="1358"/>
                  </a:cubicBezTo>
                  <a:cubicBezTo>
                    <a:pt x="23728" y="289"/>
                    <a:pt x="23475" y="0"/>
                    <a:pt x="23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7"/>
            <p:cNvSpPr/>
            <p:nvPr/>
          </p:nvSpPr>
          <p:spPr>
            <a:xfrm>
              <a:off x="4269671" y="2594910"/>
              <a:ext cx="1040221" cy="19787"/>
            </a:xfrm>
            <a:custGeom>
              <a:rect b="b" l="l" r="r" t="t"/>
              <a:pathLst>
                <a:path extrusionOk="0" h="366" w="19241">
                  <a:moveTo>
                    <a:pt x="6933" y="0"/>
                  </a:moveTo>
                  <a:cubicBezTo>
                    <a:pt x="4901" y="0"/>
                    <a:pt x="2880" y="14"/>
                    <a:pt x="894" y="42"/>
                  </a:cubicBezTo>
                  <a:cubicBezTo>
                    <a:pt x="914" y="113"/>
                    <a:pt x="1" y="107"/>
                    <a:pt x="1" y="184"/>
                  </a:cubicBezTo>
                  <a:cubicBezTo>
                    <a:pt x="154" y="181"/>
                    <a:pt x="324" y="180"/>
                    <a:pt x="507" y="180"/>
                  </a:cubicBezTo>
                  <a:cubicBezTo>
                    <a:pt x="1826" y="180"/>
                    <a:pt x="3827" y="249"/>
                    <a:pt x="4987" y="249"/>
                  </a:cubicBezTo>
                  <a:cubicBezTo>
                    <a:pt x="5032" y="249"/>
                    <a:pt x="5075" y="249"/>
                    <a:pt x="5117" y="249"/>
                  </a:cubicBezTo>
                  <a:cubicBezTo>
                    <a:pt x="6109" y="243"/>
                    <a:pt x="7102" y="240"/>
                    <a:pt x="8095" y="240"/>
                  </a:cubicBezTo>
                  <a:cubicBezTo>
                    <a:pt x="10412" y="240"/>
                    <a:pt x="12729" y="256"/>
                    <a:pt x="15050" y="288"/>
                  </a:cubicBezTo>
                  <a:cubicBezTo>
                    <a:pt x="16443" y="314"/>
                    <a:pt x="17841" y="340"/>
                    <a:pt x="19234" y="366"/>
                  </a:cubicBezTo>
                  <a:cubicBezTo>
                    <a:pt x="19234" y="301"/>
                    <a:pt x="19234" y="236"/>
                    <a:pt x="19240" y="165"/>
                  </a:cubicBezTo>
                  <a:cubicBezTo>
                    <a:pt x="15217" y="56"/>
                    <a:pt x="11051" y="0"/>
                    <a:pt x="6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0" name="Google Shape;2160;p27"/>
            <p:cNvGrpSpPr/>
            <p:nvPr/>
          </p:nvGrpSpPr>
          <p:grpSpPr>
            <a:xfrm>
              <a:off x="4965503" y="2091358"/>
              <a:ext cx="188411" cy="197625"/>
              <a:chOff x="5245787" y="4221343"/>
              <a:chExt cx="515326" cy="540529"/>
            </a:xfrm>
          </p:grpSpPr>
          <p:sp>
            <p:nvSpPr>
              <p:cNvPr id="2161" name="Google Shape;2161;p27"/>
              <p:cNvSpPr/>
              <p:nvPr/>
            </p:nvSpPr>
            <p:spPr>
              <a:xfrm>
                <a:off x="5325744" y="4232610"/>
                <a:ext cx="425682" cy="251634"/>
              </a:xfrm>
              <a:custGeom>
                <a:rect b="b" l="l" r="r" t="t"/>
                <a:pathLst>
                  <a:path extrusionOk="0" h="2546" w="4307">
                    <a:moveTo>
                      <a:pt x="1950" y="1"/>
                    </a:moveTo>
                    <a:cubicBezTo>
                      <a:pt x="1237" y="1"/>
                      <a:pt x="447" y="344"/>
                      <a:pt x="201" y="1063"/>
                    </a:cubicBezTo>
                    <a:cubicBezTo>
                      <a:pt x="26" y="1542"/>
                      <a:pt x="91" y="2054"/>
                      <a:pt x="149" y="2546"/>
                    </a:cubicBezTo>
                    <a:cubicBezTo>
                      <a:pt x="214" y="2507"/>
                      <a:pt x="298" y="2481"/>
                      <a:pt x="389" y="2462"/>
                    </a:cubicBezTo>
                    <a:cubicBezTo>
                      <a:pt x="1" y="1341"/>
                      <a:pt x="816" y="409"/>
                      <a:pt x="1937" y="292"/>
                    </a:cubicBezTo>
                    <a:cubicBezTo>
                      <a:pt x="1994" y="287"/>
                      <a:pt x="2050" y="284"/>
                      <a:pt x="2105" y="284"/>
                    </a:cubicBezTo>
                    <a:cubicBezTo>
                      <a:pt x="3228" y="284"/>
                      <a:pt x="3826" y="1456"/>
                      <a:pt x="3517" y="2475"/>
                    </a:cubicBezTo>
                    <a:cubicBezTo>
                      <a:pt x="3549" y="2488"/>
                      <a:pt x="3588" y="2513"/>
                      <a:pt x="3614" y="2539"/>
                    </a:cubicBezTo>
                    <a:cubicBezTo>
                      <a:pt x="4307" y="1315"/>
                      <a:pt x="3251" y="1"/>
                      <a:pt x="1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62" name="Google Shape;2162;p27"/>
              <p:cNvGrpSpPr/>
              <p:nvPr/>
            </p:nvGrpSpPr>
            <p:grpSpPr>
              <a:xfrm>
                <a:off x="5245787" y="4221343"/>
                <a:ext cx="515326" cy="540529"/>
                <a:chOff x="5245787" y="4221343"/>
                <a:chExt cx="515326" cy="540529"/>
              </a:xfrm>
            </p:grpSpPr>
            <p:sp>
              <p:nvSpPr>
                <p:cNvPr id="2163" name="Google Shape;2163;p27"/>
                <p:cNvSpPr/>
                <p:nvPr/>
              </p:nvSpPr>
              <p:spPr>
                <a:xfrm>
                  <a:off x="5245787" y="4221343"/>
                  <a:ext cx="515326" cy="540529"/>
                </a:xfrm>
                <a:custGeom>
                  <a:rect b="b" l="l" r="r" t="t"/>
                  <a:pathLst>
                    <a:path extrusionOk="0" h="5469" w="5214">
                      <a:moveTo>
                        <a:pt x="2759" y="115"/>
                      </a:moveTo>
                      <a:cubicBezTo>
                        <a:pt x="4060" y="115"/>
                        <a:pt x="5109" y="1429"/>
                        <a:pt x="4423" y="2653"/>
                      </a:cubicBezTo>
                      <a:cubicBezTo>
                        <a:pt x="4397" y="2627"/>
                        <a:pt x="4358" y="2602"/>
                        <a:pt x="4319" y="2589"/>
                      </a:cubicBezTo>
                      <a:cubicBezTo>
                        <a:pt x="4634" y="1570"/>
                        <a:pt x="4037" y="398"/>
                        <a:pt x="2914" y="398"/>
                      </a:cubicBezTo>
                      <a:cubicBezTo>
                        <a:pt x="2859" y="398"/>
                        <a:pt x="2803" y="401"/>
                        <a:pt x="2746" y="406"/>
                      </a:cubicBezTo>
                      <a:cubicBezTo>
                        <a:pt x="1619" y="523"/>
                        <a:pt x="810" y="1455"/>
                        <a:pt x="1198" y="2576"/>
                      </a:cubicBezTo>
                      <a:cubicBezTo>
                        <a:pt x="1107" y="2595"/>
                        <a:pt x="1023" y="2621"/>
                        <a:pt x="952" y="2660"/>
                      </a:cubicBezTo>
                      <a:cubicBezTo>
                        <a:pt x="900" y="2168"/>
                        <a:pt x="835" y="1656"/>
                        <a:pt x="1004" y="1177"/>
                      </a:cubicBezTo>
                      <a:cubicBezTo>
                        <a:pt x="1256" y="458"/>
                        <a:pt x="2046" y="115"/>
                        <a:pt x="2759" y="115"/>
                      </a:cubicBezTo>
                      <a:close/>
                      <a:moveTo>
                        <a:pt x="4306" y="3009"/>
                      </a:moveTo>
                      <a:lnTo>
                        <a:pt x="4306" y="3009"/>
                      </a:lnTo>
                      <a:cubicBezTo>
                        <a:pt x="4371" y="3035"/>
                        <a:pt x="4436" y="3061"/>
                        <a:pt x="4494" y="3087"/>
                      </a:cubicBezTo>
                      <a:cubicBezTo>
                        <a:pt x="4507" y="3100"/>
                        <a:pt x="4514" y="3107"/>
                        <a:pt x="4527" y="3107"/>
                      </a:cubicBezTo>
                      <a:cubicBezTo>
                        <a:pt x="4831" y="3249"/>
                        <a:pt x="4999" y="3443"/>
                        <a:pt x="5012" y="3864"/>
                      </a:cubicBezTo>
                      <a:cubicBezTo>
                        <a:pt x="5019" y="4333"/>
                        <a:pt x="4765" y="4675"/>
                        <a:pt x="4294" y="4675"/>
                      </a:cubicBezTo>
                      <a:cubicBezTo>
                        <a:pt x="4277" y="4675"/>
                        <a:pt x="4259" y="4675"/>
                        <a:pt x="4242" y="4674"/>
                      </a:cubicBezTo>
                      <a:cubicBezTo>
                        <a:pt x="4145" y="4097"/>
                        <a:pt x="4158" y="3605"/>
                        <a:pt x="4306" y="3042"/>
                      </a:cubicBezTo>
                      <a:cubicBezTo>
                        <a:pt x="4313" y="3029"/>
                        <a:pt x="4306" y="3016"/>
                        <a:pt x="4306" y="3009"/>
                      </a:cubicBezTo>
                      <a:close/>
                      <a:moveTo>
                        <a:pt x="1464" y="2666"/>
                      </a:moveTo>
                      <a:lnTo>
                        <a:pt x="1464" y="2666"/>
                      </a:lnTo>
                      <a:cubicBezTo>
                        <a:pt x="1613" y="3489"/>
                        <a:pt x="1464" y="4201"/>
                        <a:pt x="1205" y="4978"/>
                      </a:cubicBezTo>
                      <a:lnTo>
                        <a:pt x="1198" y="4978"/>
                      </a:lnTo>
                      <a:cubicBezTo>
                        <a:pt x="1017" y="4978"/>
                        <a:pt x="848" y="4920"/>
                        <a:pt x="764" y="4764"/>
                      </a:cubicBezTo>
                      <a:cubicBezTo>
                        <a:pt x="829" y="4758"/>
                        <a:pt x="894" y="4751"/>
                        <a:pt x="965" y="4726"/>
                      </a:cubicBezTo>
                      <a:cubicBezTo>
                        <a:pt x="971" y="4726"/>
                        <a:pt x="978" y="4719"/>
                        <a:pt x="984" y="4713"/>
                      </a:cubicBezTo>
                      <a:cubicBezTo>
                        <a:pt x="991" y="4713"/>
                        <a:pt x="997" y="4700"/>
                        <a:pt x="1004" y="4693"/>
                      </a:cubicBezTo>
                      <a:cubicBezTo>
                        <a:pt x="1140" y="4136"/>
                        <a:pt x="1179" y="3566"/>
                        <a:pt x="1172" y="2997"/>
                      </a:cubicBezTo>
                      <a:cubicBezTo>
                        <a:pt x="1172" y="2956"/>
                        <a:pt x="1142" y="2936"/>
                        <a:pt x="1111" y="2936"/>
                      </a:cubicBezTo>
                      <a:cubicBezTo>
                        <a:pt x="1093" y="2936"/>
                        <a:pt x="1074" y="2943"/>
                        <a:pt x="1062" y="2958"/>
                      </a:cubicBezTo>
                      <a:cubicBezTo>
                        <a:pt x="1056" y="2971"/>
                        <a:pt x="1056" y="2984"/>
                        <a:pt x="1056" y="2997"/>
                      </a:cubicBezTo>
                      <a:cubicBezTo>
                        <a:pt x="1062" y="3540"/>
                        <a:pt x="1010" y="4078"/>
                        <a:pt x="939" y="4622"/>
                      </a:cubicBezTo>
                      <a:cubicBezTo>
                        <a:pt x="925" y="4623"/>
                        <a:pt x="910" y="4623"/>
                        <a:pt x="897" y="4623"/>
                      </a:cubicBezTo>
                      <a:cubicBezTo>
                        <a:pt x="100" y="4623"/>
                        <a:pt x="192" y="3187"/>
                        <a:pt x="822" y="2997"/>
                      </a:cubicBezTo>
                      <a:lnTo>
                        <a:pt x="822" y="2997"/>
                      </a:lnTo>
                      <a:cubicBezTo>
                        <a:pt x="826" y="2998"/>
                        <a:pt x="830" y="2999"/>
                        <a:pt x="833" y="2999"/>
                      </a:cubicBezTo>
                      <a:cubicBezTo>
                        <a:pt x="840" y="2999"/>
                        <a:pt x="846" y="2995"/>
                        <a:pt x="855" y="2990"/>
                      </a:cubicBezTo>
                      <a:cubicBezTo>
                        <a:pt x="900" y="2977"/>
                        <a:pt x="958" y="2977"/>
                        <a:pt x="1017" y="2977"/>
                      </a:cubicBezTo>
                      <a:cubicBezTo>
                        <a:pt x="1020" y="2978"/>
                        <a:pt x="1024" y="2979"/>
                        <a:pt x="1027" y="2979"/>
                      </a:cubicBezTo>
                      <a:cubicBezTo>
                        <a:pt x="1040" y="2979"/>
                        <a:pt x="1049" y="2968"/>
                        <a:pt x="1049" y="2958"/>
                      </a:cubicBezTo>
                      <a:cubicBezTo>
                        <a:pt x="1056" y="2938"/>
                        <a:pt x="1049" y="2912"/>
                        <a:pt x="1023" y="2906"/>
                      </a:cubicBezTo>
                      <a:cubicBezTo>
                        <a:pt x="984" y="2893"/>
                        <a:pt x="946" y="2886"/>
                        <a:pt x="913" y="2880"/>
                      </a:cubicBezTo>
                      <a:cubicBezTo>
                        <a:pt x="1036" y="2692"/>
                        <a:pt x="1237" y="2673"/>
                        <a:pt x="1464" y="2666"/>
                      </a:cubicBezTo>
                      <a:close/>
                      <a:moveTo>
                        <a:pt x="2767" y="0"/>
                      </a:moveTo>
                      <a:cubicBezTo>
                        <a:pt x="2155" y="0"/>
                        <a:pt x="1489" y="235"/>
                        <a:pt x="1120" y="730"/>
                      </a:cubicBezTo>
                      <a:cubicBezTo>
                        <a:pt x="712" y="1280"/>
                        <a:pt x="738" y="2051"/>
                        <a:pt x="894" y="2686"/>
                      </a:cubicBezTo>
                      <a:cubicBezTo>
                        <a:pt x="894" y="2692"/>
                        <a:pt x="900" y="2699"/>
                        <a:pt x="900" y="2705"/>
                      </a:cubicBezTo>
                      <a:cubicBezTo>
                        <a:pt x="848" y="2750"/>
                        <a:pt x="816" y="2809"/>
                        <a:pt x="803" y="2873"/>
                      </a:cubicBezTo>
                      <a:cubicBezTo>
                        <a:pt x="45" y="2925"/>
                        <a:pt x="0" y="4596"/>
                        <a:pt x="661" y="4751"/>
                      </a:cubicBezTo>
                      <a:cubicBezTo>
                        <a:pt x="722" y="4935"/>
                        <a:pt x="917" y="5095"/>
                        <a:pt x="1115" y="5095"/>
                      </a:cubicBezTo>
                      <a:cubicBezTo>
                        <a:pt x="1147" y="5095"/>
                        <a:pt x="1179" y="5091"/>
                        <a:pt x="1211" y="5082"/>
                      </a:cubicBezTo>
                      <a:cubicBezTo>
                        <a:pt x="1224" y="5082"/>
                        <a:pt x="1237" y="5075"/>
                        <a:pt x="1243" y="5062"/>
                      </a:cubicBezTo>
                      <a:cubicBezTo>
                        <a:pt x="1690" y="4350"/>
                        <a:pt x="1755" y="3437"/>
                        <a:pt x="1593" y="2627"/>
                      </a:cubicBezTo>
                      <a:cubicBezTo>
                        <a:pt x="1587" y="2602"/>
                        <a:pt x="1574" y="2589"/>
                        <a:pt x="1561" y="2582"/>
                      </a:cubicBezTo>
                      <a:cubicBezTo>
                        <a:pt x="1554" y="2569"/>
                        <a:pt x="1541" y="2556"/>
                        <a:pt x="1515" y="2556"/>
                      </a:cubicBezTo>
                      <a:cubicBezTo>
                        <a:pt x="1486" y="2554"/>
                        <a:pt x="1454" y="2552"/>
                        <a:pt x="1421" y="2552"/>
                      </a:cubicBezTo>
                      <a:cubicBezTo>
                        <a:pt x="1373" y="2552"/>
                        <a:pt x="1322" y="2555"/>
                        <a:pt x="1269" y="2563"/>
                      </a:cubicBezTo>
                      <a:cubicBezTo>
                        <a:pt x="1094" y="1578"/>
                        <a:pt x="1483" y="788"/>
                        <a:pt x="2539" y="562"/>
                      </a:cubicBezTo>
                      <a:cubicBezTo>
                        <a:pt x="2657" y="537"/>
                        <a:pt x="2771" y="526"/>
                        <a:pt x="2880" y="526"/>
                      </a:cubicBezTo>
                      <a:cubicBezTo>
                        <a:pt x="3905" y="526"/>
                        <a:pt x="4495" y="1542"/>
                        <a:pt x="4203" y="2543"/>
                      </a:cubicBezTo>
                      <a:cubicBezTo>
                        <a:pt x="4200" y="2540"/>
                        <a:pt x="4195" y="2538"/>
                        <a:pt x="4189" y="2538"/>
                      </a:cubicBezTo>
                      <a:cubicBezTo>
                        <a:pt x="4183" y="2538"/>
                        <a:pt x="4177" y="2540"/>
                        <a:pt x="4170" y="2543"/>
                      </a:cubicBezTo>
                      <a:cubicBezTo>
                        <a:pt x="3808" y="2796"/>
                        <a:pt x="3724" y="3275"/>
                        <a:pt x="3665" y="3689"/>
                      </a:cubicBezTo>
                      <a:cubicBezTo>
                        <a:pt x="3575" y="4272"/>
                        <a:pt x="3614" y="4849"/>
                        <a:pt x="3737" y="5425"/>
                      </a:cubicBezTo>
                      <a:cubicBezTo>
                        <a:pt x="3743" y="5455"/>
                        <a:pt x="3766" y="5468"/>
                        <a:pt x="3792" y="5468"/>
                      </a:cubicBezTo>
                      <a:cubicBezTo>
                        <a:pt x="3821" y="5468"/>
                        <a:pt x="3853" y="5450"/>
                        <a:pt x="3860" y="5418"/>
                      </a:cubicBezTo>
                      <a:cubicBezTo>
                        <a:pt x="3860" y="5412"/>
                        <a:pt x="3860" y="5399"/>
                        <a:pt x="3860" y="5393"/>
                      </a:cubicBezTo>
                      <a:cubicBezTo>
                        <a:pt x="3691" y="4603"/>
                        <a:pt x="3581" y="3301"/>
                        <a:pt x="4177" y="2647"/>
                      </a:cubicBezTo>
                      <a:cubicBezTo>
                        <a:pt x="4183" y="2660"/>
                        <a:pt x="4196" y="2666"/>
                        <a:pt x="4209" y="2673"/>
                      </a:cubicBezTo>
                      <a:cubicBezTo>
                        <a:pt x="4358" y="2712"/>
                        <a:pt x="4462" y="2835"/>
                        <a:pt x="4488" y="2977"/>
                      </a:cubicBezTo>
                      <a:cubicBezTo>
                        <a:pt x="4429" y="2964"/>
                        <a:pt x="4365" y="2951"/>
                        <a:pt x="4293" y="2945"/>
                      </a:cubicBezTo>
                      <a:cubicBezTo>
                        <a:pt x="4291" y="2944"/>
                        <a:pt x="4289" y="2943"/>
                        <a:pt x="4286" y="2943"/>
                      </a:cubicBezTo>
                      <a:cubicBezTo>
                        <a:pt x="4272" y="2943"/>
                        <a:pt x="4268" y="2960"/>
                        <a:pt x="4268" y="2977"/>
                      </a:cubicBezTo>
                      <a:cubicBezTo>
                        <a:pt x="4262" y="2976"/>
                        <a:pt x="4256" y="2975"/>
                        <a:pt x="4250" y="2975"/>
                      </a:cubicBezTo>
                      <a:cubicBezTo>
                        <a:pt x="4229" y="2975"/>
                        <a:pt x="4207" y="2985"/>
                        <a:pt x="4196" y="3016"/>
                      </a:cubicBezTo>
                      <a:cubicBezTo>
                        <a:pt x="3996" y="3540"/>
                        <a:pt x="3976" y="4169"/>
                        <a:pt x="4170" y="4700"/>
                      </a:cubicBezTo>
                      <a:cubicBezTo>
                        <a:pt x="4170" y="4706"/>
                        <a:pt x="4170" y="4706"/>
                        <a:pt x="4177" y="4706"/>
                      </a:cubicBezTo>
                      <a:cubicBezTo>
                        <a:pt x="4164" y="4745"/>
                        <a:pt x="4170" y="4784"/>
                        <a:pt x="4216" y="4790"/>
                      </a:cubicBezTo>
                      <a:cubicBezTo>
                        <a:pt x="4255" y="4797"/>
                        <a:pt x="4300" y="4803"/>
                        <a:pt x="4339" y="4803"/>
                      </a:cubicBezTo>
                      <a:cubicBezTo>
                        <a:pt x="4300" y="5069"/>
                        <a:pt x="4145" y="5289"/>
                        <a:pt x="3892" y="5406"/>
                      </a:cubicBezTo>
                      <a:cubicBezTo>
                        <a:pt x="3886" y="5406"/>
                        <a:pt x="3879" y="5412"/>
                        <a:pt x="3879" y="5418"/>
                      </a:cubicBezTo>
                      <a:cubicBezTo>
                        <a:pt x="3874" y="5440"/>
                        <a:pt x="3887" y="5467"/>
                        <a:pt x="3906" y="5467"/>
                      </a:cubicBezTo>
                      <a:cubicBezTo>
                        <a:pt x="3910" y="5467"/>
                        <a:pt x="3914" y="5466"/>
                        <a:pt x="3918" y="5464"/>
                      </a:cubicBezTo>
                      <a:cubicBezTo>
                        <a:pt x="4222" y="5373"/>
                        <a:pt x="4442" y="5108"/>
                        <a:pt x="4462" y="4797"/>
                      </a:cubicBezTo>
                      <a:cubicBezTo>
                        <a:pt x="4850" y="4745"/>
                        <a:pt x="5129" y="4402"/>
                        <a:pt x="5148" y="3981"/>
                      </a:cubicBezTo>
                      <a:cubicBezTo>
                        <a:pt x="5161" y="3476"/>
                        <a:pt x="4986" y="3145"/>
                        <a:pt x="4572" y="3009"/>
                      </a:cubicBezTo>
                      <a:cubicBezTo>
                        <a:pt x="4578" y="2912"/>
                        <a:pt x="4553" y="2822"/>
                        <a:pt x="4507" y="2744"/>
                      </a:cubicBezTo>
                      <a:cubicBezTo>
                        <a:pt x="4514" y="2738"/>
                        <a:pt x="4520" y="2731"/>
                        <a:pt x="4527" y="2725"/>
                      </a:cubicBezTo>
                      <a:cubicBezTo>
                        <a:pt x="5213" y="1520"/>
                        <a:pt x="4300" y="134"/>
                        <a:pt x="2992" y="11"/>
                      </a:cubicBezTo>
                      <a:cubicBezTo>
                        <a:pt x="2918" y="4"/>
                        <a:pt x="2843" y="0"/>
                        <a:pt x="27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4" name="Google Shape;2164;p27"/>
                <p:cNvSpPr/>
                <p:nvPr/>
              </p:nvSpPr>
              <p:spPr>
                <a:xfrm>
                  <a:off x="5655358" y="4518736"/>
                  <a:ext cx="86481" cy="164758"/>
                </a:xfrm>
                <a:custGeom>
                  <a:rect b="b" l="l" r="r" t="t"/>
                  <a:pathLst>
                    <a:path extrusionOk="0" h="1667" w="875">
                      <a:moveTo>
                        <a:pt x="162" y="0"/>
                      </a:moveTo>
                      <a:cubicBezTo>
                        <a:pt x="162" y="7"/>
                        <a:pt x="169" y="20"/>
                        <a:pt x="162" y="33"/>
                      </a:cubicBezTo>
                      <a:cubicBezTo>
                        <a:pt x="14" y="596"/>
                        <a:pt x="1" y="1088"/>
                        <a:pt x="98" y="1665"/>
                      </a:cubicBezTo>
                      <a:cubicBezTo>
                        <a:pt x="115" y="1666"/>
                        <a:pt x="133" y="1666"/>
                        <a:pt x="150" y="1666"/>
                      </a:cubicBezTo>
                      <a:cubicBezTo>
                        <a:pt x="621" y="1666"/>
                        <a:pt x="875" y="1324"/>
                        <a:pt x="868" y="855"/>
                      </a:cubicBezTo>
                      <a:cubicBezTo>
                        <a:pt x="855" y="434"/>
                        <a:pt x="687" y="240"/>
                        <a:pt x="383" y="98"/>
                      </a:cubicBezTo>
                      <a:cubicBezTo>
                        <a:pt x="370" y="98"/>
                        <a:pt x="357" y="91"/>
                        <a:pt x="350" y="78"/>
                      </a:cubicBezTo>
                      <a:cubicBezTo>
                        <a:pt x="292" y="52"/>
                        <a:pt x="227" y="26"/>
                        <a:pt x="16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5" name="Google Shape;2165;p27"/>
                <p:cNvSpPr/>
                <p:nvPr/>
              </p:nvSpPr>
              <p:spPr>
                <a:xfrm>
                  <a:off x="5599714" y="4482859"/>
                  <a:ext cx="89643" cy="274662"/>
                </a:xfrm>
                <a:custGeom>
                  <a:rect b="b" l="l" r="r" t="t"/>
                  <a:pathLst>
                    <a:path extrusionOk="0" h="2779" w="907">
                      <a:moveTo>
                        <a:pt x="596" y="1"/>
                      </a:moveTo>
                      <a:cubicBezTo>
                        <a:pt x="0" y="655"/>
                        <a:pt x="110" y="1957"/>
                        <a:pt x="279" y="2747"/>
                      </a:cubicBezTo>
                      <a:cubicBezTo>
                        <a:pt x="279" y="2753"/>
                        <a:pt x="279" y="2766"/>
                        <a:pt x="279" y="2772"/>
                      </a:cubicBezTo>
                      <a:lnTo>
                        <a:pt x="298" y="2779"/>
                      </a:lnTo>
                      <a:cubicBezTo>
                        <a:pt x="298" y="2766"/>
                        <a:pt x="305" y="2760"/>
                        <a:pt x="311" y="2760"/>
                      </a:cubicBezTo>
                      <a:cubicBezTo>
                        <a:pt x="564" y="2649"/>
                        <a:pt x="719" y="2423"/>
                        <a:pt x="758" y="2157"/>
                      </a:cubicBezTo>
                      <a:cubicBezTo>
                        <a:pt x="712" y="2157"/>
                        <a:pt x="674" y="2151"/>
                        <a:pt x="628" y="2144"/>
                      </a:cubicBezTo>
                      <a:cubicBezTo>
                        <a:pt x="589" y="2138"/>
                        <a:pt x="577" y="2099"/>
                        <a:pt x="589" y="2067"/>
                      </a:cubicBezTo>
                      <a:cubicBezTo>
                        <a:pt x="589" y="2060"/>
                        <a:pt x="589" y="2060"/>
                        <a:pt x="589" y="2054"/>
                      </a:cubicBezTo>
                      <a:cubicBezTo>
                        <a:pt x="395" y="1523"/>
                        <a:pt x="415" y="894"/>
                        <a:pt x="615" y="370"/>
                      </a:cubicBezTo>
                      <a:cubicBezTo>
                        <a:pt x="626" y="339"/>
                        <a:pt x="648" y="329"/>
                        <a:pt x="669" y="329"/>
                      </a:cubicBezTo>
                      <a:cubicBezTo>
                        <a:pt x="675" y="329"/>
                        <a:pt x="681" y="330"/>
                        <a:pt x="687" y="331"/>
                      </a:cubicBezTo>
                      <a:cubicBezTo>
                        <a:pt x="687" y="314"/>
                        <a:pt x="691" y="297"/>
                        <a:pt x="705" y="297"/>
                      </a:cubicBezTo>
                      <a:cubicBezTo>
                        <a:pt x="708" y="297"/>
                        <a:pt x="710" y="298"/>
                        <a:pt x="712" y="299"/>
                      </a:cubicBezTo>
                      <a:cubicBezTo>
                        <a:pt x="784" y="305"/>
                        <a:pt x="848" y="318"/>
                        <a:pt x="907" y="338"/>
                      </a:cubicBezTo>
                      <a:cubicBezTo>
                        <a:pt x="881" y="189"/>
                        <a:pt x="777" y="66"/>
                        <a:pt x="628" y="27"/>
                      </a:cubicBezTo>
                      <a:cubicBezTo>
                        <a:pt x="615" y="20"/>
                        <a:pt x="602" y="14"/>
                        <a:pt x="5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6" name="Google Shape;2166;p27"/>
                <p:cNvSpPr/>
                <p:nvPr/>
              </p:nvSpPr>
              <p:spPr>
                <a:xfrm>
                  <a:off x="5321296" y="4484836"/>
                  <a:ext cx="83911" cy="228605"/>
                </a:xfrm>
                <a:custGeom>
                  <a:rect b="b" l="l" r="r" t="t"/>
                  <a:pathLst>
                    <a:path extrusionOk="0" h="2313" w="849">
                      <a:moveTo>
                        <a:pt x="700" y="0"/>
                      </a:moveTo>
                      <a:cubicBezTo>
                        <a:pt x="473" y="13"/>
                        <a:pt x="272" y="26"/>
                        <a:pt x="149" y="214"/>
                      </a:cubicBezTo>
                      <a:cubicBezTo>
                        <a:pt x="188" y="220"/>
                        <a:pt x="220" y="227"/>
                        <a:pt x="259" y="240"/>
                      </a:cubicBezTo>
                      <a:cubicBezTo>
                        <a:pt x="285" y="246"/>
                        <a:pt x="292" y="272"/>
                        <a:pt x="285" y="292"/>
                      </a:cubicBezTo>
                      <a:lnTo>
                        <a:pt x="298" y="298"/>
                      </a:lnTo>
                      <a:cubicBezTo>
                        <a:pt x="311" y="283"/>
                        <a:pt x="330" y="276"/>
                        <a:pt x="349" y="276"/>
                      </a:cubicBezTo>
                      <a:cubicBezTo>
                        <a:pt x="379" y="276"/>
                        <a:pt x="408" y="295"/>
                        <a:pt x="408" y="331"/>
                      </a:cubicBezTo>
                      <a:cubicBezTo>
                        <a:pt x="415" y="900"/>
                        <a:pt x="376" y="1470"/>
                        <a:pt x="240" y="2027"/>
                      </a:cubicBezTo>
                      <a:cubicBezTo>
                        <a:pt x="233" y="2040"/>
                        <a:pt x="227" y="2047"/>
                        <a:pt x="220" y="2047"/>
                      </a:cubicBezTo>
                      <a:cubicBezTo>
                        <a:pt x="214" y="2053"/>
                        <a:pt x="207" y="2060"/>
                        <a:pt x="201" y="2060"/>
                      </a:cubicBezTo>
                      <a:cubicBezTo>
                        <a:pt x="130" y="2085"/>
                        <a:pt x="65" y="2098"/>
                        <a:pt x="0" y="2098"/>
                      </a:cubicBezTo>
                      <a:cubicBezTo>
                        <a:pt x="84" y="2260"/>
                        <a:pt x="253" y="2312"/>
                        <a:pt x="434" y="2312"/>
                      </a:cubicBezTo>
                      <a:lnTo>
                        <a:pt x="441" y="2312"/>
                      </a:lnTo>
                      <a:cubicBezTo>
                        <a:pt x="700" y="1535"/>
                        <a:pt x="849" y="823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7" name="Google Shape;2167;p27"/>
                <p:cNvSpPr/>
                <p:nvPr/>
              </p:nvSpPr>
              <p:spPr>
                <a:xfrm>
                  <a:off x="5255670" y="4513597"/>
                  <a:ext cx="95178" cy="164758"/>
                </a:xfrm>
                <a:custGeom>
                  <a:rect b="b" l="l" r="r" t="t"/>
                  <a:pathLst>
                    <a:path extrusionOk="0" h="1667" w="963">
                      <a:moveTo>
                        <a:pt x="607" y="1035"/>
                      </a:moveTo>
                      <a:cubicBezTo>
                        <a:pt x="621" y="1035"/>
                        <a:pt x="635" y="1045"/>
                        <a:pt x="632" y="1063"/>
                      </a:cubicBezTo>
                      <a:cubicBezTo>
                        <a:pt x="625" y="1160"/>
                        <a:pt x="677" y="1231"/>
                        <a:pt x="768" y="1270"/>
                      </a:cubicBezTo>
                      <a:cubicBezTo>
                        <a:pt x="803" y="1288"/>
                        <a:pt x="780" y="1343"/>
                        <a:pt x="746" y="1343"/>
                      </a:cubicBezTo>
                      <a:cubicBezTo>
                        <a:pt x="742" y="1343"/>
                        <a:pt x="739" y="1342"/>
                        <a:pt x="735" y="1341"/>
                      </a:cubicBezTo>
                      <a:cubicBezTo>
                        <a:pt x="619" y="1296"/>
                        <a:pt x="554" y="1173"/>
                        <a:pt x="580" y="1056"/>
                      </a:cubicBezTo>
                      <a:cubicBezTo>
                        <a:pt x="583" y="1042"/>
                        <a:pt x="595" y="1035"/>
                        <a:pt x="607" y="1035"/>
                      </a:cubicBezTo>
                      <a:close/>
                      <a:moveTo>
                        <a:pt x="442" y="999"/>
                      </a:moveTo>
                      <a:cubicBezTo>
                        <a:pt x="453" y="999"/>
                        <a:pt x="463" y="1006"/>
                        <a:pt x="463" y="1017"/>
                      </a:cubicBezTo>
                      <a:cubicBezTo>
                        <a:pt x="483" y="1095"/>
                        <a:pt x="483" y="1166"/>
                        <a:pt x="522" y="1238"/>
                      </a:cubicBezTo>
                      <a:cubicBezTo>
                        <a:pt x="561" y="1315"/>
                        <a:pt x="625" y="1361"/>
                        <a:pt x="703" y="1399"/>
                      </a:cubicBezTo>
                      <a:cubicBezTo>
                        <a:pt x="737" y="1411"/>
                        <a:pt x="716" y="1468"/>
                        <a:pt x="684" y="1468"/>
                      </a:cubicBezTo>
                      <a:cubicBezTo>
                        <a:pt x="680" y="1468"/>
                        <a:pt x="675" y="1467"/>
                        <a:pt x="671" y="1464"/>
                      </a:cubicBezTo>
                      <a:cubicBezTo>
                        <a:pt x="515" y="1406"/>
                        <a:pt x="347" y="1192"/>
                        <a:pt x="425" y="1011"/>
                      </a:cubicBezTo>
                      <a:cubicBezTo>
                        <a:pt x="427" y="1003"/>
                        <a:pt x="435" y="999"/>
                        <a:pt x="442" y="999"/>
                      </a:cubicBezTo>
                      <a:close/>
                      <a:moveTo>
                        <a:pt x="949" y="1"/>
                      </a:moveTo>
                      <a:cubicBezTo>
                        <a:pt x="949" y="14"/>
                        <a:pt x="936" y="27"/>
                        <a:pt x="917" y="27"/>
                      </a:cubicBezTo>
                      <a:cubicBezTo>
                        <a:pt x="893" y="24"/>
                        <a:pt x="870" y="22"/>
                        <a:pt x="847" y="22"/>
                      </a:cubicBezTo>
                      <a:cubicBezTo>
                        <a:pt x="816" y="22"/>
                        <a:pt x="785" y="25"/>
                        <a:pt x="755" y="33"/>
                      </a:cubicBezTo>
                      <a:cubicBezTo>
                        <a:pt x="746" y="38"/>
                        <a:pt x="740" y="42"/>
                        <a:pt x="733" y="42"/>
                      </a:cubicBezTo>
                      <a:cubicBezTo>
                        <a:pt x="730" y="42"/>
                        <a:pt x="726" y="41"/>
                        <a:pt x="722" y="40"/>
                      </a:cubicBezTo>
                      <a:lnTo>
                        <a:pt x="722" y="40"/>
                      </a:lnTo>
                      <a:cubicBezTo>
                        <a:pt x="92" y="230"/>
                        <a:pt x="0" y="1666"/>
                        <a:pt x="797" y="1666"/>
                      </a:cubicBezTo>
                      <a:cubicBezTo>
                        <a:pt x="810" y="1666"/>
                        <a:pt x="825" y="1666"/>
                        <a:pt x="839" y="1665"/>
                      </a:cubicBezTo>
                      <a:cubicBezTo>
                        <a:pt x="910" y="1121"/>
                        <a:pt x="962" y="583"/>
                        <a:pt x="956" y="40"/>
                      </a:cubicBezTo>
                      <a:cubicBezTo>
                        <a:pt x="956" y="27"/>
                        <a:pt x="956" y="14"/>
                        <a:pt x="962" y="7"/>
                      </a:cubicBezTo>
                      <a:lnTo>
                        <a:pt x="94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8" name="Google Shape;2168;p27"/>
                <p:cNvSpPr/>
                <p:nvPr/>
              </p:nvSpPr>
              <p:spPr>
                <a:xfrm>
                  <a:off x="5310425" y="4615792"/>
                  <a:ext cx="24709" cy="30540"/>
                </a:xfrm>
                <a:custGeom>
                  <a:rect b="b" l="l" r="r" t="t"/>
                  <a:pathLst>
                    <a:path extrusionOk="0" h="309" w="250">
                      <a:moveTo>
                        <a:pt x="53" y="1"/>
                      </a:moveTo>
                      <a:cubicBezTo>
                        <a:pt x="41" y="1"/>
                        <a:pt x="29" y="8"/>
                        <a:pt x="26" y="22"/>
                      </a:cubicBezTo>
                      <a:cubicBezTo>
                        <a:pt x="0" y="139"/>
                        <a:pt x="65" y="262"/>
                        <a:pt x="181" y="307"/>
                      </a:cubicBezTo>
                      <a:cubicBezTo>
                        <a:pt x="185" y="308"/>
                        <a:pt x="188" y="309"/>
                        <a:pt x="192" y="309"/>
                      </a:cubicBezTo>
                      <a:cubicBezTo>
                        <a:pt x="226" y="309"/>
                        <a:pt x="249" y="254"/>
                        <a:pt x="214" y="236"/>
                      </a:cubicBezTo>
                      <a:cubicBezTo>
                        <a:pt x="130" y="197"/>
                        <a:pt x="71" y="119"/>
                        <a:pt x="78" y="29"/>
                      </a:cubicBezTo>
                      <a:cubicBezTo>
                        <a:pt x="81" y="11"/>
                        <a:pt x="67" y="1"/>
                        <a:pt x="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9" name="Google Shape;2169;p27"/>
                <p:cNvSpPr/>
                <p:nvPr/>
              </p:nvSpPr>
              <p:spPr>
                <a:xfrm>
                  <a:off x="5289867" y="4612333"/>
                  <a:ext cx="38743" cy="46354"/>
                </a:xfrm>
                <a:custGeom>
                  <a:rect b="b" l="l" r="r" t="t"/>
                  <a:pathLst>
                    <a:path extrusionOk="0" h="469" w="392">
                      <a:moveTo>
                        <a:pt x="96" y="0"/>
                      </a:moveTo>
                      <a:cubicBezTo>
                        <a:pt x="89" y="0"/>
                        <a:pt x="81" y="4"/>
                        <a:pt x="79" y="12"/>
                      </a:cubicBezTo>
                      <a:cubicBezTo>
                        <a:pt x="1" y="187"/>
                        <a:pt x="169" y="407"/>
                        <a:pt x="325" y="465"/>
                      </a:cubicBezTo>
                      <a:cubicBezTo>
                        <a:pt x="329" y="468"/>
                        <a:pt x="334" y="469"/>
                        <a:pt x="338" y="469"/>
                      </a:cubicBezTo>
                      <a:cubicBezTo>
                        <a:pt x="370" y="469"/>
                        <a:pt x="391" y="412"/>
                        <a:pt x="357" y="400"/>
                      </a:cubicBezTo>
                      <a:cubicBezTo>
                        <a:pt x="279" y="362"/>
                        <a:pt x="215" y="316"/>
                        <a:pt x="176" y="239"/>
                      </a:cubicBezTo>
                      <a:cubicBezTo>
                        <a:pt x="137" y="167"/>
                        <a:pt x="137" y="96"/>
                        <a:pt x="117" y="18"/>
                      </a:cubicBezTo>
                      <a:cubicBezTo>
                        <a:pt x="117" y="7"/>
                        <a:pt x="107" y="0"/>
                        <a:pt x="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170" name="Google Shape;2170;p27"/>
            <p:cNvSpPr/>
            <p:nvPr/>
          </p:nvSpPr>
          <p:spPr>
            <a:xfrm>
              <a:off x="3858308" y="1899286"/>
              <a:ext cx="1540518" cy="1118018"/>
            </a:xfrm>
            <a:custGeom>
              <a:rect b="b" l="l" r="r" t="t"/>
              <a:pathLst>
                <a:path extrusionOk="0" h="20680" w="28495">
                  <a:moveTo>
                    <a:pt x="9268" y="113"/>
                  </a:moveTo>
                  <a:cubicBezTo>
                    <a:pt x="12188" y="113"/>
                    <a:pt x="15115" y="119"/>
                    <a:pt x="18036" y="145"/>
                  </a:cubicBezTo>
                  <a:cubicBezTo>
                    <a:pt x="19668" y="152"/>
                    <a:pt x="21300" y="171"/>
                    <a:pt x="22938" y="190"/>
                  </a:cubicBezTo>
                  <a:cubicBezTo>
                    <a:pt x="23773" y="197"/>
                    <a:pt x="24609" y="210"/>
                    <a:pt x="25450" y="223"/>
                  </a:cubicBezTo>
                  <a:cubicBezTo>
                    <a:pt x="25858" y="229"/>
                    <a:pt x="26266" y="236"/>
                    <a:pt x="26674" y="242"/>
                  </a:cubicBezTo>
                  <a:cubicBezTo>
                    <a:pt x="26692" y="243"/>
                    <a:pt x="26710" y="243"/>
                    <a:pt x="26729" y="243"/>
                  </a:cubicBezTo>
                  <a:cubicBezTo>
                    <a:pt x="26808" y="243"/>
                    <a:pt x="26895" y="240"/>
                    <a:pt x="26984" y="240"/>
                  </a:cubicBezTo>
                  <a:cubicBezTo>
                    <a:pt x="27294" y="240"/>
                    <a:pt x="27634" y="269"/>
                    <a:pt x="27801" y="527"/>
                  </a:cubicBezTo>
                  <a:cubicBezTo>
                    <a:pt x="27821" y="547"/>
                    <a:pt x="27840" y="553"/>
                    <a:pt x="27866" y="553"/>
                  </a:cubicBezTo>
                  <a:cubicBezTo>
                    <a:pt x="28222" y="1518"/>
                    <a:pt x="28203" y="2509"/>
                    <a:pt x="28164" y="3532"/>
                  </a:cubicBezTo>
                  <a:cubicBezTo>
                    <a:pt x="28118" y="4704"/>
                    <a:pt x="28093" y="5870"/>
                    <a:pt x="28080" y="7042"/>
                  </a:cubicBezTo>
                  <a:cubicBezTo>
                    <a:pt x="28054" y="9379"/>
                    <a:pt x="28106" y="11717"/>
                    <a:pt x="28190" y="14055"/>
                  </a:cubicBezTo>
                  <a:cubicBezTo>
                    <a:pt x="20956" y="14016"/>
                    <a:pt x="13716" y="13984"/>
                    <a:pt x="6476" y="13945"/>
                  </a:cubicBezTo>
                  <a:cubicBezTo>
                    <a:pt x="4760" y="13939"/>
                    <a:pt x="3044" y="13916"/>
                    <a:pt x="1332" y="13916"/>
                  </a:cubicBezTo>
                  <a:cubicBezTo>
                    <a:pt x="996" y="13916"/>
                    <a:pt x="660" y="13917"/>
                    <a:pt x="324" y="13919"/>
                  </a:cubicBezTo>
                  <a:cubicBezTo>
                    <a:pt x="324" y="13917"/>
                    <a:pt x="323" y="13916"/>
                    <a:pt x="320" y="13916"/>
                  </a:cubicBezTo>
                  <a:cubicBezTo>
                    <a:pt x="307" y="13916"/>
                    <a:pt x="267" y="13935"/>
                    <a:pt x="237" y="13935"/>
                  </a:cubicBezTo>
                  <a:cubicBezTo>
                    <a:pt x="231" y="13935"/>
                    <a:pt x="226" y="13934"/>
                    <a:pt x="221" y="13932"/>
                  </a:cubicBezTo>
                  <a:cubicBezTo>
                    <a:pt x="208" y="13932"/>
                    <a:pt x="208" y="13932"/>
                    <a:pt x="201" y="13938"/>
                  </a:cubicBezTo>
                  <a:cubicBezTo>
                    <a:pt x="201" y="13660"/>
                    <a:pt x="208" y="13382"/>
                    <a:pt x="201" y="13103"/>
                  </a:cubicBezTo>
                  <a:cubicBezTo>
                    <a:pt x="201" y="11627"/>
                    <a:pt x="201" y="10157"/>
                    <a:pt x="201" y="8680"/>
                  </a:cubicBezTo>
                  <a:cubicBezTo>
                    <a:pt x="201" y="7230"/>
                    <a:pt x="201" y="5779"/>
                    <a:pt x="201" y="4328"/>
                  </a:cubicBezTo>
                  <a:cubicBezTo>
                    <a:pt x="201" y="3603"/>
                    <a:pt x="201" y="2871"/>
                    <a:pt x="201" y="2146"/>
                  </a:cubicBezTo>
                  <a:cubicBezTo>
                    <a:pt x="201" y="1596"/>
                    <a:pt x="163" y="890"/>
                    <a:pt x="596" y="475"/>
                  </a:cubicBezTo>
                  <a:cubicBezTo>
                    <a:pt x="903" y="181"/>
                    <a:pt x="1385" y="126"/>
                    <a:pt x="1859" y="126"/>
                  </a:cubicBezTo>
                  <a:cubicBezTo>
                    <a:pt x="2140" y="126"/>
                    <a:pt x="2418" y="145"/>
                    <a:pt x="2654" y="145"/>
                  </a:cubicBezTo>
                  <a:cubicBezTo>
                    <a:pt x="2668" y="145"/>
                    <a:pt x="2681" y="145"/>
                    <a:pt x="2695" y="145"/>
                  </a:cubicBezTo>
                  <a:cubicBezTo>
                    <a:pt x="3420" y="139"/>
                    <a:pt x="4152" y="132"/>
                    <a:pt x="4883" y="132"/>
                  </a:cubicBezTo>
                  <a:cubicBezTo>
                    <a:pt x="6347" y="126"/>
                    <a:pt x="7804" y="119"/>
                    <a:pt x="9268" y="113"/>
                  </a:cubicBezTo>
                  <a:close/>
                  <a:moveTo>
                    <a:pt x="253" y="14003"/>
                  </a:moveTo>
                  <a:cubicBezTo>
                    <a:pt x="266" y="14016"/>
                    <a:pt x="279" y="14023"/>
                    <a:pt x="292" y="14023"/>
                  </a:cubicBezTo>
                  <a:cubicBezTo>
                    <a:pt x="3938" y="14081"/>
                    <a:pt x="7590" y="14068"/>
                    <a:pt x="11243" y="14081"/>
                  </a:cubicBezTo>
                  <a:lnTo>
                    <a:pt x="22057" y="14139"/>
                  </a:lnTo>
                  <a:cubicBezTo>
                    <a:pt x="24104" y="14146"/>
                    <a:pt x="26150" y="14159"/>
                    <a:pt x="28196" y="14165"/>
                  </a:cubicBezTo>
                  <a:cubicBezTo>
                    <a:pt x="28196" y="14172"/>
                    <a:pt x="28196" y="14172"/>
                    <a:pt x="28196" y="14172"/>
                  </a:cubicBezTo>
                  <a:cubicBezTo>
                    <a:pt x="28222" y="14800"/>
                    <a:pt x="28235" y="15486"/>
                    <a:pt x="27931" y="16062"/>
                  </a:cubicBezTo>
                  <a:cubicBezTo>
                    <a:pt x="27684" y="16519"/>
                    <a:pt x="27214" y="16881"/>
                    <a:pt x="26695" y="16881"/>
                  </a:cubicBezTo>
                  <a:cubicBezTo>
                    <a:pt x="26669" y="16881"/>
                    <a:pt x="26642" y="16880"/>
                    <a:pt x="26616" y="16878"/>
                  </a:cubicBezTo>
                  <a:cubicBezTo>
                    <a:pt x="26616" y="16853"/>
                    <a:pt x="26597" y="16827"/>
                    <a:pt x="26564" y="16820"/>
                  </a:cubicBezTo>
                  <a:cubicBezTo>
                    <a:pt x="22850" y="16718"/>
                    <a:pt x="19136" y="16669"/>
                    <a:pt x="15422" y="16669"/>
                  </a:cubicBezTo>
                  <a:cubicBezTo>
                    <a:pt x="12537" y="16669"/>
                    <a:pt x="9653" y="16699"/>
                    <a:pt x="6768" y="16755"/>
                  </a:cubicBezTo>
                  <a:cubicBezTo>
                    <a:pt x="4935" y="16794"/>
                    <a:pt x="3090" y="16781"/>
                    <a:pt x="1263" y="16911"/>
                  </a:cubicBezTo>
                  <a:cubicBezTo>
                    <a:pt x="1257" y="16904"/>
                    <a:pt x="1251" y="16891"/>
                    <a:pt x="1238" y="16891"/>
                  </a:cubicBezTo>
                  <a:cubicBezTo>
                    <a:pt x="473" y="16704"/>
                    <a:pt x="240" y="15901"/>
                    <a:pt x="214" y="15208"/>
                  </a:cubicBezTo>
                  <a:cubicBezTo>
                    <a:pt x="195" y="14806"/>
                    <a:pt x="195" y="14405"/>
                    <a:pt x="201" y="14003"/>
                  </a:cubicBezTo>
                  <a:lnTo>
                    <a:pt x="201" y="14003"/>
                  </a:lnTo>
                  <a:cubicBezTo>
                    <a:pt x="211" y="14006"/>
                    <a:pt x="221" y="14008"/>
                    <a:pt x="230" y="14008"/>
                  </a:cubicBezTo>
                  <a:cubicBezTo>
                    <a:pt x="239" y="14008"/>
                    <a:pt x="247" y="14006"/>
                    <a:pt x="253" y="14003"/>
                  </a:cubicBezTo>
                  <a:close/>
                  <a:moveTo>
                    <a:pt x="15283" y="16785"/>
                  </a:moveTo>
                  <a:cubicBezTo>
                    <a:pt x="15689" y="16785"/>
                    <a:pt x="16095" y="16786"/>
                    <a:pt x="16501" y="16788"/>
                  </a:cubicBezTo>
                  <a:cubicBezTo>
                    <a:pt x="16333" y="18148"/>
                    <a:pt x="17537" y="19469"/>
                    <a:pt x="18871" y="19682"/>
                  </a:cubicBezTo>
                  <a:cubicBezTo>
                    <a:pt x="17213" y="19721"/>
                    <a:pt x="15555" y="19754"/>
                    <a:pt x="13898" y="19780"/>
                  </a:cubicBezTo>
                  <a:cubicBezTo>
                    <a:pt x="13298" y="19786"/>
                    <a:pt x="12697" y="19787"/>
                    <a:pt x="12096" y="19787"/>
                  </a:cubicBezTo>
                  <a:cubicBezTo>
                    <a:pt x="11924" y="19787"/>
                    <a:pt x="11752" y="19787"/>
                    <a:pt x="11580" y="19787"/>
                  </a:cubicBezTo>
                  <a:cubicBezTo>
                    <a:pt x="10549" y="19787"/>
                    <a:pt x="9516" y="19789"/>
                    <a:pt x="8484" y="19818"/>
                  </a:cubicBezTo>
                  <a:cubicBezTo>
                    <a:pt x="8497" y="19799"/>
                    <a:pt x="8510" y="19786"/>
                    <a:pt x="8523" y="19767"/>
                  </a:cubicBezTo>
                  <a:cubicBezTo>
                    <a:pt x="10045" y="19521"/>
                    <a:pt x="11573" y="18323"/>
                    <a:pt x="11961" y="16801"/>
                  </a:cubicBezTo>
                  <a:cubicBezTo>
                    <a:pt x="13066" y="16791"/>
                    <a:pt x="14174" y="16785"/>
                    <a:pt x="15283" y="16785"/>
                  </a:cubicBezTo>
                  <a:close/>
                  <a:moveTo>
                    <a:pt x="19499" y="19695"/>
                  </a:moveTo>
                  <a:cubicBezTo>
                    <a:pt x="19596" y="20019"/>
                    <a:pt x="19499" y="20324"/>
                    <a:pt x="19279" y="20570"/>
                  </a:cubicBezTo>
                  <a:cubicBezTo>
                    <a:pt x="16384" y="20550"/>
                    <a:pt x="13483" y="20505"/>
                    <a:pt x="10589" y="20505"/>
                  </a:cubicBezTo>
                  <a:cubicBezTo>
                    <a:pt x="9909" y="20505"/>
                    <a:pt x="9235" y="20505"/>
                    <a:pt x="8562" y="20511"/>
                  </a:cubicBezTo>
                  <a:cubicBezTo>
                    <a:pt x="8536" y="20511"/>
                    <a:pt x="8523" y="20524"/>
                    <a:pt x="8516" y="20544"/>
                  </a:cubicBezTo>
                  <a:cubicBezTo>
                    <a:pt x="8400" y="20434"/>
                    <a:pt x="8341" y="20298"/>
                    <a:pt x="8348" y="20136"/>
                  </a:cubicBezTo>
                  <a:cubicBezTo>
                    <a:pt x="8354" y="20039"/>
                    <a:pt x="8393" y="19961"/>
                    <a:pt x="8439" y="19890"/>
                  </a:cubicBezTo>
                  <a:cubicBezTo>
                    <a:pt x="9130" y="19917"/>
                    <a:pt x="9823" y="19926"/>
                    <a:pt x="10517" y="19926"/>
                  </a:cubicBezTo>
                  <a:cubicBezTo>
                    <a:pt x="11644" y="19926"/>
                    <a:pt x="12772" y="19902"/>
                    <a:pt x="13898" y="19890"/>
                  </a:cubicBezTo>
                  <a:cubicBezTo>
                    <a:pt x="15724" y="19870"/>
                    <a:pt x="17544" y="19831"/>
                    <a:pt x="19370" y="19780"/>
                  </a:cubicBezTo>
                  <a:cubicBezTo>
                    <a:pt x="19409" y="19773"/>
                    <a:pt x="19428" y="19734"/>
                    <a:pt x="19415" y="19702"/>
                  </a:cubicBezTo>
                  <a:cubicBezTo>
                    <a:pt x="19447" y="19702"/>
                    <a:pt x="19473" y="19702"/>
                    <a:pt x="19499" y="19695"/>
                  </a:cubicBezTo>
                  <a:close/>
                  <a:moveTo>
                    <a:pt x="11450" y="1"/>
                  </a:moveTo>
                  <a:cubicBezTo>
                    <a:pt x="10917" y="1"/>
                    <a:pt x="10384" y="2"/>
                    <a:pt x="9850" y="3"/>
                  </a:cubicBezTo>
                  <a:cubicBezTo>
                    <a:pt x="8257" y="3"/>
                    <a:pt x="6664" y="3"/>
                    <a:pt x="5078" y="16"/>
                  </a:cubicBezTo>
                  <a:cubicBezTo>
                    <a:pt x="4281" y="22"/>
                    <a:pt x="3485" y="22"/>
                    <a:pt x="2688" y="29"/>
                  </a:cubicBezTo>
                  <a:cubicBezTo>
                    <a:pt x="2669" y="29"/>
                    <a:pt x="2649" y="29"/>
                    <a:pt x="2629" y="29"/>
                  </a:cubicBezTo>
                  <a:cubicBezTo>
                    <a:pt x="2390" y="29"/>
                    <a:pt x="2131" y="14"/>
                    <a:pt x="1872" y="14"/>
                  </a:cubicBezTo>
                  <a:cubicBezTo>
                    <a:pt x="1509" y="14"/>
                    <a:pt x="1146" y="43"/>
                    <a:pt x="836" y="177"/>
                  </a:cubicBezTo>
                  <a:cubicBezTo>
                    <a:pt x="370" y="378"/>
                    <a:pt x="182" y="838"/>
                    <a:pt x="117" y="1311"/>
                  </a:cubicBezTo>
                  <a:cubicBezTo>
                    <a:pt x="27" y="1965"/>
                    <a:pt x="85" y="2645"/>
                    <a:pt x="85" y="3299"/>
                  </a:cubicBezTo>
                  <a:cubicBezTo>
                    <a:pt x="85" y="4879"/>
                    <a:pt x="85" y="6459"/>
                    <a:pt x="85" y="8039"/>
                  </a:cubicBezTo>
                  <a:cubicBezTo>
                    <a:pt x="85" y="9813"/>
                    <a:pt x="85" y="11588"/>
                    <a:pt x="91" y="13356"/>
                  </a:cubicBezTo>
                  <a:cubicBezTo>
                    <a:pt x="91" y="14146"/>
                    <a:pt x="1" y="14994"/>
                    <a:pt x="156" y="15771"/>
                  </a:cubicBezTo>
                  <a:cubicBezTo>
                    <a:pt x="266" y="16309"/>
                    <a:pt x="584" y="16807"/>
                    <a:pt x="1121" y="16963"/>
                  </a:cubicBezTo>
                  <a:cubicBezTo>
                    <a:pt x="1121" y="16976"/>
                    <a:pt x="1134" y="16995"/>
                    <a:pt x="1153" y="16995"/>
                  </a:cubicBezTo>
                  <a:cubicBezTo>
                    <a:pt x="1311" y="16997"/>
                    <a:pt x="1468" y="16998"/>
                    <a:pt x="1625" y="16998"/>
                  </a:cubicBezTo>
                  <a:cubicBezTo>
                    <a:pt x="3126" y="16998"/>
                    <a:pt x="4626" y="16920"/>
                    <a:pt x="6120" y="16885"/>
                  </a:cubicBezTo>
                  <a:cubicBezTo>
                    <a:pt x="7778" y="16853"/>
                    <a:pt x="9429" y="16827"/>
                    <a:pt x="11087" y="16807"/>
                  </a:cubicBezTo>
                  <a:cubicBezTo>
                    <a:pt x="11346" y="16807"/>
                    <a:pt x="11612" y="16807"/>
                    <a:pt x="11877" y="16801"/>
                  </a:cubicBezTo>
                  <a:lnTo>
                    <a:pt x="11877" y="16801"/>
                  </a:lnTo>
                  <a:cubicBezTo>
                    <a:pt x="11560" y="17526"/>
                    <a:pt x="11178" y="18161"/>
                    <a:pt x="10576" y="18679"/>
                  </a:cubicBezTo>
                  <a:cubicBezTo>
                    <a:pt x="9941" y="19216"/>
                    <a:pt x="9190" y="19540"/>
                    <a:pt x="8374" y="19676"/>
                  </a:cubicBezTo>
                  <a:cubicBezTo>
                    <a:pt x="8316" y="19682"/>
                    <a:pt x="8322" y="19773"/>
                    <a:pt x="8374" y="19786"/>
                  </a:cubicBezTo>
                  <a:cubicBezTo>
                    <a:pt x="8154" y="19993"/>
                    <a:pt x="8218" y="20453"/>
                    <a:pt x="8445" y="20628"/>
                  </a:cubicBezTo>
                  <a:cubicBezTo>
                    <a:pt x="8458" y="20638"/>
                    <a:pt x="8471" y="20643"/>
                    <a:pt x="8484" y="20643"/>
                  </a:cubicBezTo>
                  <a:cubicBezTo>
                    <a:pt x="8510" y="20643"/>
                    <a:pt x="8533" y="20624"/>
                    <a:pt x="8542" y="20602"/>
                  </a:cubicBezTo>
                  <a:cubicBezTo>
                    <a:pt x="8549" y="20602"/>
                    <a:pt x="8555" y="20608"/>
                    <a:pt x="8562" y="20608"/>
                  </a:cubicBezTo>
                  <a:cubicBezTo>
                    <a:pt x="12136" y="20680"/>
                    <a:pt x="15711" y="20660"/>
                    <a:pt x="19279" y="20680"/>
                  </a:cubicBezTo>
                  <a:cubicBezTo>
                    <a:pt x="19311" y="20680"/>
                    <a:pt x="19331" y="20660"/>
                    <a:pt x="19337" y="20634"/>
                  </a:cubicBezTo>
                  <a:cubicBezTo>
                    <a:pt x="19622" y="20401"/>
                    <a:pt x="19706" y="19987"/>
                    <a:pt x="19590" y="19644"/>
                  </a:cubicBezTo>
                  <a:cubicBezTo>
                    <a:pt x="19583" y="19624"/>
                    <a:pt x="19570" y="19611"/>
                    <a:pt x="19551" y="19611"/>
                  </a:cubicBezTo>
                  <a:cubicBezTo>
                    <a:pt x="19546" y="19595"/>
                    <a:pt x="19532" y="19584"/>
                    <a:pt x="19516" y="19584"/>
                  </a:cubicBezTo>
                  <a:cubicBezTo>
                    <a:pt x="19513" y="19584"/>
                    <a:pt x="19509" y="19584"/>
                    <a:pt x="19506" y="19585"/>
                  </a:cubicBezTo>
                  <a:cubicBezTo>
                    <a:pt x="19431" y="19593"/>
                    <a:pt x="19357" y="19597"/>
                    <a:pt x="19282" y="19597"/>
                  </a:cubicBezTo>
                  <a:cubicBezTo>
                    <a:pt x="18590" y="19597"/>
                    <a:pt x="17898" y="19256"/>
                    <a:pt x="17401" y="18789"/>
                  </a:cubicBezTo>
                  <a:cubicBezTo>
                    <a:pt x="16838" y="18264"/>
                    <a:pt x="16566" y="17558"/>
                    <a:pt x="16585" y="16788"/>
                  </a:cubicBezTo>
                  <a:lnTo>
                    <a:pt x="16585" y="16788"/>
                  </a:lnTo>
                  <a:cubicBezTo>
                    <a:pt x="18042" y="16794"/>
                    <a:pt x="19499" y="16801"/>
                    <a:pt x="20956" y="16827"/>
                  </a:cubicBezTo>
                  <a:cubicBezTo>
                    <a:pt x="22750" y="16846"/>
                    <a:pt x="24550" y="16885"/>
                    <a:pt x="26344" y="16937"/>
                  </a:cubicBezTo>
                  <a:cubicBezTo>
                    <a:pt x="26351" y="16943"/>
                    <a:pt x="26357" y="16950"/>
                    <a:pt x="26377" y="16956"/>
                  </a:cubicBezTo>
                  <a:cubicBezTo>
                    <a:pt x="26489" y="16987"/>
                    <a:pt x="26599" y="17001"/>
                    <a:pt x="26707" y="17001"/>
                  </a:cubicBezTo>
                  <a:cubicBezTo>
                    <a:pt x="27416" y="17001"/>
                    <a:pt x="27999" y="16376"/>
                    <a:pt x="28196" y="15706"/>
                  </a:cubicBezTo>
                  <a:cubicBezTo>
                    <a:pt x="28358" y="15156"/>
                    <a:pt x="28332" y="14567"/>
                    <a:pt x="28306" y="14003"/>
                  </a:cubicBezTo>
                  <a:cubicBezTo>
                    <a:pt x="28280" y="13343"/>
                    <a:pt x="28254" y="12682"/>
                    <a:pt x="28235" y="12022"/>
                  </a:cubicBezTo>
                  <a:cubicBezTo>
                    <a:pt x="28164" y="9386"/>
                    <a:pt x="28170" y="6744"/>
                    <a:pt x="28261" y="4108"/>
                  </a:cubicBezTo>
                  <a:cubicBezTo>
                    <a:pt x="28300" y="2891"/>
                    <a:pt x="28494" y="1486"/>
                    <a:pt x="27866" y="378"/>
                  </a:cubicBezTo>
                  <a:cubicBezTo>
                    <a:pt x="27862" y="366"/>
                    <a:pt x="27850" y="361"/>
                    <a:pt x="27838" y="361"/>
                  </a:cubicBezTo>
                  <a:cubicBezTo>
                    <a:pt x="27832" y="361"/>
                    <a:pt x="27825" y="363"/>
                    <a:pt x="27821" y="365"/>
                  </a:cubicBezTo>
                  <a:cubicBezTo>
                    <a:pt x="27607" y="151"/>
                    <a:pt x="27274" y="121"/>
                    <a:pt x="26956" y="121"/>
                  </a:cubicBezTo>
                  <a:cubicBezTo>
                    <a:pt x="26832" y="121"/>
                    <a:pt x="26710" y="126"/>
                    <a:pt x="26599" y="126"/>
                  </a:cubicBezTo>
                  <a:cubicBezTo>
                    <a:pt x="26580" y="126"/>
                    <a:pt x="26562" y="126"/>
                    <a:pt x="26545" y="126"/>
                  </a:cubicBezTo>
                  <a:cubicBezTo>
                    <a:pt x="25774" y="113"/>
                    <a:pt x="24997" y="100"/>
                    <a:pt x="24227" y="93"/>
                  </a:cubicBezTo>
                  <a:cubicBezTo>
                    <a:pt x="22634" y="67"/>
                    <a:pt x="21040" y="54"/>
                    <a:pt x="19454" y="41"/>
                  </a:cubicBezTo>
                  <a:cubicBezTo>
                    <a:pt x="16783" y="14"/>
                    <a:pt x="14116" y="1"/>
                    <a:pt x="11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7"/>
            <p:cNvSpPr/>
            <p:nvPr/>
          </p:nvSpPr>
          <p:spPr>
            <a:xfrm>
              <a:off x="3868796" y="2656325"/>
              <a:ext cx="1516027" cy="157593"/>
            </a:xfrm>
            <a:custGeom>
              <a:rect b="b" l="l" r="r" t="t"/>
              <a:pathLst>
                <a:path extrusionOk="0" h="2915" w="28042">
                  <a:moveTo>
                    <a:pt x="1264" y="110"/>
                  </a:moveTo>
                  <a:cubicBezTo>
                    <a:pt x="1290" y="110"/>
                    <a:pt x="1296" y="162"/>
                    <a:pt x="1270" y="169"/>
                  </a:cubicBezTo>
                  <a:cubicBezTo>
                    <a:pt x="966" y="207"/>
                    <a:pt x="661" y="233"/>
                    <a:pt x="357" y="259"/>
                  </a:cubicBezTo>
                  <a:cubicBezTo>
                    <a:pt x="325" y="259"/>
                    <a:pt x="331" y="214"/>
                    <a:pt x="357" y="214"/>
                  </a:cubicBezTo>
                  <a:cubicBezTo>
                    <a:pt x="655" y="175"/>
                    <a:pt x="959" y="136"/>
                    <a:pt x="1264" y="110"/>
                  </a:cubicBezTo>
                  <a:close/>
                  <a:moveTo>
                    <a:pt x="1348" y="330"/>
                  </a:moveTo>
                  <a:cubicBezTo>
                    <a:pt x="1380" y="330"/>
                    <a:pt x="1380" y="382"/>
                    <a:pt x="1348" y="382"/>
                  </a:cubicBezTo>
                  <a:cubicBezTo>
                    <a:pt x="1147" y="382"/>
                    <a:pt x="946" y="382"/>
                    <a:pt x="746" y="376"/>
                  </a:cubicBezTo>
                  <a:cubicBezTo>
                    <a:pt x="720" y="376"/>
                    <a:pt x="720" y="337"/>
                    <a:pt x="746" y="337"/>
                  </a:cubicBezTo>
                  <a:cubicBezTo>
                    <a:pt x="946" y="330"/>
                    <a:pt x="1147" y="330"/>
                    <a:pt x="1348" y="330"/>
                  </a:cubicBezTo>
                  <a:close/>
                  <a:moveTo>
                    <a:pt x="27478" y="1622"/>
                  </a:moveTo>
                  <a:cubicBezTo>
                    <a:pt x="27495" y="1622"/>
                    <a:pt x="27514" y="1637"/>
                    <a:pt x="27510" y="1658"/>
                  </a:cubicBezTo>
                  <a:cubicBezTo>
                    <a:pt x="27478" y="1742"/>
                    <a:pt x="27439" y="1826"/>
                    <a:pt x="27406" y="1911"/>
                  </a:cubicBezTo>
                  <a:cubicBezTo>
                    <a:pt x="27404" y="1918"/>
                    <a:pt x="27397" y="1922"/>
                    <a:pt x="27391" y="1922"/>
                  </a:cubicBezTo>
                  <a:cubicBezTo>
                    <a:pt x="27380" y="1922"/>
                    <a:pt x="27370" y="1913"/>
                    <a:pt x="27374" y="1898"/>
                  </a:cubicBezTo>
                  <a:cubicBezTo>
                    <a:pt x="27400" y="1813"/>
                    <a:pt x="27426" y="1729"/>
                    <a:pt x="27458" y="1639"/>
                  </a:cubicBezTo>
                  <a:cubicBezTo>
                    <a:pt x="27461" y="1627"/>
                    <a:pt x="27469" y="1622"/>
                    <a:pt x="27478" y="1622"/>
                  </a:cubicBezTo>
                  <a:close/>
                  <a:moveTo>
                    <a:pt x="15004" y="1752"/>
                  </a:moveTo>
                  <a:cubicBezTo>
                    <a:pt x="15017" y="1752"/>
                    <a:pt x="15028" y="1762"/>
                    <a:pt x="15025" y="1781"/>
                  </a:cubicBezTo>
                  <a:cubicBezTo>
                    <a:pt x="15012" y="1943"/>
                    <a:pt x="14908" y="2085"/>
                    <a:pt x="14753" y="2150"/>
                  </a:cubicBezTo>
                  <a:cubicBezTo>
                    <a:pt x="14750" y="2152"/>
                    <a:pt x="14747" y="2153"/>
                    <a:pt x="14744" y="2153"/>
                  </a:cubicBezTo>
                  <a:cubicBezTo>
                    <a:pt x="14727" y="2153"/>
                    <a:pt x="14711" y="2123"/>
                    <a:pt x="14733" y="2118"/>
                  </a:cubicBezTo>
                  <a:cubicBezTo>
                    <a:pt x="14869" y="2053"/>
                    <a:pt x="14954" y="1930"/>
                    <a:pt x="14973" y="1781"/>
                  </a:cubicBezTo>
                  <a:cubicBezTo>
                    <a:pt x="14976" y="1762"/>
                    <a:pt x="14991" y="1752"/>
                    <a:pt x="15004" y="1752"/>
                  </a:cubicBezTo>
                  <a:close/>
                  <a:moveTo>
                    <a:pt x="13989" y="868"/>
                  </a:moveTo>
                  <a:cubicBezTo>
                    <a:pt x="14250" y="868"/>
                    <a:pt x="14503" y="1036"/>
                    <a:pt x="14578" y="1302"/>
                  </a:cubicBezTo>
                  <a:cubicBezTo>
                    <a:pt x="14701" y="1710"/>
                    <a:pt x="14410" y="2111"/>
                    <a:pt x="13995" y="2170"/>
                  </a:cubicBezTo>
                  <a:cubicBezTo>
                    <a:pt x="13962" y="2174"/>
                    <a:pt x="13929" y="2176"/>
                    <a:pt x="13896" y="2176"/>
                  </a:cubicBezTo>
                  <a:cubicBezTo>
                    <a:pt x="13502" y="2176"/>
                    <a:pt x="13122" y="1863"/>
                    <a:pt x="13140" y="1444"/>
                  </a:cubicBezTo>
                  <a:cubicBezTo>
                    <a:pt x="13152" y="1171"/>
                    <a:pt x="13404" y="903"/>
                    <a:pt x="13671" y="903"/>
                  </a:cubicBezTo>
                  <a:cubicBezTo>
                    <a:pt x="13701" y="903"/>
                    <a:pt x="13732" y="906"/>
                    <a:pt x="13762" y="913"/>
                  </a:cubicBezTo>
                  <a:cubicBezTo>
                    <a:pt x="13835" y="882"/>
                    <a:pt x="13913" y="868"/>
                    <a:pt x="13989" y="868"/>
                  </a:cubicBezTo>
                  <a:close/>
                  <a:moveTo>
                    <a:pt x="14694" y="1792"/>
                  </a:moveTo>
                  <a:cubicBezTo>
                    <a:pt x="14710" y="1792"/>
                    <a:pt x="14724" y="1802"/>
                    <a:pt x="14720" y="1820"/>
                  </a:cubicBezTo>
                  <a:cubicBezTo>
                    <a:pt x="14701" y="1975"/>
                    <a:pt x="14591" y="2124"/>
                    <a:pt x="14455" y="2195"/>
                  </a:cubicBezTo>
                  <a:cubicBezTo>
                    <a:pt x="14451" y="2197"/>
                    <a:pt x="14448" y="2198"/>
                    <a:pt x="14445" y="2198"/>
                  </a:cubicBezTo>
                  <a:cubicBezTo>
                    <a:pt x="14424" y="2198"/>
                    <a:pt x="14413" y="2168"/>
                    <a:pt x="14435" y="2157"/>
                  </a:cubicBezTo>
                  <a:cubicBezTo>
                    <a:pt x="14565" y="2072"/>
                    <a:pt x="14630" y="1962"/>
                    <a:pt x="14662" y="1813"/>
                  </a:cubicBezTo>
                  <a:cubicBezTo>
                    <a:pt x="14668" y="1799"/>
                    <a:pt x="14682" y="1792"/>
                    <a:pt x="14694" y="1792"/>
                  </a:cubicBezTo>
                  <a:close/>
                  <a:moveTo>
                    <a:pt x="27620" y="1666"/>
                  </a:moveTo>
                  <a:cubicBezTo>
                    <a:pt x="27636" y="1666"/>
                    <a:pt x="27653" y="1680"/>
                    <a:pt x="27653" y="1703"/>
                  </a:cubicBezTo>
                  <a:cubicBezTo>
                    <a:pt x="27620" y="1911"/>
                    <a:pt x="27510" y="2111"/>
                    <a:pt x="27374" y="2273"/>
                  </a:cubicBezTo>
                  <a:cubicBezTo>
                    <a:pt x="27369" y="2279"/>
                    <a:pt x="27364" y="2282"/>
                    <a:pt x="27359" y="2282"/>
                  </a:cubicBezTo>
                  <a:cubicBezTo>
                    <a:pt x="27342" y="2282"/>
                    <a:pt x="27327" y="2256"/>
                    <a:pt x="27342" y="2241"/>
                  </a:cubicBezTo>
                  <a:cubicBezTo>
                    <a:pt x="27471" y="2072"/>
                    <a:pt x="27542" y="1891"/>
                    <a:pt x="27594" y="1684"/>
                  </a:cubicBezTo>
                  <a:cubicBezTo>
                    <a:pt x="27599" y="1671"/>
                    <a:pt x="27609" y="1666"/>
                    <a:pt x="27620" y="1666"/>
                  </a:cubicBezTo>
                  <a:close/>
                  <a:moveTo>
                    <a:pt x="59" y="0"/>
                  </a:moveTo>
                  <a:cubicBezTo>
                    <a:pt x="50" y="3"/>
                    <a:pt x="40" y="5"/>
                    <a:pt x="30" y="5"/>
                  </a:cubicBezTo>
                  <a:cubicBezTo>
                    <a:pt x="20" y="5"/>
                    <a:pt x="11" y="3"/>
                    <a:pt x="1" y="0"/>
                  </a:cubicBezTo>
                  <a:lnTo>
                    <a:pt x="1" y="0"/>
                  </a:lnTo>
                  <a:cubicBezTo>
                    <a:pt x="1" y="402"/>
                    <a:pt x="1" y="803"/>
                    <a:pt x="14" y="1205"/>
                  </a:cubicBezTo>
                  <a:cubicBezTo>
                    <a:pt x="46" y="1898"/>
                    <a:pt x="273" y="2701"/>
                    <a:pt x="1037" y="2888"/>
                  </a:cubicBezTo>
                  <a:cubicBezTo>
                    <a:pt x="1057" y="2888"/>
                    <a:pt x="1063" y="2901"/>
                    <a:pt x="1069" y="2914"/>
                  </a:cubicBezTo>
                  <a:cubicBezTo>
                    <a:pt x="2896" y="2778"/>
                    <a:pt x="4741" y="2791"/>
                    <a:pt x="6574" y="2752"/>
                  </a:cubicBezTo>
                  <a:cubicBezTo>
                    <a:pt x="9454" y="2699"/>
                    <a:pt x="12336" y="2670"/>
                    <a:pt x="15218" y="2670"/>
                  </a:cubicBezTo>
                  <a:cubicBezTo>
                    <a:pt x="18935" y="2670"/>
                    <a:pt x="22651" y="2718"/>
                    <a:pt x="26364" y="2824"/>
                  </a:cubicBezTo>
                  <a:cubicBezTo>
                    <a:pt x="26403" y="2824"/>
                    <a:pt x="26416" y="2850"/>
                    <a:pt x="26422" y="2875"/>
                  </a:cubicBezTo>
                  <a:cubicBezTo>
                    <a:pt x="26448" y="2877"/>
                    <a:pt x="26475" y="2878"/>
                    <a:pt x="26501" y="2878"/>
                  </a:cubicBezTo>
                  <a:cubicBezTo>
                    <a:pt x="27020" y="2878"/>
                    <a:pt x="27490" y="2516"/>
                    <a:pt x="27737" y="2059"/>
                  </a:cubicBezTo>
                  <a:cubicBezTo>
                    <a:pt x="28041" y="1483"/>
                    <a:pt x="28028" y="797"/>
                    <a:pt x="28002" y="169"/>
                  </a:cubicBezTo>
                  <a:cubicBezTo>
                    <a:pt x="25956" y="156"/>
                    <a:pt x="23910" y="143"/>
                    <a:pt x="21863" y="136"/>
                  </a:cubicBezTo>
                  <a:lnTo>
                    <a:pt x="11042" y="84"/>
                  </a:lnTo>
                  <a:cubicBezTo>
                    <a:pt x="7396" y="65"/>
                    <a:pt x="3744" y="78"/>
                    <a:pt x="98" y="20"/>
                  </a:cubicBezTo>
                  <a:cubicBezTo>
                    <a:pt x="79" y="20"/>
                    <a:pt x="66" y="13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7"/>
            <p:cNvSpPr/>
            <p:nvPr/>
          </p:nvSpPr>
          <p:spPr>
            <a:xfrm>
              <a:off x="5346112" y="2746339"/>
              <a:ext cx="17679" cy="33357"/>
            </a:xfrm>
            <a:custGeom>
              <a:rect b="b" l="l" r="r" t="t"/>
              <a:pathLst>
                <a:path extrusionOk="0" h="617" w="327">
                  <a:moveTo>
                    <a:pt x="294" y="1"/>
                  </a:moveTo>
                  <a:cubicBezTo>
                    <a:pt x="283" y="1"/>
                    <a:pt x="273" y="6"/>
                    <a:pt x="268" y="19"/>
                  </a:cubicBezTo>
                  <a:cubicBezTo>
                    <a:pt x="216" y="226"/>
                    <a:pt x="145" y="407"/>
                    <a:pt x="16" y="576"/>
                  </a:cubicBezTo>
                  <a:cubicBezTo>
                    <a:pt x="1" y="591"/>
                    <a:pt x="16" y="617"/>
                    <a:pt x="33" y="617"/>
                  </a:cubicBezTo>
                  <a:cubicBezTo>
                    <a:pt x="38" y="617"/>
                    <a:pt x="43" y="614"/>
                    <a:pt x="48" y="608"/>
                  </a:cubicBezTo>
                  <a:cubicBezTo>
                    <a:pt x="184" y="446"/>
                    <a:pt x="294" y="246"/>
                    <a:pt x="327" y="38"/>
                  </a:cubicBezTo>
                  <a:cubicBezTo>
                    <a:pt x="327" y="15"/>
                    <a:pt x="310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7"/>
            <p:cNvSpPr/>
            <p:nvPr/>
          </p:nvSpPr>
          <p:spPr>
            <a:xfrm>
              <a:off x="5348491" y="2743960"/>
              <a:ext cx="7839" cy="16273"/>
            </a:xfrm>
            <a:custGeom>
              <a:rect b="b" l="l" r="r" t="t"/>
              <a:pathLst>
                <a:path extrusionOk="0" h="301" w="145">
                  <a:moveTo>
                    <a:pt x="108" y="1"/>
                  </a:moveTo>
                  <a:cubicBezTo>
                    <a:pt x="99" y="1"/>
                    <a:pt x="91" y="6"/>
                    <a:pt x="88" y="18"/>
                  </a:cubicBezTo>
                  <a:cubicBezTo>
                    <a:pt x="56" y="108"/>
                    <a:pt x="30" y="192"/>
                    <a:pt x="4" y="277"/>
                  </a:cubicBezTo>
                  <a:cubicBezTo>
                    <a:pt x="0" y="292"/>
                    <a:pt x="10" y="301"/>
                    <a:pt x="21" y="301"/>
                  </a:cubicBezTo>
                  <a:cubicBezTo>
                    <a:pt x="27" y="301"/>
                    <a:pt x="34" y="297"/>
                    <a:pt x="36" y="290"/>
                  </a:cubicBezTo>
                  <a:cubicBezTo>
                    <a:pt x="75" y="205"/>
                    <a:pt x="108" y="121"/>
                    <a:pt x="140" y="37"/>
                  </a:cubicBezTo>
                  <a:cubicBezTo>
                    <a:pt x="144" y="16"/>
                    <a:pt x="125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4" name="Google Shape;2174;p27"/>
            <p:cNvGrpSpPr/>
            <p:nvPr/>
          </p:nvGrpSpPr>
          <p:grpSpPr>
            <a:xfrm>
              <a:off x="5022000" y="2356929"/>
              <a:ext cx="451708" cy="341822"/>
              <a:chOff x="5307927" y="4006591"/>
              <a:chExt cx="852650" cy="645294"/>
            </a:xfrm>
          </p:grpSpPr>
          <p:grpSp>
            <p:nvGrpSpPr>
              <p:cNvPr id="2175" name="Google Shape;2175;p27"/>
              <p:cNvGrpSpPr/>
              <p:nvPr/>
            </p:nvGrpSpPr>
            <p:grpSpPr>
              <a:xfrm>
                <a:off x="5307927" y="4006591"/>
                <a:ext cx="852650" cy="645294"/>
                <a:chOff x="5501077" y="2510316"/>
                <a:chExt cx="852650" cy="645294"/>
              </a:xfrm>
            </p:grpSpPr>
            <p:sp>
              <p:nvSpPr>
                <p:cNvPr id="2176" name="Google Shape;2176;p27"/>
                <p:cNvSpPr/>
                <p:nvPr/>
              </p:nvSpPr>
              <p:spPr>
                <a:xfrm>
                  <a:off x="5820511" y="3021094"/>
                  <a:ext cx="217042" cy="58313"/>
                </a:xfrm>
                <a:custGeom>
                  <a:rect b="b" l="l" r="r" t="t"/>
                  <a:pathLst>
                    <a:path extrusionOk="0" h="590" w="2196">
                      <a:moveTo>
                        <a:pt x="1865" y="0"/>
                      </a:moveTo>
                      <a:cubicBezTo>
                        <a:pt x="1490" y="26"/>
                        <a:pt x="1121" y="52"/>
                        <a:pt x="745" y="78"/>
                      </a:cubicBezTo>
                      <a:cubicBezTo>
                        <a:pt x="723" y="80"/>
                        <a:pt x="695" y="81"/>
                        <a:pt x="664" y="81"/>
                      </a:cubicBezTo>
                      <a:cubicBezTo>
                        <a:pt x="610" y="81"/>
                        <a:pt x="545" y="79"/>
                        <a:pt x="479" y="79"/>
                      </a:cubicBezTo>
                      <a:cubicBezTo>
                        <a:pt x="363" y="79"/>
                        <a:pt x="246" y="85"/>
                        <a:pt x="188" y="123"/>
                      </a:cubicBezTo>
                      <a:cubicBezTo>
                        <a:pt x="33" y="214"/>
                        <a:pt x="59" y="395"/>
                        <a:pt x="0" y="557"/>
                      </a:cubicBezTo>
                      <a:cubicBezTo>
                        <a:pt x="299" y="578"/>
                        <a:pt x="597" y="590"/>
                        <a:pt x="895" y="590"/>
                      </a:cubicBezTo>
                      <a:cubicBezTo>
                        <a:pt x="1329" y="590"/>
                        <a:pt x="1762" y="566"/>
                        <a:pt x="2196" y="512"/>
                      </a:cubicBezTo>
                      <a:cubicBezTo>
                        <a:pt x="2073" y="356"/>
                        <a:pt x="1956" y="175"/>
                        <a:pt x="18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177" name="Google Shape;2177;p27"/>
                <p:cNvGrpSpPr/>
                <p:nvPr/>
              </p:nvGrpSpPr>
              <p:grpSpPr>
                <a:xfrm>
                  <a:off x="5501077" y="2510316"/>
                  <a:ext cx="852650" cy="645294"/>
                  <a:chOff x="5501077" y="2510316"/>
                  <a:chExt cx="852650" cy="645294"/>
                </a:xfrm>
              </p:grpSpPr>
              <p:sp>
                <p:nvSpPr>
                  <p:cNvPr id="2178" name="Google Shape;2178;p27"/>
                  <p:cNvSpPr/>
                  <p:nvPr/>
                </p:nvSpPr>
                <p:spPr>
                  <a:xfrm>
                    <a:off x="5501077" y="2510316"/>
                    <a:ext cx="852650" cy="645294"/>
                  </a:xfrm>
                  <a:custGeom>
                    <a:rect b="b" l="l" r="r" t="t"/>
                    <a:pathLst>
                      <a:path extrusionOk="0" h="6529" w="8627">
                        <a:moveTo>
                          <a:pt x="4061" y="169"/>
                        </a:moveTo>
                        <a:cubicBezTo>
                          <a:pt x="4553" y="169"/>
                          <a:pt x="5046" y="175"/>
                          <a:pt x="5531" y="188"/>
                        </a:cubicBezTo>
                        <a:cubicBezTo>
                          <a:pt x="5810" y="195"/>
                          <a:pt x="6095" y="201"/>
                          <a:pt x="6373" y="214"/>
                        </a:cubicBezTo>
                        <a:cubicBezTo>
                          <a:pt x="6386" y="215"/>
                          <a:pt x="6399" y="215"/>
                          <a:pt x="6413" y="215"/>
                        </a:cubicBezTo>
                        <a:cubicBezTo>
                          <a:pt x="6506" y="215"/>
                          <a:pt x="6620" y="206"/>
                          <a:pt x="6729" y="206"/>
                        </a:cubicBezTo>
                        <a:cubicBezTo>
                          <a:pt x="6833" y="206"/>
                          <a:pt x="6934" y="214"/>
                          <a:pt x="7008" y="247"/>
                        </a:cubicBezTo>
                        <a:cubicBezTo>
                          <a:pt x="7539" y="473"/>
                          <a:pt x="7448" y="1471"/>
                          <a:pt x="7467" y="1943"/>
                        </a:cubicBezTo>
                        <a:cubicBezTo>
                          <a:pt x="7493" y="2474"/>
                          <a:pt x="7480" y="3012"/>
                          <a:pt x="7455" y="3543"/>
                        </a:cubicBezTo>
                        <a:cubicBezTo>
                          <a:pt x="7448" y="3549"/>
                          <a:pt x="7442" y="3556"/>
                          <a:pt x="7435" y="3562"/>
                        </a:cubicBezTo>
                        <a:cubicBezTo>
                          <a:pt x="7422" y="3549"/>
                          <a:pt x="7409" y="3543"/>
                          <a:pt x="7383" y="3543"/>
                        </a:cubicBezTo>
                        <a:cubicBezTo>
                          <a:pt x="5382" y="3569"/>
                          <a:pt x="3329" y="3517"/>
                          <a:pt x="1335" y="3698"/>
                        </a:cubicBezTo>
                        <a:cubicBezTo>
                          <a:pt x="1296" y="3705"/>
                          <a:pt x="1277" y="3724"/>
                          <a:pt x="1270" y="3750"/>
                        </a:cubicBezTo>
                        <a:cubicBezTo>
                          <a:pt x="1251" y="3789"/>
                          <a:pt x="1277" y="3841"/>
                          <a:pt x="1335" y="3841"/>
                        </a:cubicBezTo>
                        <a:cubicBezTo>
                          <a:pt x="1737" y="3857"/>
                          <a:pt x="2141" y="3864"/>
                          <a:pt x="2546" y="3864"/>
                        </a:cubicBezTo>
                        <a:cubicBezTo>
                          <a:pt x="4071" y="3864"/>
                          <a:pt x="5610" y="3766"/>
                          <a:pt x="7124" y="3705"/>
                        </a:cubicBezTo>
                        <a:cubicBezTo>
                          <a:pt x="7215" y="3705"/>
                          <a:pt x="7299" y="3698"/>
                          <a:pt x="7383" y="3698"/>
                        </a:cubicBezTo>
                        <a:cubicBezTo>
                          <a:pt x="7409" y="3698"/>
                          <a:pt x="7429" y="3685"/>
                          <a:pt x="7442" y="3672"/>
                        </a:cubicBezTo>
                        <a:cubicBezTo>
                          <a:pt x="7830" y="4313"/>
                          <a:pt x="8355" y="5065"/>
                          <a:pt x="8542" y="5803"/>
                        </a:cubicBezTo>
                        <a:cubicBezTo>
                          <a:pt x="8536" y="5803"/>
                          <a:pt x="8529" y="5796"/>
                          <a:pt x="8517" y="5796"/>
                        </a:cubicBezTo>
                        <a:cubicBezTo>
                          <a:pt x="7170" y="5906"/>
                          <a:pt x="5816" y="5978"/>
                          <a:pt x="4463" y="6017"/>
                        </a:cubicBezTo>
                        <a:cubicBezTo>
                          <a:pt x="4048" y="6023"/>
                          <a:pt x="3634" y="6030"/>
                          <a:pt x="3219" y="6036"/>
                        </a:cubicBezTo>
                        <a:lnTo>
                          <a:pt x="1872" y="6036"/>
                        </a:lnTo>
                        <a:cubicBezTo>
                          <a:pt x="1860" y="6036"/>
                          <a:pt x="1847" y="6036"/>
                          <a:pt x="1833" y="6036"/>
                        </a:cubicBezTo>
                        <a:cubicBezTo>
                          <a:pt x="1610" y="6036"/>
                          <a:pt x="1327" y="6067"/>
                          <a:pt x="1065" y="6067"/>
                        </a:cubicBezTo>
                        <a:cubicBezTo>
                          <a:pt x="903" y="6067"/>
                          <a:pt x="749" y="6055"/>
                          <a:pt x="623" y="6017"/>
                        </a:cubicBezTo>
                        <a:cubicBezTo>
                          <a:pt x="578" y="6031"/>
                          <a:pt x="539" y="6038"/>
                          <a:pt x="506" y="6038"/>
                        </a:cubicBezTo>
                        <a:cubicBezTo>
                          <a:pt x="406" y="6038"/>
                          <a:pt x="360" y="5970"/>
                          <a:pt x="370" y="5829"/>
                        </a:cubicBezTo>
                        <a:cubicBezTo>
                          <a:pt x="299" y="5706"/>
                          <a:pt x="312" y="5589"/>
                          <a:pt x="409" y="5479"/>
                        </a:cubicBezTo>
                        <a:cubicBezTo>
                          <a:pt x="461" y="5304"/>
                          <a:pt x="577" y="5123"/>
                          <a:pt x="661" y="4955"/>
                        </a:cubicBezTo>
                        <a:cubicBezTo>
                          <a:pt x="862" y="4553"/>
                          <a:pt x="1076" y="4158"/>
                          <a:pt x="1264" y="3750"/>
                        </a:cubicBezTo>
                        <a:cubicBezTo>
                          <a:pt x="1277" y="3724"/>
                          <a:pt x="1264" y="3698"/>
                          <a:pt x="1244" y="3692"/>
                        </a:cubicBezTo>
                        <a:cubicBezTo>
                          <a:pt x="1251" y="3200"/>
                          <a:pt x="1186" y="2707"/>
                          <a:pt x="1173" y="2215"/>
                        </a:cubicBezTo>
                        <a:cubicBezTo>
                          <a:pt x="1160" y="1749"/>
                          <a:pt x="1076" y="1134"/>
                          <a:pt x="1192" y="681"/>
                        </a:cubicBezTo>
                        <a:cubicBezTo>
                          <a:pt x="1154" y="519"/>
                          <a:pt x="1212" y="402"/>
                          <a:pt x="1374" y="344"/>
                        </a:cubicBezTo>
                        <a:cubicBezTo>
                          <a:pt x="1443" y="244"/>
                          <a:pt x="1536" y="194"/>
                          <a:pt x="1646" y="194"/>
                        </a:cubicBezTo>
                        <a:cubicBezTo>
                          <a:pt x="1679" y="194"/>
                          <a:pt x="1713" y="199"/>
                          <a:pt x="1749" y="208"/>
                        </a:cubicBezTo>
                        <a:cubicBezTo>
                          <a:pt x="1873" y="184"/>
                          <a:pt x="2006" y="178"/>
                          <a:pt x="2140" y="178"/>
                        </a:cubicBezTo>
                        <a:cubicBezTo>
                          <a:pt x="2264" y="178"/>
                          <a:pt x="2389" y="183"/>
                          <a:pt x="2510" y="183"/>
                        </a:cubicBezTo>
                        <a:cubicBezTo>
                          <a:pt x="2537" y="183"/>
                          <a:pt x="2564" y="183"/>
                          <a:pt x="2591" y="182"/>
                        </a:cubicBezTo>
                        <a:cubicBezTo>
                          <a:pt x="3083" y="169"/>
                          <a:pt x="3569" y="169"/>
                          <a:pt x="4061" y="169"/>
                        </a:cubicBezTo>
                        <a:close/>
                        <a:moveTo>
                          <a:pt x="8426" y="5965"/>
                        </a:moveTo>
                        <a:cubicBezTo>
                          <a:pt x="8439" y="5997"/>
                          <a:pt x="8452" y="6030"/>
                          <a:pt x="8471" y="6068"/>
                        </a:cubicBezTo>
                        <a:cubicBezTo>
                          <a:pt x="8471" y="6068"/>
                          <a:pt x="8478" y="6075"/>
                          <a:pt x="8478" y="6075"/>
                        </a:cubicBezTo>
                        <a:cubicBezTo>
                          <a:pt x="5745" y="6295"/>
                          <a:pt x="3019" y="6321"/>
                          <a:pt x="279" y="6392"/>
                        </a:cubicBezTo>
                        <a:cubicBezTo>
                          <a:pt x="286" y="6386"/>
                          <a:pt x="279" y="6373"/>
                          <a:pt x="279" y="6366"/>
                        </a:cubicBezTo>
                        <a:cubicBezTo>
                          <a:pt x="228" y="6269"/>
                          <a:pt x="195" y="6185"/>
                          <a:pt x="182" y="6094"/>
                        </a:cubicBezTo>
                        <a:lnTo>
                          <a:pt x="182" y="6094"/>
                        </a:lnTo>
                        <a:cubicBezTo>
                          <a:pt x="215" y="6107"/>
                          <a:pt x="253" y="6127"/>
                          <a:pt x="305" y="6140"/>
                        </a:cubicBezTo>
                        <a:cubicBezTo>
                          <a:pt x="391" y="6173"/>
                          <a:pt x="499" y="6182"/>
                          <a:pt x="610" y="6182"/>
                        </a:cubicBezTo>
                        <a:cubicBezTo>
                          <a:pt x="759" y="6182"/>
                          <a:pt x="915" y="6166"/>
                          <a:pt x="1037" y="6166"/>
                        </a:cubicBezTo>
                        <a:cubicBezTo>
                          <a:pt x="1315" y="6172"/>
                          <a:pt x="1594" y="6178"/>
                          <a:pt x="1866" y="6178"/>
                        </a:cubicBezTo>
                        <a:cubicBezTo>
                          <a:pt x="2143" y="6182"/>
                          <a:pt x="2420" y="6183"/>
                          <a:pt x="2697" y="6183"/>
                        </a:cubicBezTo>
                        <a:cubicBezTo>
                          <a:pt x="4608" y="6183"/>
                          <a:pt x="6520" y="6106"/>
                          <a:pt x="8426" y="5965"/>
                        </a:cubicBezTo>
                        <a:close/>
                        <a:moveTo>
                          <a:pt x="4061" y="1"/>
                        </a:moveTo>
                        <a:cubicBezTo>
                          <a:pt x="3362" y="1"/>
                          <a:pt x="2662" y="7"/>
                          <a:pt x="1957" y="33"/>
                        </a:cubicBezTo>
                        <a:cubicBezTo>
                          <a:pt x="1943" y="33"/>
                          <a:pt x="1929" y="33"/>
                          <a:pt x="1915" y="33"/>
                        </a:cubicBezTo>
                        <a:cubicBezTo>
                          <a:pt x="1846" y="33"/>
                          <a:pt x="1766" y="30"/>
                          <a:pt x="1684" y="30"/>
                        </a:cubicBezTo>
                        <a:cubicBezTo>
                          <a:pt x="1460" y="30"/>
                          <a:pt x="1214" y="54"/>
                          <a:pt x="1102" y="234"/>
                        </a:cubicBezTo>
                        <a:cubicBezTo>
                          <a:pt x="1005" y="383"/>
                          <a:pt x="1031" y="616"/>
                          <a:pt x="1024" y="784"/>
                        </a:cubicBezTo>
                        <a:cubicBezTo>
                          <a:pt x="1005" y="1127"/>
                          <a:pt x="998" y="1464"/>
                          <a:pt x="998" y="1807"/>
                        </a:cubicBezTo>
                        <a:cubicBezTo>
                          <a:pt x="1005" y="2455"/>
                          <a:pt x="998" y="3135"/>
                          <a:pt x="1147" y="3763"/>
                        </a:cubicBezTo>
                        <a:cubicBezTo>
                          <a:pt x="1147" y="3769"/>
                          <a:pt x="1154" y="3776"/>
                          <a:pt x="1154" y="3776"/>
                        </a:cubicBezTo>
                        <a:cubicBezTo>
                          <a:pt x="888" y="4184"/>
                          <a:pt x="661" y="4618"/>
                          <a:pt x="448" y="5058"/>
                        </a:cubicBezTo>
                        <a:cubicBezTo>
                          <a:pt x="357" y="5246"/>
                          <a:pt x="1" y="5725"/>
                          <a:pt x="79" y="5958"/>
                        </a:cubicBezTo>
                        <a:cubicBezTo>
                          <a:pt x="85" y="5965"/>
                          <a:pt x="85" y="5965"/>
                          <a:pt x="85" y="5971"/>
                        </a:cubicBezTo>
                        <a:cubicBezTo>
                          <a:pt x="59" y="6133"/>
                          <a:pt x="98" y="6301"/>
                          <a:pt x="195" y="6431"/>
                        </a:cubicBezTo>
                        <a:lnTo>
                          <a:pt x="202" y="6431"/>
                        </a:lnTo>
                        <a:cubicBezTo>
                          <a:pt x="195" y="6450"/>
                          <a:pt x="208" y="6483"/>
                          <a:pt x="240" y="6483"/>
                        </a:cubicBezTo>
                        <a:cubicBezTo>
                          <a:pt x="903" y="6514"/>
                          <a:pt x="1567" y="6528"/>
                          <a:pt x="2233" y="6528"/>
                        </a:cubicBezTo>
                        <a:cubicBezTo>
                          <a:pt x="4316" y="6528"/>
                          <a:pt x="6412" y="6392"/>
                          <a:pt x="8478" y="6230"/>
                        </a:cubicBezTo>
                        <a:cubicBezTo>
                          <a:pt x="8555" y="6224"/>
                          <a:pt x="8568" y="6127"/>
                          <a:pt x="8523" y="6088"/>
                        </a:cubicBezTo>
                        <a:cubicBezTo>
                          <a:pt x="8549" y="6088"/>
                          <a:pt x="8575" y="6068"/>
                          <a:pt x="8568" y="6036"/>
                        </a:cubicBezTo>
                        <a:cubicBezTo>
                          <a:pt x="8568" y="6004"/>
                          <a:pt x="8562" y="5978"/>
                          <a:pt x="8549" y="5945"/>
                        </a:cubicBezTo>
                        <a:cubicBezTo>
                          <a:pt x="8568" y="5932"/>
                          <a:pt x="8588" y="5913"/>
                          <a:pt x="8588" y="5887"/>
                        </a:cubicBezTo>
                        <a:cubicBezTo>
                          <a:pt x="8591" y="5888"/>
                          <a:pt x="8595" y="5889"/>
                          <a:pt x="8598" y="5889"/>
                        </a:cubicBezTo>
                        <a:cubicBezTo>
                          <a:pt x="8613" y="5889"/>
                          <a:pt x="8627" y="5877"/>
                          <a:pt x="8627" y="5861"/>
                        </a:cubicBezTo>
                        <a:cubicBezTo>
                          <a:pt x="8620" y="5518"/>
                          <a:pt x="8432" y="5194"/>
                          <a:pt x="8283" y="4896"/>
                        </a:cubicBezTo>
                        <a:cubicBezTo>
                          <a:pt x="8076" y="4469"/>
                          <a:pt x="7843" y="4048"/>
                          <a:pt x="7597" y="3633"/>
                        </a:cubicBezTo>
                        <a:cubicBezTo>
                          <a:pt x="7610" y="3621"/>
                          <a:pt x="7616" y="3601"/>
                          <a:pt x="7616" y="3582"/>
                        </a:cubicBezTo>
                        <a:cubicBezTo>
                          <a:pt x="7655" y="2902"/>
                          <a:pt x="7655" y="2215"/>
                          <a:pt x="7610" y="1535"/>
                        </a:cubicBezTo>
                        <a:cubicBezTo>
                          <a:pt x="7590" y="1205"/>
                          <a:pt x="7662" y="493"/>
                          <a:pt x="7409" y="221"/>
                        </a:cubicBezTo>
                        <a:cubicBezTo>
                          <a:pt x="7259" y="60"/>
                          <a:pt x="6977" y="29"/>
                          <a:pt x="6701" y="29"/>
                        </a:cubicBezTo>
                        <a:cubicBezTo>
                          <a:pt x="6530" y="29"/>
                          <a:pt x="6361" y="41"/>
                          <a:pt x="6229" y="41"/>
                        </a:cubicBezTo>
                        <a:cubicBezTo>
                          <a:pt x="6207" y="41"/>
                          <a:pt x="6186" y="40"/>
                          <a:pt x="6166" y="39"/>
                        </a:cubicBezTo>
                        <a:cubicBezTo>
                          <a:pt x="5460" y="14"/>
                          <a:pt x="4761" y="1"/>
                          <a:pt x="406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9" name="Google Shape;2179;p27"/>
                  <p:cNvSpPr/>
                  <p:nvPr/>
                </p:nvSpPr>
                <p:spPr>
                  <a:xfrm>
                    <a:off x="5941485" y="2873237"/>
                    <a:ext cx="403939" cy="231175"/>
                  </a:xfrm>
                  <a:custGeom>
                    <a:rect b="b" l="l" r="r" t="t"/>
                    <a:pathLst>
                      <a:path extrusionOk="0" h="2339" w="4087">
                        <a:moveTo>
                          <a:pt x="3424" y="1203"/>
                        </a:moveTo>
                        <a:cubicBezTo>
                          <a:pt x="3460" y="1203"/>
                          <a:pt x="3468" y="1258"/>
                          <a:pt x="3432" y="1270"/>
                        </a:cubicBezTo>
                        <a:cubicBezTo>
                          <a:pt x="3311" y="1316"/>
                          <a:pt x="3175" y="1336"/>
                          <a:pt x="3044" y="1336"/>
                        </a:cubicBezTo>
                        <a:cubicBezTo>
                          <a:pt x="2993" y="1336"/>
                          <a:pt x="2943" y="1333"/>
                          <a:pt x="2895" y="1328"/>
                        </a:cubicBezTo>
                        <a:cubicBezTo>
                          <a:pt x="2869" y="1321"/>
                          <a:pt x="2869" y="1283"/>
                          <a:pt x="2895" y="1283"/>
                        </a:cubicBezTo>
                        <a:cubicBezTo>
                          <a:pt x="2927" y="1286"/>
                          <a:pt x="2959" y="1288"/>
                          <a:pt x="2990" y="1288"/>
                        </a:cubicBezTo>
                        <a:cubicBezTo>
                          <a:pt x="3134" y="1288"/>
                          <a:pt x="3269" y="1253"/>
                          <a:pt x="3413" y="1205"/>
                        </a:cubicBezTo>
                        <a:cubicBezTo>
                          <a:pt x="3417" y="1204"/>
                          <a:pt x="3421" y="1203"/>
                          <a:pt x="3424" y="1203"/>
                        </a:cubicBezTo>
                        <a:close/>
                        <a:moveTo>
                          <a:pt x="3635" y="1311"/>
                        </a:moveTo>
                        <a:cubicBezTo>
                          <a:pt x="3668" y="1311"/>
                          <a:pt x="3692" y="1363"/>
                          <a:pt x="3653" y="1380"/>
                        </a:cubicBezTo>
                        <a:cubicBezTo>
                          <a:pt x="3561" y="1430"/>
                          <a:pt x="3453" y="1456"/>
                          <a:pt x="3346" y="1456"/>
                        </a:cubicBezTo>
                        <a:cubicBezTo>
                          <a:pt x="3287" y="1456"/>
                          <a:pt x="3229" y="1448"/>
                          <a:pt x="3173" y="1431"/>
                        </a:cubicBezTo>
                        <a:cubicBezTo>
                          <a:pt x="3141" y="1425"/>
                          <a:pt x="3147" y="1380"/>
                          <a:pt x="3180" y="1380"/>
                        </a:cubicBezTo>
                        <a:cubicBezTo>
                          <a:pt x="3218" y="1384"/>
                          <a:pt x="3255" y="1387"/>
                          <a:pt x="3291" y="1387"/>
                        </a:cubicBezTo>
                        <a:cubicBezTo>
                          <a:pt x="3403" y="1387"/>
                          <a:pt x="3508" y="1364"/>
                          <a:pt x="3620" y="1315"/>
                        </a:cubicBezTo>
                        <a:cubicBezTo>
                          <a:pt x="3625" y="1312"/>
                          <a:pt x="3630" y="1311"/>
                          <a:pt x="3635" y="1311"/>
                        </a:cubicBezTo>
                        <a:close/>
                        <a:moveTo>
                          <a:pt x="2986" y="0"/>
                        </a:moveTo>
                        <a:cubicBezTo>
                          <a:pt x="2973" y="13"/>
                          <a:pt x="2953" y="26"/>
                          <a:pt x="2927" y="26"/>
                        </a:cubicBezTo>
                        <a:cubicBezTo>
                          <a:pt x="2843" y="33"/>
                          <a:pt x="2759" y="33"/>
                          <a:pt x="2668" y="39"/>
                        </a:cubicBezTo>
                        <a:lnTo>
                          <a:pt x="2668" y="72"/>
                        </a:lnTo>
                        <a:cubicBezTo>
                          <a:pt x="2688" y="72"/>
                          <a:pt x="2701" y="78"/>
                          <a:pt x="2714" y="91"/>
                        </a:cubicBezTo>
                        <a:cubicBezTo>
                          <a:pt x="2811" y="246"/>
                          <a:pt x="2908" y="402"/>
                          <a:pt x="3011" y="551"/>
                        </a:cubicBezTo>
                        <a:cubicBezTo>
                          <a:pt x="3115" y="693"/>
                          <a:pt x="3232" y="836"/>
                          <a:pt x="3329" y="991"/>
                        </a:cubicBezTo>
                        <a:cubicBezTo>
                          <a:pt x="3342" y="1011"/>
                          <a:pt x="3322" y="1030"/>
                          <a:pt x="3303" y="1030"/>
                        </a:cubicBezTo>
                        <a:cubicBezTo>
                          <a:pt x="3303" y="1036"/>
                          <a:pt x="3303" y="1043"/>
                          <a:pt x="3303" y="1056"/>
                        </a:cubicBezTo>
                        <a:cubicBezTo>
                          <a:pt x="3355" y="1075"/>
                          <a:pt x="3342" y="1159"/>
                          <a:pt x="3277" y="1166"/>
                        </a:cubicBezTo>
                        <a:cubicBezTo>
                          <a:pt x="2403" y="1231"/>
                          <a:pt x="1529" y="1289"/>
                          <a:pt x="641" y="1328"/>
                        </a:cubicBezTo>
                        <a:lnTo>
                          <a:pt x="648" y="1373"/>
                        </a:lnTo>
                        <a:cubicBezTo>
                          <a:pt x="680" y="1373"/>
                          <a:pt x="693" y="1393"/>
                          <a:pt x="700" y="1425"/>
                        </a:cubicBezTo>
                        <a:cubicBezTo>
                          <a:pt x="836" y="1580"/>
                          <a:pt x="978" y="1762"/>
                          <a:pt x="1082" y="1950"/>
                        </a:cubicBezTo>
                        <a:cubicBezTo>
                          <a:pt x="1101" y="1982"/>
                          <a:pt x="1075" y="2021"/>
                          <a:pt x="1049" y="2034"/>
                        </a:cubicBezTo>
                        <a:cubicBezTo>
                          <a:pt x="1062" y="2073"/>
                          <a:pt x="1049" y="2131"/>
                          <a:pt x="991" y="2137"/>
                        </a:cubicBezTo>
                        <a:cubicBezTo>
                          <a:pt x="661" y="2176"/>
                          <a:pt x="330" y="2202"/>
                          <a:pt x="0" y="2209"/>
                        </a:cubicBezTo>
                        <a:lnTo>
                          <a:pt x="7" y="2338"/>
                        </a:lnTo>
                        <a:cubicBezTo>
                          <a:pt x="1360" y="2306"/>
                          <a:pt x="2714" y="2234"/>
                          <a:pt x="4061" y="2124"/>
                        </a:cubicBezTo>
                        <a:cubicBezTo>
                          <a:pt x="4073" y="2124"/>
                          <a:pt x="4080" y="2131"/>
                          <a:pt x="4086" y="2131"/>
                        </a:cubicBezTo>
                        <a:cubicBezTo>
                          <a:pt x="3899" y="1393"/>
                          <a:pt x="3374" y="648"/>
                          <a:pt x="298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0" name="Google Shape;2180;p27"/>
                  <p:cNvSpPr/>
                  <p:nvPr/>
                </p:nvSpPr>
                <p:spPr>
                  <a:xfrm>
                    <a:off x="5519065" y="3099766"/>
                    <a:ext cx="819935" cy="42400"/>
                  </a:xfrm>
                  <a:custGeom>
                    <a:rect b="b" l="l" r="r" t="t"/>
                    <a:pathLst>
                      <a:path extrusionOk="0" h="429" w="8296">
                        <a:moveTo>
                          <a:pt x="8244" y="1"/>
                        </a:moveTo>
                        <a:cubicBezTo>
                          <a:pt x="6338" y="142"/>
                          <a:pt x="4426" y="219"/>
                          <a:pt x="2515" y="219"/>
                        </a:cubicBezTo>
                        <a:cubicBezTo>
                          <a:pt x="2238" y="219"/>
                          <a:pt x="1961" y="218"/>
                          <a:pt x="1684" y="214"/>
                        </a:cubicBezTo>
                        <a:cubicBezTo>
                          <a:pt x="1412" y="214"/>
                          <a:pt x="1133" y="208"/>
                          <a:pt x="855" y="202"/>
                        </a:cubicBezTo>
                        <a:cubicBezTo>
                          <a:pt x="733" y="202"/>
                          <a:pt x="577" y="218"/>
                          <a:pt x="428" y="218"/>
                        </a:cubicBezTo>
                        <a:cubicBezTo>
                          <a:pt x="317" y="218"/>
                          <a:pt x="209" y="209"/>
                          <a:pt x="123" y="176"/>
                        </a:cubicBezTo>
                        <a:cubicBezTo>
                          <a:pt x="71" y="156"/>
                          <a:pt x="33" y="143"/>
                          <a:pt x="0" y="130"/>
                        </a:cubicBezTo>
                        <a:lnTo>
                          <a:pt x="0" y="130"/>
                        </a:lnTo>
                        <a:cubicBezTo>
                          <a:pt x="13" y="221"/>
                          <a:pt x="46" y="305"/>
                          <a:pt x="97" y="402"/>
                        </a:cubicBezTo>
                        <a:cubicBezTo>
                          <a:pt x="104" y="409"/>
                          <a:pt x="104" y="422"/>
                          <a:pt x="104" y="428"/>
                        </a:cubicBezTo>
                        <a:cubicBezTo>
                          <a:pt x="2837" y="357"/>
                          <a:pt x="5563" y="331"/>
                          <a:pt x="8296" y="111"/>
                        </a:cubicBezTo>
                        <a:cubicBezTo>
                          <a:pt x="8296" y="111"/>
                          <a:pt x="8289" y="104"/>
                          <a:pt x="8289" y="104"/>
                        </a:cubicBezTo>
                        <a:cubicBezTo>
                          <a:pt x="8270" y="66"/>
                          <a:pt x="8257" y="33"/>
                          <a:pt x="8244" y="1"/>
                        </a:cubicBezTo>
                        <a:close/>
                      </a:path>
                    </a:pathLst>
                  </a:custGeom>
                  <a:solidFill>
                    <a:srgbClr val="AFAFA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1" name="Google Shape;2181;p27"/>
                  <p:cNvSpPr/>
                  <p:nvPr/>
                </p:nvSpPr>
                <p:spPr>
                  <a:xfrm>
                    <a:off x="6251826" y="3002809"/>
                    <a:ext cx="54656" cy="14331"/>
                  </a:xfrm>
                  <a:custGeom>
                    <a:rect b="b" l="l" r="r" t="t"/>
                    <a:pathLst>
                      <a:path extrusionOk="0" h="145" w="553">
                        <a:moveTo>
                          <a:pt x="495" y="0"/>
                        </a:moveTo>
                        <a:cubicBezTo>
                          <a:pt x="490" y="0"/>
                          <a:pt x="485" y="1"/>
                          <a:pt x="480" y="4"/>
                        </a:cubicBezTo>
                        <a:cubicBezTo>
                          <a:pt x="368" y="53"/>
                          <a:pt x="263" y="76"/>
                          <a:pt x="151" y="76"/>
                        </a:cubicBezTo>
                        <a:cubicBezTo>
                          <a:pt x="115" y="76"/>
                          <a:pt x="78" y="73"/>
                          <a:pt x="40" y="69"/>
                        </a:cubicBezTo>
                        <a:cubicBezTo>
                          <a:pt x="7" y="69"/>
                          <a:pt x="1" y="114"/>
                          <a:pt x="33" y="120"/>
                        </a:cubicBezTo>
                        <a:cubicBezTo>
                          <a:pt x="89" y="137"/>
                          <a:pt x="147" y="145"/>
                          <a:pt x="206" y="145"/>
                        </a:cubicBezTo>
                        <a:cubicBezTo>
                          <a:pt x="313" y="145"/>
                          <a:pt x="421" y="119"/>
                          <a:pt x="513" y="69"/>
                        </a:cubicBezTo>
                        <a:cubicBezTo>
                          <a:pt x="552" y="52"/>
                          <a:pt x="528" y="0"/>
                          <a:pt x="4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2" name="Google Shape;2182;p27"/>
                  <p:cNvSpPr/>
                  <p:nvPr/>
                </p:nvSpPr>
                <p:spPr>
                  <a:xfrm>
                    <a:off x="6224943" y="2992135"/>
                    <a:ext cx="59301" cy="13244"/>
                  </a:xfrm>
                  <a:custGeom>
                    <a:rect b="b" l="l" r="r" t="t"/>
                    <a:pathLst>
                      <a:path extrusionOk="0" h="134" w="600">
                        <a:moveTo>
                          <a:pt x="556" y="0"/>
                        </a:moveTo>
                        <a:cubicBezTo>
                          <a:pt x="553" y="0"/>
                          <a:pt x="549" y="1"/>
                          <a:pt x="545" y="2"/>
                        </a:cubicBezTo>
                        <a:cubicBezTo>
                          <a:pt x="406" y="50"/>
                          <a:pt x="268" y="85"/>
                          <a:pt x="122" y="85"/>
                        </a:cubicBezTo>
                        <a:cubicBezTo>
                          <a:pt x="91" y="85"/>
                          <a:pt x="59" y="83"/>
                          <a:pt x="27" y="80"/>
                        </a:cubicBezTo>
                        <a:cubicBezTo>
                          <a:pt x="1" y="80"/>
                          <a:pt x="1" y="118"/>
                          <a:pt x="27" y="125"/>
                        </a:cubicBezTo>
                        <a:cubicBezTo>
                          <a:pt x="75" y="130"/>
                          <a:pt x="125" y="133"/>
                          <a:pt x="176" y="133"/>
                        </a:cubicBezTo>
                        <a:cubicBezTo>
                          <a:pt x="307" y="133"/>
                          <a:pt x="443" y="113"/>
                          <a:pt x="564" y="67"/>
                        </a:cubicBezTo>
                        <a:cubicBezTo>
                          <a:pt x="600" y="55"/>
                          <a:pt x="592" y="0"/>
                          <a:pt x="55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3" name="Google Shape;2183;p27"/>
                  <p:cNvSpPr/>
                  <p:nvPr/>
                </p:nvSpPr>
                <p:spPr>
                  <a:xfrm>
                    <a:off x="5604162" y="2879661"/>
                    <a:ext cx="668915" cy="136985"/>
                  </a:xfrm>
                  <a:custGeom>
                    <a:rect b="b" l="l" r="r" t="t"/>
                    <a:pathLst>
                      <a:path extrusionOk="0" h="1386" w="6768">
                        <a:moveTo>
                          <a:pt x="6068" y="143"/>
                        </a:moveTo>
                        <a:cubicBezTo>
                          <a:pt x="6224" y="421"/>
                          <a:pt x="6431" y="725"/>
                          <a:pt x="6671" y="939"/>
                        </a:cubicBezTo>
                        <a:cubicBezTo>
                          <a:pt x="6671" y="952"/>
                          <a:pt x="6671" y="971"/>
                          <a:pt x="6671" y="984"/>
                        </a:cubicBezTo>
                        <a:cubicBezTo>
                          <a:pt x="4488" y="1017"/>
                          <a:pt x="2273" y="1127"/>
                          <a:pt x="98" y="1302"/>
                        </a:cubicBezTo>
                        <a:cubicBezTo>
                          <a:pt x="169" y="1075"/>
                          <a:pt x="240" y="725"/>
                          <a:pt x="402" y="570"/>
                        </a:cubicBezTo>
                        <a:cubicBezTo>
                          <a:pt x="635" y="350"/>
                          <a:pt x="1127" y="369"/>
                          <a:pt x="1432" y="350"/>
                        </a:cubicBezTo>
                        <a:cubicBezTo>
                          <a:pt x="1730" y="332"/>
                          <a:pt x="2029" y="328"/>
                          <a:pt x="2327" y="328"/>
                        </a:cubicBezTo>
                        <a:cubicBezTo>
                          <a:pt x="2566" y="328"/>
                          <a:pt x="2805" y="330"/>
                          <a:pt x="3044" y="330"/>
                        </a:cubicBezTo>
                        <a:cubicBezTo>
                          <a:pt x="4061" y="330"/>
                          <a:pt x="5071" y="317"/>
                          <a:pt x="6068" y="143"/>
                        </a:cubicBezTo>
                        <a:close/>
                        <a:moveTo>
                          <a:pt x="6081" y="0"/>
                        </a:moveTo>
                        <a:cubicBezTo>
                          <a:pt x="6062" y="0"/>
                          <a:pt x="6042" y="20"/>
                          <a:pt x="6029" y="39"/>
                        </a:cubicBezTo>
                        <a:cubicBezTo>
                          <a:pt x="5229" y="176"/>
                          <a:pt x="4422" y="192"/>
                          <a:pt x="3613" y="192"/>
                        </a:cubicBezTo>
                        <a:cubicBezTo>
                          <a:pt x="3365" y="192"/>
                          <a:pt x="3117" y="191"/>
                          <a:pt x="2869" y="191"/>
                        </a:cubicBezTo>
                        <a:cubicBezTo>
                          <a:pt x="2590" y="191"/>
                          <a:pt x="2312" y="193"/>
                          <a:pt x="2034" y="201"/>
                        </a:cubicBezTo>
                        <a:cubicBezTo>
                          <a:pt x="1736" y="214"/>
                          <a:pt x="1432" y="227"/>
                          <a:pt x="1127" y="253"/>
                        </a:cubicBezTo>
                        <a:cubicBezTo>
                          <a:pt x="933" y="272"/>
                          <a:pt x="596" y="246"/>
                          <a:pt x="415" y="343"/>
                        </a:cubicBezTo>
                        <a:cubicBezTo>
                          <a:pt x="201" y="453"/>
                          <a:pt x="59" y="1082"/>
                          <a:pt x="7" y="1302"/>
                        </a:cubicBezTo>
                        <a:cubicBezTo>
                          <a:pt x="0" y="1328"/>
                          <a:pt x="20" y="1347"/>
                          <a:pt x="39" y="1354"/>
                        </a:cubicBezTo>
                        <a:cubicBezTo>
                          <a:pt x="39" y="1373"/>
                          <a:pt x="52" y="1386"/>
                          <a:pt x="78" y="1386"/>
                        </a:cubicBezTo>
                        <a:cubicBezTo>
                          <a:pt x="1399" y="1366"/>
                          <a:pt x="2733" y="1328"/>
                          <a:pt x="4061" y="1263"/>
                        </a:cubicBezTo>
                        <a:cubicBezTo>
                          <a:pt x="4942" y="1224"/>
                          <a:pt x="5822" y="1166"/>
                          <a:pt x="6696" y="1094"/>
                        </a:cubicBezTo>
                        <a:cubicBezTo>
                          <a:pt x="6761" y="1094"/>
                          <a:pt x="6768" y="1004"/>
                          <a:pt x="6716" y="984"/>
                        </a:cubicBezTo>
                        <a:cubicBezTo>
                          <a:pt x="6716" y="978"/>
                          <a:pt x="6716" y="971"/>
                          <a:pt x="6716" y="965"/>
                        </a:cubicBezTo>
                        <a:cubicBezTo>
                          <a:pt x="6735" y="965"/>
                          <a:pt x="6755" y="946"/>
                          <a:pt x="6742" y="926"/>
                        </a:cubicBezTo>
                        <a:cubicBezTo>
                          <a:pt x="6651" y="771"/>
                          <a:pt x="6528" y="628"/>
                          <a:pt x="6424" y="479"/>
                        </a:cubicBezTo>
                        <a:cubicBezTo>
                          <a:pt x="6321" y="330"/>
                          <a:pt x="6230" y="181"/>
                          <a:pt x="6127" y="26"/>
                        </a:cubicBezTo>
                        <a:cubicBezTo>
                          <a:pt x="6114" y="13"/>
                          <a:pt x="6101" y="0"/>
                          <a:pt x="608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4" name="Google Shape;2184;p27"/>
                  <p:cNvSpPr/>
                  <p:nvPr/>
                </p:nvSpPr>
                <p:spPr>
                  <a:xfrm>
                    <a:off x="5613749" y="2893696"/>
                    <a:ext cx="649741" cy="114056"/>
                  </a:xfrm>
                  <a:custGeom>
                    <a:rect b="b" l="l" r="r" t="t"/>
                    <a:pathLst>
                      <a:path extrusionOk="0" h="1154" w="6574">
                        <a:moveTo>
                          <a:pt x="5971" y="1"/>
                        </a:moveTo>
                        <a:cubicBezTo>
                          <a:pt x="4974" y="175"/>
                          <a:pt x="3957" y="188"/>
                          <a:pt x="2947" y="188"/>
                        </a:cubicBezTo>
                        <a:cubicBezTo>
                          <a:pt x="2708" y="188"/>
                          <a:pt x="2469" y="186"/>
                          <a:pt x="2230" y="186"/>
                        </a:cubicBezTo>
                        <a:cubicBezTo>
                          <a:pt x="1932" y="186"/>
                          <a:pt x="1633" y="190"/>
                          <a:pt x="1335" y="208"/>
                        </a:cubicBezTo>
                        <a:cubicBezTo>
                          <a:pt x="1030" y="227"/>
                          <a:pt x="538" y="208"/>
                          <a:pt x="299" y="428"/>
                        </a:cubicBezTo>
                        <a:cubicBezTo>
                          <a:pt x="143" y="577"/>
                          <a:pt x="72" y="933"/>
                          <a:pt x="1" y="1153"/>
                        </a:cubicBezTo>
                        <a:cubicBezTo>
                          <a:pt x="2176" y="985"/>
                          <a:pt x="4391" y="868"/>
                          <a:pt x="6574" y="842"/>
                        </a:cubicBezTo>
                        <a:cubicBezTo>
                          <a:pt x="6574" y="829"/>
                          <a:pt x="6574" y="810"/>
                          <a:pt x="6574" y="797"/>
                        </a:cubicBezTo>
                        <a:cubicBezTo>
                          <a:pt x="6334" y="583"/>
                          <a:pt x="6127" y="279"/>
                          <a:pt x="597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5" name="Google Shape;2185;p27"/>
                  <p:cNvSpPr/>
                  <p:nvPr/>
                </p:nvSpPr>
                <p:spPr>
                  <a:xfrm>
                    <a:off x="5607324" y="2526327"/>
                    <a:ext cx="638869" cy="354719"/>
                  </a:xfrm>
                  <a:custGeom>
                    <a:rect b="b" l="l" r="r" t="t"/>
                    <a:pathLst>
                      <a:path extrusionOk="0" h="3589" w="6464">
                        <a:moveTo>
                          <a:pt x="5887" y="324"/>
                        </a:moveTo>
                        <a:cubicBezTo>
                          <a:pt x="5952" y="324"/>
                          <a:pt x="5972" y="389"/>
                          <a:pt x="5946" y="434"/>
                        </a:cubicBezTo>
                        <a:cubicBezTo>
                          <a:pt x="5984" y="1263"/>
                          <a:pt x="6101" y="2092"/>
                          <a:pt x="6133" y="2928"/>
                        </a:cubicBezTo>
                        <a:cubicBezTo>
                          <a:pt x="6218" y="2928"/>
                          <a:pt x="6218" y="3044"/>
                          <a:pt x="6133" y="3051"/>
                        </a:cubicBezTo>
                        <a:cubicBezTo>
                          <a:pt x="4268" y="3154"/>
                          <a:pt x="2377" y="3212"/>
                          <a:pt x="506" y="3219"/>
                        </a:cubicBezTo>
                        <a:cubicBezTo>
                          <a:pt x="467" y="3219"/>
                          <a:pt x="454" y="3180"/>
                          <a:pt x="461" y="3154"/>
                        </a:cubicBezTo>
                        <a:cubicBezTo>
                          <a:pt x="461" y="3148"/>
                          <a:pt x="454" y="3148"/>
                          <a:pt x="454" y="3141"/>
                        </a:cubicBezTo>
                        <a:cubicBezTo>
                          <a:pt x="266" y="2241"/>
                          <a:pt x="240" y="1315"/>
                          <a:pt x="273" y="408"/>
                        </a:cubicBezTo>
                        <a:cubicBezTo>
                          <a:pt x="273" y="370"/>
                          <a:pt x="299" y="337"/>
                          <a:pt x="338" y="337"/>
                        </a:cubicBezTo>
                        <a:cubicBezTo>
                          <a:pt x="2190" y="331"/>
                          <a:pt x="4042" y="331"/>
                          <a:pt x="5887" y="324"/>
                        </a:cubicBezTo>
                        <a:close/>
                        <a:moveTo>
                          <a:pt x="2986" y="0"/>
                        </a:moveTo>
                        <a:cubicBezTo>
                          <a:pt x="2494" y="0"/>
                          <a:pt x="2002" y="7"/>
                          <a:pt x="1516" y="20"/>
                        </a:cubicBezTo>
                        <a:cubicBezTo>
                          <a:pt x="1490" y="21"/>
                          <a:pt x="1463" y="21"/>
                          <a:pt x="1436" y="21"/>
                        </a:cubicBezTo>
                        <a:cubicBezTo>
                          <a:pt x="1304" y="21"/>
                          <a:pt x="1166" y="15"/>
                          <a:pt x="1031" y="15"/>
                        </a:cubicBezTo>
                        <a:cubicBezTo>
                          <a:pt x="907" y="15"/>
                          <a:pt x="786" y="20"/>
                          <a:pt x="674" y="39"/>
                        </a:cubicBezTo>
                        <a:cubicBezTo>
                          <a:pt x="642" y="33"/>
                          <a:pt x="611" y="29"/>
                          <a:pt x="581" y="29"/>
                        </a:cubicBezTo>
                        <a:cubicBezTo>
                          <a:pt x="467" y="29"/>
                          <a:pt x="371" y="79"/>
                          <a:pt x="299" y="182"/>
                        </a:cubicBezTo>
                        <a:cubicBezTo>
                          <a:pt x="137" y="240"/>
                          <a:pt x="79" y="357"/>
                          <a:pt x="117" y="519"/>
                        </a:cubicBezTo>
                        <a:cubicBezTo>
                          <a:pt x="1" y="972"/>
                          <a:pt x="85" y="1587"/>
                          <a:pt x="98" y="2053"/>
                        </a:cubicBezTo>
                        <a:cubicBezTo>
                          <a:pt x="111" y="2545"/>
                          <a:pt x="176" y="3038"/>
                          <a:pt x="169" y="3530"/>
                        </a:cubicBezTo>
                        <a:cubicBezTo>
                          <a:pt x="189" y="3536"/>
                          <a:pt x="202" y="3562"/>
                          <a:pt x="189" y="3588"/>
                        </a:cubicBezTo>
                        <a:lnTo>
                          <a:pt x="195" y="3588"/>
                        </a:lnTo>
                        <a:cubicBezTo>
                          <a:pt x="202" y="3562"/>
                          <a:pt x="221" y="3543"/>
                          <a:pt x="260" y="3536"/>
                        </a:cubicBezTo>
                        <a:cubicBezTo>
                          <a:pt x="2254" y="3355"/>
                          <a:pt x="4307" y="3407"/>
                          <a:pt x="6308" y="3381"/>
                        </a:cubicBezTo>
                        <a:cubicBezTo>
                          <a:pt x="6334" y="3381"/>
                          <a:pt x="6347" y="3387"/>
                          <a:pt x="6360" y="3400"/>
                        </a:cubicBezTo>
                        <a:cubicBezTo>
                          <a:pt x="6367" y="3394"/>
                          <a:pt x="6373" y="3387"/>
                          <a:pt x="6380" y="3381"/>
                        </a:cubicBezTo>
                        <a:cubicBezTo>
                          <a:pt x="6405" y="2850"/>
                          <a:pt x="6418" y="2312"/>
                          <a:pt x="6392" y="1781"/>
                        </a:cubicBezTo>
                        <a:cubicBezTo>
                          <a:pt x="6373" y="1309"/>
                          <a:pt x="6464" y="311"/>
                          <a:pt x="5926" y="78"/>
                        </a:cubicBezTo>
                        <a:cubicBezTo>
                          <a:pt x="5859" y="50"/>
                          <a:pt x="5767" y="43"/>
                          <a:pt x="5670" y="43"/>
                        </a:cubicBezTo>
                        <a:cubicBezTo>
                          <a:pt x="5556" y="43"/>
                          <a:pt x="5435" y="53"/>
                          <a:pt x="5338" y="53"/>
                        </a:cubicBezTo>
                        <a:cubicBezTo>
                          <a:pt x="5324" y="53"/>
                          <a:pt x="5311" y="53"/>
                          <a:pt x="5298" y="52"/>
                        </a:cubicBezTo>
                        <a:cubicBezTo>
                          <a:pt x="5020" y="39"/>
                          <a:pt x="4741" y="33"/>
                          <a:pt x="4456" y="26"/>
                        </a:cubicBezTo>
                        <a:cubicBezTo>
                          <a:pt x="3971" y="13"/>
                          <a:pt x="3478" y="7"/>
                          <a:pt x="298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6" name="Google Shape;2186;p27"/>
                  <p:cNvSpPr/>
                  <p:nvPr/>
                </p:nvSpPr>
                <p:spPr>
                  <a:xfrm>
                    <a:off x="5631045" y="2558350"/>
                    <a:ext cx="590836" cy="286127"/>
                  </a:xfrm>
                  <a:custGeom>
                    <a:rect b="b" l="l" r="r" t="t"/>
                    <a:pathLst>
                      <a:path extrusionOk="0" h="2895" w="5978">
                        <a:moveTo>
                          <a:pt x="851" y="132"/>
                        </a:moveTo>
                        <a:cubicBezTo>
                          <a:pt x="1080" y="132"/>
                          <a:pt x="1315" y="149"/>
                          <a:pt x="1535" y="149"/>
                        </a:cubicBezTo>
                        <a:cubicBezTo>
                          <a:pt x="2882" y="149"/>
                          <a:pt x="4229" y="149"/>
                          <a:pt x="5576" y="143"/>
                        </a:cubicBezTo>
                        <a:cubicBezTo>
                          <a:pt x="5602" y="959"/>
                          <a:pt x="5634" y="1807"/>
                          <a:pt x="5822" y="2604"/>
                        </a:cubicBezTo>
                        <a:cubicBezTo>
                          <a:pt x="3990" y="2623"/>
                          <a:pt x="2137" y="2681"/>
                          <a:pt x="305" y="2798"/>
                        </a:cubicBezTo>
                        <a:cubicBezTo>
                          <a:pt x="240" y="2150"/>
                          <a:pt x="162" y="1509"/>
                          <a:pt x="156" y="862"/>
                        </a:cubicBezTo>
                        <a:cubicBezTo>
                          <a:pt x="149" y="454"/>
                          <a:pt x="59" y="207"/>
                          <a:pt x="512" y="149"/>
                        </a:cubicBezTo>
                        <a:cubicBezTo>
                          <a:pt x="622" y="136"/>
                          <a:pt x="736" y="132"/>
                          <a:pt x="851" y="132"/>
                        </a:cubicBezTo>
                        <a:close/>
                        <a:moveTo>
                          <a:pt x="5647" y="0"/>
                        </a:moveTo>
                        <a:cubicBezTo>
                          <a:pt x="3802" y="7"/>
                          <a:pt x="1950" y="7"/>
                          <a:pt x="98" y="13"/>
                        </a:cubicBezTo>
                        <a:cubicBezTo>
                          <a:pt x="59" y="13"/>
                          <a:pt x="33" y="46"/>
                          <a:pt x="33" y="84"/>
                        </a:cubicBezTo>
                        <a:cubicBezTo>
                          <a:pt x="0" y="991"/>
                          <a:pt x="26" y="1917"/>
                          <a:pt x="214" y="2817"/>
                        </a:cubicBezTo>
                        <a:cubicBezTo>
                          <a:pt x="214" y="2824"/>
                          <a:pt x="221" y="2824"/>
                          <a:pt x="221" y="2830"/>
                        </a:cubicBezTo>
                        <a:cubicBezTo>
                          <a:pt x="214" y="2856"/>
                          <a:pt x="227" y="2895"/>
                          <a:pt x="266" y="2895"/>
                        </a:cubicBezTo>
                        <a:cubicBezTo>
                          <a:pt x="2137" y="2888"/>
                          <a:pt x="4028" y="2830"/>
                          <a:pt x="5893" y="2727"/>
                        </a:cubicBezTo>
                        <a:cubicBezTo>
                          <a:pt x="5978" y="2720"/>
                          <a:pt x="5978" y="2604"/>
                          <a:pt x="5893" y="2604"/>
                        </a:cubicBezTo>
                        <a:cubicBezTo>
                          <a:pt x="5861" y="1768"/>
                          <a:pt x="5744" y="939"/>
                          <a:pt x="5706" y="110"/>
                        </a:cubicBezTo>
                        <a:cubicBezTo>
                          <a:pt x="5732" y="65"/>
                          <a:pt x="5712" y="0"/>
                          <a:pt x="5647" y="0"/>
                        </a:cubicBezTo>
                        <a:close/>
                      </a:path>
                    </a:pathLst>
                  </a:custGeom>
                  <a:solidFill>
                    <a:srgbClr val="22222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7" name="Google Shape;2187;p27"/>
                  <p:cNvSpPr/>
                  <p:nvPr/>
                </p:nvSpPr>
                <p:spPr>
                  <a:xfrm>
                    <a:off x="5530530" y="2876400"/>
                    <a:ext cx="674747" cy="233349"/>
                  </a:xfrm>
                  <a:custGeom>
                    <a:rect b="b" l="l" r="r" t="t"/>
                    <a:pathLst>
                      <a:path extrusionOk="0" h="2361" w="6827">
                        <a:moveTo>
                          <a:pt x="648" y="2052"/>
                        </a:moveTo>
                        <a:cubicBezTo>
                          <a:pt x="731" y="2052"/>
                          <a:pt x="813" y="2054"/>
                          <a:pt x="894" y="2054"/>
                        </a:cubicBezTo>
                        <a:cubicBezTo>
                          <a:pt x="940" y="2054"/>
                          <a:pt x="933" y="2118"/>
                          <a:pt x="894" y="2118"/>
                        </a:cubicBezTo>
                        <a:cubicBezTo>
                          <a:pt x="733" y="2118"/>
                          <a:pt x="564" y="2118"/>
                          <a:pt x="402" y="2112"/>
                        </a:cubicBezTo>
                        <a:cubicBezTo>
                          <a:pt x="370" y="2105"/>
                          <a:pt x="370" y="2060"/>
                          <a:pt x="402" y="2060"/>
                        </a:cubicBezTo>
                        <a:cubicBezTo>
                          <a:pt x="483" y="2054"/>
                          <a:pt x="566" y="2052"/>
                          <a:pt x="648" y="2052"/>
                        </a:cubicBezTo>
                        <a:close/>
                        <a:moveTo>
                          <a:pt x="185" y="2136"/>
                        </a:moveTo>
                        <a:cubicBezTo>
                          <a:pt x="188" y="2136"/>
                          <a:pt x="191" y="2136"/>
                          <a:pt x="195" y="2138"/>
                        </a:cubicBezTo>
                        <a:cubicBezTo>
                          <a:pt x="422" y="2183"/>
                          <a:pt x="629" y="2196"/>
                          <a:pt x="856" y="2196"/>
                        </a:cubicBezTo>
                        <a:cubicBezTo>
                          <a:pt x="857" y="2196"/>
                          <a:pt x="859" y="2195"/>
                          <a:pt x="861" y="2195"/>
                        </a:cubicBezTo>
                        <a:cubicBezTo>
                          <a:pt x="889" y="2195"/>
                          <a:pt x="899" y="2248"/>
                          <a:pt x="869" y="2254"/>
                        </a:cubicBezTo>
                        <a:cubicBezTo>
                          <a:pt x="809" y="2263"/>
                          <a:pt x="748" y="2267"/>
                          <a:pt x="686" y="2267"/>
                        </a:cubicBezTo>
                        <a:cubicBezTo>
                          <a:pt x="514" y="2267"/>
                          <a:pt x="339" y="2235"/>
                          <a:pt x="182" y="2183"/>
                        </a:cubicBezTo>
                        <a:cubicBezTo>
                          <a:pt x="153" y="2177"/>
                          <a:pt x="160" y="2136"/>
                          <a:pt x="185" y="2136"/>
                        </a:cubicBezTo>
                        <a:close/>
                        <a:moveTo>
                          <a:pt x="6826" y="1"/>
                        </a:moveTo>
                        <a:cubicBezTo>
                          <a:pt x="5323" y="62"/>
                          <a:pt x="3795" y="162"/>
                          <a:pt x="2278" y="162"/>
                        </a:cubicBezTo>
                        <a:cubicBezTo>
                          <a:pt x="1861" y="162"/>
                          <a:pt x="1445" y="155"/>
                          <a:pt x="1030" y="137"/>
                        </a:cubicBezTo>
                        <a:cubicBezTo>
                          <a:pt x="972" y="137"/>
                          <a:pt x="953" y="85"/>
                          <a:pt x="966" y="46"/>
                        </a:cubicBezTo>
                        <a:lnTo>
                          <a:pt x="966" y="46"/>
                        </a:lnTo>
                        <a:cubicBezTo>
                          <a:pt x="778" y="454"/>
                          <a:pt x="558" y="849"/>
                          <a:pt x="363" y="1251"/>
                        </a:cubicBezTo>
                        <a:cubicBezTo>
                          <a:pt x="279" y="1419"/>
                          <a:pt x="163" y="1600"/>
                          <a:pt x="111" y="1775"/>
                        </a:cubicBezTo>
                        <a:cubicBezTo>
                          <a:pt x="14" y="1885"/>
                          <a:pt x="1" y="2002"/>
                          <a:pt x="72" y="2125"/>
                        </a:cubicBezTo>
                        <a:cubicBezTo>
                          <a:pt x="58" y="2260"/>
                          <a:pt x="101" y="2331"/>
                          <a:pt x="202" y="2331"/>
                        </a:cubicBezTo>
                        <a:cubicBezTo>
                          <a:pt x="236" y="2331"/>
                          <a:pt x="277" y="2322"/>
                          <a:pt x="325" y="2306"/>
                        </a:cubicBezTo>
                        <a:cubicBezTo>
                          <a:pt x="454" y="2348"/>
                          <a:pt x="614" y="2361"/>
                          <a:pt x="783" y="2361"/>
                        </a:cubicBezTo>
                        <a:cubicBezTo>
                          <a:pt x="1039" y="2361"/>
                          <a:pt x="1315" y="2332"/>
                          <a:pt x="1530" y="2332"/>
                        </a:cubicBezTo>
                        <a:cubicBezTo>
                          <a:pt x="1543" y="2332"/>
                          <a:pt x="1555" y="2332"/>
                          <a:pt x="1568" y="2332"/>
                        </a:cubicBezTo>
                        <a:lnTo>
                          <a:pt x="2921" y="2332"/>
                        </a:lnTo>
                        <a:cubicBezTo>
                          <a:pt x="3336" y="2326"/>
                          <a:pt x="3750" y="2319"/>
                          <a:pt x="4165" y="2306"/>
                        </a:cubicBezTo>
                        <a:lnTo>
                          <a:pt x="4158" y="2177"/>
                        </a:lnTo>
                        <a:cubicBezTo>
                          <a:pt x="4117" y="2177"/>
                          <a:pt x="4075" y="2178"/>
                          <a:pt x="4034" y="2178"/>
                        </a:cubicBezTo>
                        <a:cubicBezTo>
                          <a:pt x="3662" y="2178"/>
                          <a:pt x="3294" y="2151"/>
                          <a:pt x="2921" y="2099"/>
                        </a:cubicBezTo>
                        <a:cubicBezTo>
                          <a:pt x="2889" y="2092"/>
                          <a:pt x="2889" y="2054"/>
                          <a:pt x="2902" y="2034"/>
                        </a:cubicBezTo>
                        <a:cubicBezTo>
                          <a:pt x="2895" y="2034"/>
                          <a:pt x="2882" y="2028"/>
                          <a:pt x="2882" y="2015"/>
                        </a:cubicBezTo>
                        <a:cubicBezTo>
                          <a:pt x="2876" y="1846"/>
                          <a:pt x="2902" y="1684"/>
                          <a:pt x="2928" y="1523"/>
                        </a:cubicBezTo>
                        <a:cubicBezTo>
                          <a:pt x="2928" y="1497"/>
                          <a:pt x="2960" y="1484"/>
                          <a:pt x="2980" y="1477"/>
                        </a:cubicBezTo>
                        <a:cubicBezTo>
                          <a:pt x="3588" y="1432"/>
                          <a:pt x="4191" y="1387"/>
                          <a:pt x="4799" y="1341"/>
                        </a:cubicBezTo>
                        <a:lnTo>
                          <a:pt x="4806" y="1341"/>
                        </a:lnTo>
                        <a:lnTo>
                          <a:pt x="4799" y="1296"/>
                        </a:lnTo>
                        <a:cubicBezTo>
                          <a:pt x="3478" y="1361"/>
                          <a:pt x="2144" y="1399"/>
                          <a:pt x="823" y="1419"/>
                        </a:cubicBezTo>
                        <a:cubicBezTo>
                          <a:pt x="797" y="1419"/>
                          <a:pt x="784" y="1406"/>
                          <a:pt x="784" y="1387"/>
                        </a:cubicBezTo>
                        <a:cubicBezTo>
                          <a:pt x="765" y="1380"/>
                          <a:pt x="745" y="1361"/>
                          <a:pt x="752" y="1335"/>
                        </a:cubicBezTo>
                        <a:cubicBezTo>
                          <a:pt x="804" y="1115"/>
                          <a:pt x="946" y="486"/>
                          <a:pt x="1160" y="376"/>
                        </a:cubicBezTo>
                        <a:cubicBezTo>
                          <a:pt x="1341" y="279"/>
                          <a:pt x="1678" y="305"/>
                          <a:pt x="1872" y="286"/>
                        </a:cubicBezTo>
                        <a:cubicBezTo>
                          <a:pt x="2177" y="260"/>
                          <a:pt x="2481" y="247"/>
                          <a:pt x="2779" y="234"/>
                        </a:cubicBezTo>
                        <a:cubicBezTo>
                          <a:pt x="3057" y="226"/>
                          <a:pt x="3335" y="224"/>
                          <a:pt x="3614" y="224"/>
                        </a:cubicBezTo>
                        <a:cubicBezTo>
                          <a:pt x="3862" y="224"/>
                          <a:pt x="4110" y="225"/>
                          <a:pt x="4358" y="225"/>
                        </a:cubicBezTo>
                        <a:cubicBezTo>
                          <a:pt x="5167" y="225"/>
                          <a:pt x="5974" y="209"/>
                          <a:pt x="6774" y="72"/>
                        </a:cubicBezTo>
                        <a:cubicBezTo>
                          <a:pt x="6787" y="53"/>
                          <a:pt x="6807" y="33"/>
                          <a:pt x="6826" y="33"/>
                        </a:cubicBezTo>
                        <a:lnTo>
                          <a:pt x="682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8" name="Google Shape;2188;p27"/>
                  <p:cNvSpPr/>
                  <p:nvPr/>
                </p:nvSpPr>
                <p:spPr>
                  <a:xfrm>
                    <a:off x="5636777" y="2571297"/>
                    <a:ext cx="569784" cy="263593"/>
                  </a:xfrm>
                  <a:custGeom>
                    <a:rect b="b" l="l" r="r" t="t"/>
                    <a:pathLst>
                      <a:path extrusionOk="0" h="2667" w="5765">
                        <a:moveTo>
                          <a:pt x="1121" y="2239"/>
                        </a:moveTo>
                        <a:cubicBezTo>
                          <a:pt x="1179" y="2239"/>
                          <a:pt x="1179" y="2330"/>
                          <a:pt x="1121" y="2330"/>
                        </a:cubicBezTo>
                        <a:cubicBezTo>
                          <a:pt x="959" y="2330"/>
                          <a:pt x="791" y="2330"/>
                          <a:pt x="629" y="2324"/>
                        </a:cubicBezTo>
                        <a:cubicBezTo>
                          <a:pt x="577" y="2324"/>
                          <a:pt x="577" y="2252"/>
                          <a:pt x="629" y="2246"/>
                        </a:cubicBezTo>
                        <a:cubicBezTo>
                          <a:pt x="791" y="2239"/>
                          <a:pt x="959" y="2239"/>
                          <a:pt x="1121" y="2239"/>
                        </a:cubicBezTo>
                        <a:close/>
                        <a:moveTo>
                          <a:pt x="876" y="2418"/>
                        </a:moveTo>
                        <a:cubicBezTo>
                          <a:pt x="935" y="2418"/>
                          <a:pt x="993" y="2419"/>
                          <a:pt x="1050" y="2421"/>
                        </a:cubicBezTo>
                        <a:cubicBezTo>
                          <a:pt x="1102" y="2427"/>
                          <a:pt x="1102" y="2498"/>
                          <a:pt x="1050" y="2498"/>
                        </a:cubicBezTo>
                        <a:cubicBezTo>
                          <a:pt x="990" y="2502"/>
                          <a:pt x="928" y="2504"/>
                          <a:pt x="866" y="2504"/>
                        </a:cubicBezTo>
                        <a:cubicBezTo>
                          <a:pt x="728" y="2504"/>
                          <a:pt x="588" y="2496"/>
                          <a:pt x="454" y="2492"/>
                        </a:cubicBezTo>
                        <a:cubicBezTo>
                          <a:pt x="415" y="2492"/>
                          <a:pt x="415" y="2434"/>
                          <a:pt x="454" y="2427"/>
                        </a:cubicBezTo>
                        <a:cubicBezTo>
                          <a:pt x="591" y="2423"/>
                          <a:pt x="735" y="2418"/>
                          <a:pt x="876" y="2418"/>
                        </a:cubicBezTo>
                        <a:close/>
                        <a:moveTo>
                          <a:pt x="793" y="1"/>
                        </a:moveTo>
                        <a:cubicBezTo>
                          <a:pt x="678" y="1"/>
                          <a:pt x="564" y="5"/>
                          <a:pt x="454" y="18"/>
                        </a:cubicBezTo>
                        <a:cubicBezTo>
                          <a:pt x="1" y="76"/>
                          <a:pt x="91" y="323"/>
                          <a:pt x="98" y="731"/>
                        </a:cubicBezTo>
                        <a:cubicBezTo>
                          <a:pt x="104" y="1378"/>
                          <a:pt x="182" y="2019"/>
                          <a:pt x="247" y="2667"/>
                        </a:cubicBezTo>
                        <a:cubicBezTo>
                          <a:pt x="2079" y="2550"/>
                          <a:pt x="3932" y="2492"/>
                          <a:pt x="5764" y="2473"/>
                        </a:cubicBezTo>
                        <a:cubicBezTo>
                          <a:pt x="5576" y="1676"/>
                          <a:pt x="5544" y="828"/>
                          <a:pt x="5518" y="12"/>
                        </a:cubicBezTo>
                        <a:cubicBezTo>
                          <a:pt x="4171" y="12"/>
                          <a:pt x="2824" y="18"/>
                          <a:pt x="1477" y="18"/>
                        </a:cubicBezTo>
                        <a:cubicBezTo>
                          <a:pt x="1257" y="18"/>
                          <a:pt x="1022" y="1"/>
                          <a:pt x="793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9" name="Google Shape;2189;p27"/>
                  <p:cNvSpPr/>
                  <p:nvPr/>
                </p:nvSpPr>
                <p:spPr>
                  <a:xfrm>
                    <a:off x="5693805" y="2792588"/>
                    <a:ext cx="59598" cy="9093"/>
                  </a:xfrm>
                  <a:custGeom>
                    <a:rect b="b" l="l" r="r" t="t"/>
                    <a:pathLst>
                      <a:path extrusionOk="0" h="92" w="603">
                        <a:moveTo>
                          <a:pt x="544" y="0"/>
                        </a:moveTo>
                        <a:cubicBezTo>
                          <a:pt x="382" y="0"/>
                          <a:pt x="214" y="0"/>
                          <a:pt x="52" y="7"/>
                        </a:cubicBezTo>
                        <a:cubicBezTo>
                          <a:pt x="0" y="13"/>
                          <a:pt x="0" y="85"/>
                          <a:pt x="52" y="85"/>
                        </a:cubicBezTo>
                        <a:cubicBezTo>
                          <a:pt x="214" y="91"/>
                          <a:pt x="382" y="91"/>
                          <a:pt x="544" y="91"/>
                        </a:cubicBezTo>
                        <a:cubicBezTo>
                          <a:pt x="602" y="91"/>
                          <a:pt x="602" y="0"/>
                          <a:pt x="544" y="0"/>
                        </a:cubicBezTo>
                        <a:close/>
                      </a:path>
                    </a:pathLst>
                  </a:custGeom>
                  <a:solidFill>
                    <a:srgbClr val="22222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90" name="Google Shape;2190;p27"/>
                  <p:cNvSpPr/>
                  <p:nvPr/>
                </p:nvSpPr>
                <p:spPr>
                  <a:xfrm>
                    <a:off x="5677794" y="2810279"/>
                    <a:ext cx="67900" cy="8500"/>
                  </a:xfrm>
                  <a:custGeom>
                    <a:rect b="b" l="l" r="r" t="t"/>
                    <a:pathLst>
                      <a:path extrusionOk="0" h="86" w="687">
                        <a:moveTo>
                          <a:pt x="461" y="0"/>
                        </a:moveTo>
                        <a:cubicBezTo>
                          <a:pt x="320" y="0"/>
                          <a:pt x="176" y="5"/>
                          <a:pt x="39" y="9"/>
                        </a:cubicBezTo>
                        <a:cubicBezTo>
                          <a:pt x="0" y="16"/>
                          <a:pt x="0" y="74"/>
                          <a:pt x="39" y="74"/>
                        </a:cubicBezTo>
                        <a:cubicBezTo>
                          <a:pt x="173" y="78"/>
                          <a:pt x="313" y="86"/>
                          <a:pt x="451" y="86"/>
                        </a:cubicBezTo>
                        <a:cubicBezTo>
                          <a:pt x="513" y="86"/>
                          <a:pt x="575" y="84"/>
                          <a:pt x="635" y="80"/>
                        </a:cubicBezTo>
                        <a:cubicBezTo>
                          <a:pt x="687" y="80"/>
                          <a:pt x="687" y="9"/>
                          <a:pt x="635" y="3"/>
                        </a:cubicBezTo>
                        <a:cubicBezTo>
                          <a:pt x="578" y="1"/>
                          <a:pt x="520" y="0"/>
                          <a:pt x="461" y="0"/>
                        </a:cubicBezTo>
                        <a:close/>
                      </a:path>
                    </a:pathLst>
                  </a:custGeom>
                  <a:solidFill>
                    <a:srgbClr val="22222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91" name="Google Shape;2191;p27"/>
                  <p:cNvSpPr/>
                  <p:nvPr/>
                </p:nvSpPr>
                <p:spPr>
                  <a:xfrm>
                    <a:off x="5567000" y="3079110"/>
                    <a:ext cx="56435" cy="6721"/>
                  </a:xfrm>
                  <a:custGeom>
                    <a:rect b="b" l="l" r="r" t="t"/>
                    <a:pathLst>
                      <a:path extrusionOk="0" h="68" w="571">
                        <a:moveTo>
                          <a:pt x="279" y="1"/>
                        </a:moveTo>
                        <a:cubicBezTo>
                          <a:pt x="197" y="1"/>
                          <a:pt x="114" y="3"/>
                          <a:pt x="33" y="9"/>
                        </a:cubicBezTo>
                        <a:cubicBezTo>
                          <a:pt x="1" y="9"/>
                          <a:pt x="1" y="54"/>
                          <a:pt x="33" y="61"/>
                        </a:cubicBezTo>
                        <a:cubicBezTo>
                          <a:pt x="195" y="67"/>
                          <a:pt x="364" y="67"/>
                          <a:pt x="525" y="67"/>
                        </a:cubicBezTo>
                        <a:cubicBezTo>
                          <a:pt x="564" y="67"/>
                          <a:pt x="571" y="3"/>
                          <a:pt x="525" y="3"/>
                        </a:cubicBezTo>
                        <a:cubicBezTo>
                          <a:pt x="444" y="3"/>
                          <a:pt x="362" y="1"/>
                          <a:pt x="27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92" name="Google Shape;2192;p27"/>
                  <p:cNvSpPr/>
                  <p:nvPr/>
                </p:nvSpPr>
                <p:spPr>
                  <a:xfrm>
                    <a:off x="5545454" y="3087610"/>
                    <a:ext cx="73929" cy="12849"/>
                  </a:xfrm>
                  <a:custGeom>
                    <a:rect b="b" l="l" r="r" t="t"/>
                    <a:pathLst>
                      <a:path extrusionOk="0" h="130" w="748">
                        <a:moveTo>
                          <a:pt x="38" y="0"/>
                        </a:moveTo>
                        <a:cubicBezTo>
                          <a:pt x="10" y="0"/>
                          <a:pt x="1" y="40"/>
                          <a:pt x="31" y="46"/>
                        </a:cubicBezTo>
                        <a:cubicBezTo>
                          <a:pt x="188" y="98"/>
                          <a:pt x="363" y="130"/>
                          <a:pt x="532" y="130"/>
                        </a:cubicBezTo>
                        <a:cubicBezTo>
                          <a:pt x="593" y="130"/>
                          <a:pt x="653" y="126"/>
                          <a:pt x="711" y="117"/>
                        </a:cubicBezTo>
                        <a:cubicBezTo>
                          <a:pt x="748" y="111"/>
                          <a:pt x="738" y="58"/>
                          <a:pt x="710" y="58"/>
                        </a:cubicBezTo>
                        <a:cubicBezTo>
                          <a:pt x="708" y="58"/>
                          <a:pt x="706" y="59"/>
                          <a:pt x="705" y="59"/>
                        </a:cubicBezTo>
                        <a:cubicBezTo>
                          <a:pt x="478" y="59"/>
                          <a:pt x="271" y="46"/>
                          <a:pt x="44" y="1"/>
                        </a:cubicBezTo>
                        <a:cubicBezTo>
                          <a:pt x="42" y="0"/>
                          <a:pt x="40" y="0"/>
                          <a:pt x="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193" name="Google Shape;2193;p27"/>
              <p:cNvSpPr/>
              <p:nvPr/>
            </p:nvSpPr>
            <p:spPr>
              <a:xfrm>
                <a:off x="5621566" y="4505475"/>
                <a:ext cx="235623" cy="82725"/>
              </a:xfrm>
              <a:custGeom>
                <a:rect b="b" l="l" r="r" t="t"/>
                <a:pathLst>
                  <a:path extrusionOk="0" h="837" w="2384">
                    <a:moveTo>
                      <a:pt x="1923" y="123"/>
                    </a:moveTo>
                    <a:cubicBezTo>
                      <a:pt x="2014" y="298"/>
                      <a:pt x="2131" y="479"/>
                      <a:pt x="2254" y="635"/>
                    </a:cubicBezTo>
                    <a:cubicBezTo>
                      <a:pt x="1820" y="689"/>
                      <a:pt x="1387" y="713"/>
                      <a:pt x="953" y="713"/>
                    </a:cubicBezTo>
                    <a:cubicBezTo>
                      <a:pt x="655" y="713"/>
                      <a:pt x="357" y="701"/>
                      <a:pt x="58" y="680"/>
                    </a:cubicBezTo>
                    <a:cubicBezTo>
                      <a:pt x="117" y="518"/>
                      <a:pt x="91" y="337"/>
                      <a:pt x="246" y="240"/>
                    </a:cubicBezTo>
                    <a:cubicBezTo>
                      <a:pt x="301" y="207"/>
                      <a:pt x="408" y="201"/>
                      <a:pt x="517" y="201"/>
                    </a:cubicBezTo>
                    <a:cubicBezTo>
                      <a:pt x="590" y="201"/>
                      <a:pt x="664" y="204"/>
                      <a:pt x="724" y="204"/>
                    </a:cubicBezTo>
                    <a:cubicBezTo>
                      <a:pt x="755" y="204"/>
                      <a:pt x="781" y="203"/>
                      <a:pt x="803" y="201"/>
                    </a:cubicBezTo>
                    <a:cubicBezTo>
                      <a:pt x="1179" y="175"/>
                      <a:pt x="1548" y="149"/>
                      <a:pt x="1923" y="123"/>
                    </a:cubicBezTo>
                    <a:close/>
                    <a:moveTo>
                      <a:pt x="1923" y="0"/>
                    </a:moveTo>
                    <a:cubicBezTo>
                      <a:pt x="1321" y="46"/>
                      <a:pt x="712" y="91"/>
                      <a:pt x="104" y="136"/>
                    </a:cubicBezTo>
                    <a:cubicBezTo>
                      <a:pt x="84" y="143"/>
                      <a:pt x="58" y="156"/>
                      <a:pt x="52" y="182"/>
                    </a:cubicBezTo>
                    <a:cubicBezTo>
                      <a:pt x="26" y="343"/>
                      <a:pt x="0" y="505"/>
                      <a:pt x="13" y="674"/>
                    </a:cubicBezTo>
                    <a:cubicBezTo>
                      <a:pt x="13" y="687"/>
                      <a:pt x="19" y="693"/>
                      <a:pt x="32" y="693"/>
                    </a:cubicBezTo>
                    <a:cubicBezTo>
                      <a:pt x="13" y="713"/>
                      <a:pt x="13" y="751"/>
                      <a:pt x="45" y="758"/>
                    </a:cubicBezTo>
                    <a:cubicBezTo>
                      <a:pt x="418" y="810"/>
                      <a:pt x="791" y="837"/>
                      <a:pt x="1160" y="837"/>
                    </a:cubicBezTo>
                    <a:cubicBezTo>
                      <a:pt x="1201" y="837"/>
                      <a:pt x="1241" y="836"/>
                      <a:pt x="1282" y="836"/>
                    </a:cubicBezTo>
                    <a:cubicBezTo>
                      <a:pt x="1612" y="829"/>
                      <a:pt x="1943" y="803"/>
                      <a:pt x="2273" y="764"/>
                    </a:cubicBezTo>
                    <a:cubicBezTo>
                      <a:pt x="2331" y="751"/>
                      <a:pt x="2344" y="700"/>
                      <a:pt x="2331" y="661"/>
                    </a:cubicBezTo>
                    <a:cubicBezTo>
                      <a:pt x="2357" y="648"/>
                      <a:pt x="2383" y="609"/>
                      <a:pt x="2364" y="570"/>
                    </a:cubicBezTo>
                    <a:cubicBezTo>
                      <a:pt x="2260" y="389"/>
                      <a:pt x="2118" y="207"/>
                      <a:pt x="1982" y="46"/>
                    </a:cubicBezTo>
                    <a:cubicBezTo>
                      <a:pt x="1982" y="20"/>
                      <a:pt x="1962" y="0"/>
                      <a:pt x="1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4" name="Google Shape;2194;p27"/>
            <p:cNvSpPr/>
            <p:nvPr/>
          </p:nvSpPr>
          <p:spPr>
            <a:xfrm>
              <a:off x="3831385" y="1617837"/>
              <a:ext cx="593447" cy="445045"/>
            </a:xfrm>
            <a:custGeom>
              <a:rect b="b" l="l" r="r" t="t"/>
              <a:pathLst>
                <a:path extrusionOk="0" h="8232" w="10977">
                  <a:moveTo>
                    <a:pt x="5412" y="157"/>
                  </a:moveTo>
                  <a:cubicBezTo>
                    <a:pt x="5580" y="157"/>
                    <a:pt x="5747" y="162"/>
                    <a:pt x="5912" y="170"/>
                  </a:cubicBezTo>
                  <a:cubicBezTo>
                    <a:pt x="7324" y="248"/>
                    <a:pt x="9066" y="494"/>
                    <a:pt x="10018" y="1666"/>
                  </a:cubicBezTo>
                  <a:cubicBezTo>
                    <a:pt x="10666" y="2463"/>
                    <a:pt x="10705" y="3583"/>
                    <a:pt x="10594" y="4561"/>
                  </a:cubicBezTo>
                  <a:cubicBezTo>
                    <a:pt x="10465" y="5642"/>
                    <a:pt x="9882" y="6847"/>
                    <a:pt x="8658" y="6931"/>
                  </a:cubicBezTo>
                  <a:cubicBezTo>
                    <a:pt x="8561" y="6938"/>
                    <a:pt x="8561" y="7087"/>
                    <a:pt x="8658" y="7087"/>
                  </a:cubicBezTo>
                  <a:cubicBezTo>
                    <a:pt x="8775" y="7643"/>
                    <a:pt x="9519" y="7890"/>
                    <a:pt x="10076" y="8077"/>
                  </a:cubicBezTo>
                  <a:cubicBezTo>
                    <a:pt x="9983" y="8084"/>
                    <a:pt x="9891" y="8087"/>
                    <a:pt x="9799" y="8087"/>
                  </a:cubicBezTo>
                  <a:cubicBezTo>
                    <a:pt x="8842" y="8087"/>
                    <a:pt x="7980" y="7724"/>
                    <a:pt x="7188" y="7145"/>
                  </a:cubicBezTo>
                  <a:cubicBezTo>
                    <a:pt x="7214" y="7112"/>
                    <a:pt x="7201" y="7054"/>
                    <a:pt x="7149" y="7054"/>
                  </a:cubicBezTo>
                  <a:cubicBezTo>
                    <a:pt x="6694" y="7071"/>
                    <a:pt x="6225" y="7091"/>
                    <a:pt x="5755" y="7091"/>
                  </a:cubicBezTo>
                  <a:cubicBezTo>
                    <a:pt x="4440" y="7091"/>
                    <a:pt x="3113" y="6940"/>
                    <a:pt x="2020" y="6167"/>
                  </a:cubicBezTo>
                  <a:cubicBezTo>
                    <a:pt x="589" y="5157"/>
                    <a:pt x="143" y="3376"/>
                    <a:pt x="1205" y="1919"/>
                  </a:cubicBezTo>
                  <a:cubicBezTo>
                    <a:pt x="2183" y="572"/>
                    <a:pt x="3828" y="157"/>
                    <a:pt x="5412" y="157"/>
                  </a:cubicBezTo>
                  <a:close/>
                  <a:moveTo>
                    <a:pt x="5365" y="1"/>
                  </a:moveTo>
                  <a:cubicBezTo>
                    <a:pt x="4036" y="1"/>
                    <a:pt x="2699" y="285"/>
                    <a:pt x="1690" y="1168"/>
                  </a:cubicBezTo>
                  <a:cubicBezTo>
                    <a:pt x="421" y="2275"/>
                    <a:pt x="0" y="4082"/>
                    <a:pt x="1075" y="5474"/>
                  </a:cubicBezTo>
                  <a:cubicBezTo>
                    <a:pt x="2176" y="6912"/>
                    <a:pt x="3933" y="7222"/>
                    <a:pt x="5648" y="7222"/>
                  </a:cubicBezTo>
                  <a:cubicBezTo>
                    <a:pt x="6143" y="7222"/>
                    <a:pt x="6633" y="7196"/>
                    <a:pt x="7104" y="7164"/>
                  </a:cubicBezTo>
                  <a:cubicBezTo>
                    <a:pt x="7104" y="7177"/>
                    <a:pt x="7110" y="7184"/>
                    <a:pt x="7117" y="7197"/>
                  </a:cubicBezTo>
                  <a:cubicBezTo>
                    <a:pt x="7792" y="7903"/>
                    <a:pt x="8788" y="8232"/>
                    <a:pt x="9761" y="8232"/>
                  </a:cubicBezTo>
                  <a:cubicBezTo>
                    <a:pt x="9983" y="8232"/>
                    <a:pt x="10204" y="8215"/>
                    <a:pt x="10420" y="8181"/>
                  </a:cubicBezTo>
                  <a:cubicBezTo>
                    <a:pt x="10497" y="8175"/>
                    <a:pt x="10478" y="8064"/>
                    <a:pt x="10420" y="8039"/>
                  </a:cubicBezTo>
                  <a:cubicBezTo>
                    <a:pt x="9914" y="7838"/>
                    <a:pt x="8988" y="7650"/>
                    <a:pt x="8801" y="7067"/>
                  </a:cubicBezTo>
                  <a:cubicBezTo>
                    <a:pt x="10640" y="6821"/>
                    <a:pt x="10976" y="4412"/>
                    <a:pt x="10724" y="2916"/>
                  </a:cubicBezTo>
                  <a:cubicBezTo>
                    <a:pt x="10420" y="1122"/>
                    <a:pt x="8710" y="378"/>
                    <a:pt x="7078" y="138"/>
                  </a:cubicBezTo>
                  <a:cubicBezTo>
                    <a:pt x="6528" y="55"/>
                    <a:pt x="5947" y="1"/>
                    <a:pt x="5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7"/>
            <p:cNvSpPr/>
            <p:nvPr/>
          </p:nvSpPr>
          <p:spPr>
            <a:xfrm>
              <a:off x="3839386" y="1626324"/>
              <a:ext cx="570740" cy="428772"/>
            </a:xfrm>
            <a:custGeom>
              <a:rect b="b" l="l" r="r" t="t"/>
              <a:pathLst>
                <a:path extrusionOk="0" h="7931" w="10557">
                  <a:moveTo>
                    <a:pt x="8789" y="978"/>
                  </a:moveTo>
                  <a:cubicBezTo>
                    <a:pt x="9112" y="998"/>
                    <a:pt x="9456" y="1192"/>
                    <a:pt x="9585" y="1503"/>
                  </a:cubicBezTo>
                  <a:cubicBezTo>
                    <a:pt x="9598" y="1533"/>
                    <a:pt x="9571" y="1551"/>
                    <a:pt x="9544" y="1551"/>
                  </a:cubicBezTo>
                  <a:cubicBezTo>
                    <a:pt x="9530" y="1551"/>
                    <a:pt x="9516" y="1546"/>
                    <a:pt x="9507" y="1535"/>
                  </a:cubicBezTo>
                  <a:cubicBezTo>
                    <a:pt x="9326" y="1270"/>
                    <a:pt x="9112" y="1095"/>
                    <a:pt x="8782" y="1050"/>
                  </a:cubicBezTo>
                  <a:cubicBezTo>
                    <a:pt x="8743" y="1043"/>
                    <a:pt x="8756" y="978"/>
                    <a:pt x="8789" y="978"/>
                  </a:cubicBezTo>
                  <a:close/>
                  <a:moveTo>
                    <a:pt x="8902" y="1313"/>
                  </a:moveTo>
                  <a:cubicBezTo>
                    <a:pt x="8905" y="1313"/>
                    <a:pt x="8908" y="1314"/>
                    <a:pt x="8912" y="1315"/>
                  </a:cubicBezTo>
                  <a:cubicBezTo>
                    <a:pt x="9087" y="1360"/>
                    <a:pt x="9235" y="1471"/>
                    <a:pt x="9333" y="1619"/>
                  </a:cubicBezTo>
                  <a:cubicBezTo>
                    <a:pt x="9350" y="1646"/>
                    <a:pt x="9326" y="1669"/>
                    <a:pt x="9300" y="1669"/>
                  </a:cubicBezTo>
                  <a:cubicBezTo>
                    <a:pt x="9288" y="1669"/>
                    <a:pt x="9276" y="1664"/>
                    <a:pt x="9268" y="1652"/>
                  </a:cubicBezTo>
                  <a:cubicBezTo>
                    <a:pt x="9171" y="1522"/>
                    <a:pt x="9054" y="1432"/>
                    <a:pt x="8899" y="1373"/>
                  </a:cubicBezTo>
                  <a:cubicBezTo>
                    <a:pt x="8864" y="1362"/>
                    <a:pt x="8876" y="1313"/>
                    <a:pt x="8902" y="1313"/>
                  </a:cubicBezTo>
                  <a:close/>
                  <a:moveTo>
                    <a:pt x="902" y="3979"/>
                  </a:moveTo>
                  <a:cubicBezTo>
                    <a:pt x="919" y="3979"/>
                    <a:pt x="935" y="3988"/>
                    <a:pt x="940" y="4009"/>
                  </a:cubicBezTo>
                  <a:cubicBezTo>
                    <a:pt x="1018" y="4281"/>
                    <a:pt x="1128" y="4514"/>
                    <a:pt x="1329" y="4721"/>
                  </a:cubicBezTo>
                  <a:cubicBezTo>
                    <a:pt x="1350" y="4742"/>
                    <a:pt x="1328" y="4772"/>
                    <a:pt x="1302" y="4772"/>
                  </a:cubicBezTo>
                  <a:cubicBezTo>
                    <a:pt x="1296" y="4772"/>
                    <a:pt x="1289" y="4770"/>
                    <a:pt x="1283" y="4767"/>
                  </a:cubicBezTo>
                  <a:cubicBezTo>
                    <a:pt x="1076" y="4579"/>
                    <a:pt x="901" y="4313"/>
                    <a:pt x="862" y="4028"/>
                  </a:cubicBezTo>
                  <a:cubicBezTo>
                    <a:pt x="855" y="3998"/>
                    <a:pt x="879" y="3979"/>
                    <a:pt x="902" y="3979"/>
                  </a:cubicBezTo>
                  <a:close/>
                  <a:moveTo>
                    <a:pt x="897" y="4432"/>
                  </a:moveTo>
                  <a:cubicBezTo>
                    <a:pt x="914" y="4432"/>
                    <a:pt x="932" y="4441"/>
                    <a:pt x="940" y="4462"/>
                  </a:cubicBezTo>
                  <a:cubicBezTo>
                    <a:pt x="1050" y="4728"/>
                    <a:pt x="1218" y="4942"/>
                    <a:pt x="1477" y="5071"/>
                  </a:cubicBezTo>
                  <a:cubicBezTo>
                    <a:pt x="1505" y="5087"/>
                    <a:pt x="1491" y="5127"/>
                    <a:pt x="1462" y="5127"/>
                  </a:cubicBezTo>
                  <a:cubicBezTo>
                    <a:pt x="1457" y="5127"/>
                    <a:pt x="1451" y="5126"/>
                    <a:pt x="1445" y="5123"/>
                  </a:cubicBezTo>
                  <a:cubicBezTo>
                    <a:pt x="1173" y="5006"/>
                    <a:pt x="940" y="4773"/>
                    <a:pt x="856" y="4482"/>
                  </a:cubicBezTo>
                  <a:cubicBezTo>
                    <a:pt x="848" y="4451"/>
                    <a:pt x="872" y="4432"/>
                    <a:pt x="897" y="4432"/>
                  </a:cubicBezTo>
                  <a:close/>
                  <a:moveTo>
                    <a:pt x="5264" y="0"/>
                  </a:moveTo>
                  <a:cubicBezTo>
                    <a:pt x="3680" y="0"/>
                    <a:pt x="2035" y="415"/>
                    <a:pt x="1057" y="1762"/>
                  </a:cubicBezTo>
                  <a:cubicBezTo>
                    <a:pt x="1" y="3219"/>
                    <a:pt x="441" y="5000"/>
                    <a:pt x="1872" y="6010"/>
                  </a:cubicBezTo>
                  <a:cubicBezTo>
                    <a:pt x="2965" y="6783"/>
                    <a:pt x="4292" y="6934"/>
                    <a:pt x="5607" y="6934"/>
                  </a:cubicBezTo>
                  <a:cubicBezTo>
                    <a:pt x="6077" y="6934"/>
                    <a:pt x="6546" y="6914"/>
                    <a:pt x="7001" y="6897"/>
                  </a:cubicBezTo>
                  <a:cubicBezTo>
                    <a:pt x="7004" y="6897"/>
                    <a:pt x="7007" y="6897"/>
                    <a:pt x="7009" y="6897"/>
                  </a:cubicBezTo>
                  <a:cubicBezTo>
                    <a:pt x="7061" y="6897"/>
                    <a:pt x="7071" y="6957"/>
                    <a:pt x="7040" y="6988"/>
                  </a:cubicBezTo>
                  <a:cubicBezTo>
                    <a:pt x="7838" y="7567"/>
                    <a:pt x="8695" y="7930"/>
                    <a:pt x="9651" y="7930"/>
                  </a:cubicBezTo>
                  <a:cubicBezTo>
                    <a:pt x="9743" y="7930"/>
                    <a:pt x="9835" y="7927"/>
                    <a:pt x="9928" y="7920"/>
                  </a:cubicBezTo>
                  <a:cubicBezTo>
                    <a:pt x="9371" y="7733"/>
                    <a:pt x="8627" y="7486"/>
                    <a:pt x="8510" y="6923"/>
                  </a:cubicBezTo>
                  <a:cubicBezTo>
                    <a:pt x="8508" y="6923"/>
                    <a:pt x="8506" y="6923"/>
                    <a:pt x="8504" y="6923"/>
                  </a:cubicBezTo>
                  <a:cubicBezTo>
                    <a:pt x="8413" y="6923"/>
                    <a:pt x="8421" y="6780"/>
                    <a:pt x="8510" y="6774"/>
                  </a:cubicBezTo>
                  <a:cubicBezTo>
                    <a:pt x="9734" y="6690"/>
                    <a:pt x="10317" y="5485"/>
                    <a:pt x="10446" y="4404"/>
                  </a:cubicBezTo>
                  <a:cubicBezTo>
                    <a:pt x="10557" y="3426"/>
                    <a:pt x="10518" y="2306"/>
                    <a:pt x="9870" y="1509"/>
                  </a:cubicBezTo>
                  <a:cubicBezTo>
                    <a:pt x="8918" y="337"/>
                    <a:pt x="7176" y="91"/>
                    <a:pt x="5764" y="13"/>
                  </a:cubicBezTo>
                  <a:cubicBezTo>
                    <a:pt x="5599" y="5"/>
                    <a:pt x="5432" y="0"/>
                    <a:pt x="5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7"/>
            <p:cNvSpPr/>
            <p:nvPr/>
          </p:nvSpPr>
          <p:spPr>
            <a:xfrm>
              <a:off x="4312056" y="1679198"/>
              <a:ext cx="46224" cy="31032"/>
            </a:xfrm>
            <a:custGeom>
              <a:rect b="b" l="l" r="r" t="t"/>
              <a:pathLst>
                <a:path extrusionOk="0" h="574" w="855">
                  <a:moveTo>
                    <a:pt x="46" y="0"/>
                  </a:moveTo>
                  <a:cubicBezTo>
                    <a:pt x="7" y="0"/>
                    <a:pt x="0" y="65"/>
                    <a:pt x="39" y="72"/>
                  </a:cubicBezTo>
                  <a:cubicBezTo>
                    <a:pt x="369" y="117"/>
                    <a:pt x="583" y="292"/>
                    <a:pt x="764" y="557"/>
                  </a:cubicBezTo>
                  <a:cubicBezTo>
                    <a:pt x="773" y="568"/>
                    <a:pt x="787" y="573"/>
                    <a:pt x="801" y="573"/>
                  </a:cubicBezTo>
                  <a:cubicBezTo>
                    <a:pt x="828" y="573"/>
                    <a:pt x="855" y="555"/>
                    <a:pt x="842" y="525"/>
                  </a:cubicBezTo>
                  <a:cubicBezTo>
                    <a:pt x="713" y="214"/>
                    <a:pt x="369" y="2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7"/>
            <p:cNvSpPr/>
            <p:nvPr/>
          </p:nvSpPr>
          <p:spPr>
            <a:xfrm>
              <a:off x="4318544" y="1697309"/>
              <a:ext cx="26383" cy="19463"/>
            </a:xfrm>
            <a:custGeom>
              <a:rect b="b" l="l" r="r" t="t"/>
              <a:pathLst>
                <a:path extrusionOk="0" h="360" w="488">
                  <a:moveTo>
                    <a:pt x="39" y="0"/>
                  </a:moveTo>
                  <a:cubicBezTo>
                    <a:pt x="13" y="0"/>
                    <a:pt x="1" y="49"/>
                    <a:pt x="36" y="60"/>
                  </a:cubicBezTo>
                  <a:cubicBezTo>
                    <a:pt x="191" y="119"/>
                    <a:pt x="308" y="209"/>
                    <a:pt x="405" y="339"/>
                  </a:cubicBezTo>
                  <a:cubicBezTo>
                    <a:pt x="413" y="353"/>
                    <a:pt x="425" y="359"/>
                    <a:pt x="437" y="359"/>
                  </a:cubicBezTo>
                  <a:cubicBezTo>
                    <a:pt x="463" y="359"/>
                    <a:pt x="487" y="333"/>
                    <a:pt x="470" y="306"/>
                  </a:cubicBezTo>
                  <a:cubicBezTo>
                    <a:pt x="372" y="158"/>
                    <a:pt x="224" y="47"/>
                    <a:pt x="49" y="2"/>
                  </a:cubicBezTo>
                  <a:cubicBezTo>
                    <a:pt x="45" y="1"/>
                    <a:pt x="42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7"/>
            <p:cNvSpPr/>
            <p:nvPr/>
          </p:nvSpPr>
          <p:spPr>
            <a:xfrm>
              <a:off x="3885231" y="1865876"/>
              <a:ext cx="35519" cy="37682"/>
            </a:xfrm>
            <a:custGeom>
              <a:rect b="b" l="l" r="r" t="t"/>
              <a:pathLst>
                <a:path extrusionOk="0" h="697" w="657">
                  <a:moveTo>
                    <a:pt x="49" y="1"/>
                  </a:moveTo>
                  <a:cubicBezTo>
                    <a:pt x="24" y="1"/>
                    <a:pt x="0" y="20"/>
                    <a:pt x="8" y="51"/>
                  </a:cubicBezTo>
                  <a:cubicBezTo>
                    <a:pt x="92" y="342"/>
                    <a:pt x="325" y="575"/>
                    <a:pt x="597" y="692"/>
                  </a:cubicBezTo>
                  <a:cubicBezTo>
                    <a:pt x="603" y="695"/>
                    <a:pt x="609" y="696"/>
                    <a:pt x="614" y="696"/>
                  </a:cubicBezTo>
                  <a:cubicBezTo>
                    <a:pt x="643" y="696"/>
                    <a:pt x="657" y="656"/>
                    <a:pt x="629" y="640"/>
                  </a:cubicBezTo>
                  <a:cubicBezTo>
                    <a:pt x="370" y="511"/>
                    <a:pt x="202" y="297"/>
                    <a:pt x="92" y="31"/>
                  </a:cubicBezTo>
                  <a:cubicBezTo>
                    <a:pt x="84" y="10"/>
                    <a:pt x="66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7"/>
            <p:cNvSpPr/>
            <p:nvPr/>
          </p:nvSpPr>
          <p:spPr>
            <a:xfrm>
              <a:off x="3885772" y="1841385"/>
              <a:ext cx="26599" cy="42980"/>
            </a:xfrm>
            <a:custGeom>
              <a:rect b="b" l="l" r="r" t="t"/>
              <a:pathLst>
                <a:path extrusionOk="0" h="795" w="492">
                  <a:moveTo>
                    <a:pt x="46" y="1"/>
                  </a:moveTo>
                  <a:cubicBezTo>
                    <a:pt x="24" y="1"/>
                    <a:pt x="0" y="20"/>
                    <a:pt x="4" y="50"/>
                  </a:cubicBezTo>
                  <a:cubicBezTo>
                    <a:pt x="43" y="335"/>
                    <a:pt x="218" y="601"/>
                    <a:pt x="432" y="789"/>
                  </a:cubicBezTo>
                  <a:cubicBezTo>
                    <a:pt x="437" y="793"/>
                    <a:pt x="443" y="795"/>
                    <a:pt x="449" y="795"/>
                  </a:cubicBezTo>
                  <a:cubicBezTo>
                    <a:pt x="471" y="795"/>
                    <a:pt x="491" y="769"/>
                    <a:pt x="471" y="743"/>
                  </a:cubicBezTo>
                  <a:cubicBezTo>
                    <a:pt x="270" y="536"/>
                    <a:pt x="166" y="303"/>
                    <a:pt x="82" y="31"/>
                  </a:cubicBezTo>
                  <a:cubicBezTo>
                    <a:pt x="77" y="10"/>
                    <a:pt x="6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7"/>
            <p:cNvSpPr/>
            <p:nvPr/>
          </p:nvSpPr>
          <p:spPr>
            <a:xfrm>
              <a:off x="3987153" y="1770396"/>
              <a:ext cx="280153" cy="26707"/>
            </a:xfrm>
            <a:custGeom>
              <a:rect b="b" l="l" r="r" t="t"/>
              <a:pathLst>
                <a:path extrusionOk="0" h="494" w="5182">
                  <a:moveTo>
                    <a:pt x="5109" y="0"/>
                  </a:moveTo>
                  <a:cubicBezTo>
                    <a:pt x="5107" y="0"/>
                    <a:pt x="5105" y="0"/>
                    <a:pt x="5103" y="0"/>
                  </a:cubicBezTo>
                  <a:cubicBezTo>
                    <a:pt x="3413" y="98"/>
                    <a:pt x="1710" y="234"/>
                    <a:pt x="33" y="447"/>
                  </a:cubicBezTo>
                  <a:cubicBezTo>
                    <a:pt x="3" y="453"/>
                    <a:pt x="1" y="493"/>
                    <a:pt x="27" y="493"/>
                  </a:cubicBezTo>
                  <a:cubicBezTo>
                    <a:pt x="29" y="493"/>
                    <a:pt x="31" y="493"/>
                    <a:pt x="33" y="493"/>
                  </a:cubicBezTo>
                  <a:cubicBezTo>
                    <a:pt x="1717" y="441"/>
                    <a:pt x="3420" y="292"/>
                    <a:pt x="5103" y="123"/>
                  </a:cubicBezTo>
                  <a:cubicBezTo>
                    <a:pt x="5179" y="117"/>
                    <a:pt x="5181" y="0"/>
                    <a:pt x="5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7"/>
            <p:cNvSpPr/>
            <p:nvPr/>
          </p:nvSpPr>
          <p:spPr>
            <a:xfrm>
              <a:off x="3980611" y="1716820"/>
              <a:ext cx="264259" cy="28113"/>
            </a:xfrm>
            <a:custGeom>
              <a:rect b="b" l="l" r="r" t="t"/>
              <a:pathLst>
                <a:path extrusionOk="0" h="520" w="4888">
                  <a:moveTo>
                    <a:pt x="4797" y="1"/>
                  </a:moveTo>
                  <a:cubicBezTo>
                    <a:pt x="3204" y="46"/>
                    <a:pt x="1604" y="169"/>
                    <a:pt x="37" y="447"/>
                  </a:cubicBezTo>
                  <a:cubicBezTo>
                    <a:pt x="0" y="454"/>
                    <a:pt x="4" y="519"/>
                    <a:pt x="39" y="519"/>
                  </a:cubicBezTo>
                  <a:cubicBezTo>
                    <a:pt x="40" y="519"/>
                    <a:pt x="42" y="519"/>
                    <a:pt x="44" y="519"/>
                  </a:cubicBezTo>
                  <a:cubicBezTo>
                    <a:pt x="1630" y="350"/>
                    <a:pt x="3204" y="195"/>
                    <a:pt x="4797" y="143"/>
                  </a:cubicBezTo>
                  <a:cubicBezTo>
                    <a:pt x="4881" y="137"/>
                    <a:pt x="4888" y="1"/>
                    <a:pt x="4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7"/>
            <p:cNvSpPr/>
            <p:nvPr/>
          </p:nvSpPr>
          <p:spPr>
            <a:xfrm>
              <a:off x="3998482" y="1877573"/>
              <a:ext cx="280153" cy="26707"/>
            </a:xfrm>
            <a:custGeom>
              <a:rect b="b" l="l" r="r" t="t"/>
              <a:pathLst>
                <a:path extrusionOk="0" h="494" w="5182">
                  <a:moveTo>
                    <a:pt x="5109" y="0"/>
                  </a:moveTo>
                  <a:cubicBezTo>
                    <a:pt x="5107" y="0"/>
                    <a:pt x="5105" y="0"/>
                    <a:pt x="5103" y="0"/>
                  </a:cubicBezTo>
                  <a:cubicBezTo>
                    <a:pt x="3413" y="98"/>
                    <a:pt x="1710" y="234"/>
                    <a:pt x="33" y="447"/>
                  </a:cubicBezTo>
                  <a:cubicBezTo>
                    <a:pt x="3" y="453"/>
                    <a:pt x="1" y="493"/>
                    <a:pt x="27" y="493"/>
                  </a:cubicBezTo>
                  <a:cubicBezTo>
                    <a:pt x="29" y="493"/>
                    <a:pt x="31" y="493"/>
                    <a:pt x="33" y="493"/>
                  </a:cubicBezTo>
                  <a:cubicBezTo>
                    <a:pt x="1717" y="441"/>
                    <a:pt x="3420" y="292"/>
                    <a:pt x="5103" y="123"/>
                  </a:cubicBezTo>
                  <a:cubicBezTo>
                    <a:pt x="5179" y="117"/>
                    <a:pt x="5181" y="0"/>
                    <a:pt x="5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7"/>
            <p:cNvSpPr/>
            <p:nvPr/>
          </p:nvSpPr>
          <p:spPr>
            <a:xfrm>
              <a:off x="3991940" y="1823997"/>
              <a:ext cx="264259" cy="28113"/>
            </a:xfrm>
            <a:custGeom>
              <a:rect b="b" l="l" r="r" t="t"/>
              <a:pathLst>
                <a:path extrusionOk="0" h="520" w="4888">
                  <a:moveTo>
                    <a:pt x="4797" y="1"/>
                  </a:moveTo>
                  <a:cubicBezTo>
                    <a:pt x="3204" y="46"/>
                    <a:pt x="1604" y="169"/>
                    <a:pt x="37" y="447"/>
                  </a:cubicBezTo>
                  <a:cubicBezTo>
                    <a:pt x="0" y="454"/>
                    <a:pt x="4" y="519"/>
                    <a:pt x="39" y="519"/>
                  </a:cubicBezTo>
                  <a:cubicBezTo>
                    <a:pt x="40" y="519"/>
                    <a:pt x="42" y="519"/>
                    <a:pt x="44" y="519"/>
                  </a:cubicBezTo>
                  <a:cubicBezTo>
                    <a:pt x="1630" y="350"/>
                    <a:pt x="3204" y="195"/>
                    <a:pt x="4797" y="143"/>
                  </a:cubicBezTo>
                  <a:cubicBezTo>
                    <a:pt x="4881" y="137"/>
                    <a:pt x="4888" y="1"/>
                    <a:pt x="4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7"/>
            <p:cNvSpPr/>
            <p:nvPr/>
          </p:nvSpPr>
          <p:spPr>
            <a:xfrm>
              <a:off x="3706014" y="2088127"/>
              <a:ext cx="284370" cy="173055"/>
            </a:xfrm>
            <a:custGeom>
              <a:rect b="b" l="l" r="r" t="t"/>
              <a:pathLst>
                <a:path extrusionOk="0" h="3201" w="5260">
                  <a:moveTo>
                    <a:pt x="2886" y="172"/>
                  </a:moveTo>
                  <a:cubicBezTo>
                    <a:pt x="3073" y="172"/>
                    <a:pt x="3259" y="173"/>
                    <a:pt x="3446" y="175"/>
                  </a:cubicBezTo>
                  <a:cubicBezTo>
                    <a:pt x="3718" y="181"/>
                    <a:pt x="3990" y="188"/>
                    <a:pt x="4262" y="194"/>
                  </a:cubicBezTo>
                  <a:cubicBezTo>
                    <a:pt x="4276" y="196"/>
                    <a:pt x="4292" y="196"/>
                    <a:pt x="4309" y="196"/>
                  </a:cubicBezTo>
                  <a:cubicBezTo>
                    <a:pt x="4376" y="196"/>
                    <a:pt x="4461" y="188"/>
                    <a:pt x="4534" y="188"/>
                  </a:cubicBezTo>
                  <a:cubicBezTo>
                    <a:pt x="4097" y="688"/>
                    <a:pt x="3288" y="1724"/>
                    <a:pt x="2599" y="1724"/>
                  </a:cubicBezTo>
                  <a:cubicBezTo>
                    <a:pt x="2512" y="1724"/>
                    <a:pt x="2427" y="1707"/>
                    <a:pt x="2345" y="1671"/>
                  </a:cubicBezTo>
                  <a:cubicBezTo>
                    <a:pt x="1982" y="1522"/>
                    <a:pt x="1633" y="1217"/>
                    <a:pt x="1302" y="997"/>
                  </a:cubicBezTo>
                  <a:cubicBezTo>
                    <a:pt x="933" y="751"/>
                    <a:pt x="571" y="499"/>
                    <a:pt x="201" y="246"/>
                  </a:cubicBezTo>
                  <a:cubicBezTo>
                    <a:pt x="201" y="246"/>
                    <a:pt x="195" y="246"/>
                    <a:pt x="195" y="240"/>
                  </a:cubicBezTo>
                  <a:cubicBezTo>
                    <a:pt x="1091" y="197"/>
                    <a:pt x="1987" y="172"/>
                    <a:pt x="2886" y="172"/>
                  </a:cubicBezTo>
                  <a:close/>
                  <a:moveTo>
                    <a:pt x="4696" y="220"/>
                  </a:moveTo>
                  <a:cubicBezTo>
                    <a:pt x="4877" y="311"/>
                    <a:pt x="4858" y="453"/>
                    <a:pt x="4877" y="622"/>
                  </a:cubicBezTo>
                  <a:cubicBezTo>
                    <a:pt x="4942" y="1159"/>
                    <a:pt x="4871" y="1826"/>
                    <a:pt x="4825" y="2364"/>
                  </a:cubicBezTo>
                  <a:cubicBezTo>
                    <a:pt x="4812" y="2474"/>
                    <a:pt x="4780" y="2564"/>
                    <a:pt x="4741" y="2636"/>
                  </a:cubicBezTo>
                  <a:cubicBezTo>
                    <a:pt x="4378" y="2202"/>
                    <a:pt x="3912" y="1826"/>
                    <a:pt x="3439" y="1515"/>
                  </a:cubicBezTo>
                  <a:cubicBezTo>
                    <a:pt x="3439" y="1515"/>
                    <a:pt x="3439" y="1515"/>
                    <a:pt x="3433" y="1509"/>
                  </a:cubicBezTo>
                  <a:cubicBezTo>
                    <a:pt x="3452" y="1489"/>
                    <a:pt x="3478" y="1470"/>
                    <a:pt x="3498" y="1451"/>
                  </a:cubicBezTo>
                  <a:cubicBezTo>
                    <a:pt x="3919" y="1069"/>
                    <a:pt x="4314" y="654"/>
                    <a:pt x="4696" y="220"/>
                  </a:cubicBezTo>
                  <a:close/>
                  <a:moveTo>
                    <a:pt x="182" y="343"/>
                  </a:moveTo>
                  <a:lnTo>
                    <a:pt x="182" y="343"/>
                  </a:lnTo>
                  <a:cubicBezTo>
                    <a:pt x="577" y="654"/>
                    <a:pt x="972" y="952"/>
                    <a:pt x="1387" y="1230"/>
                  </a:cubicBezTo>
                  <a:cubicBezTo>
                    <a:pt x="1503" y="1315"/>
                    <a:pt x="1639" y="1425"/>
                    <a:pt x="1788" y="1535"/>
                  </a:cubicBezTo>
                  <a:cubicBezTo>
                    <a:pt x="1561" y="1748"/>
                    <a:pt x="1335" y="1956"/>
                    <a:pt x="1102" y="2156"/>
                  </a:cubicBezTo>
                  <a:cubicBezTo>
                    <a:pt x="875" y="2351"/>
                    <a:pt x="609" y="2532"/>
                    <a:pt x="396" y="2752"/>
                  </a:cubicBezTo>
                  <a:cubicBezTo>
                    <a:pt x="234" y="2526"/>
                    <a:pt x="201" y="2189"/>
                    <a:pt x="201" y="1910"/>
                  </a:cubicBezTo>
                  <a:cubicBezTo>
                    <a:pt x="201" y="1392"/>
                    <a:pt x="214" y="868"/>
                    <a:pt x="182" y="343"/>
                  </a:cubicBezTo>
                  <a:close/>
                  <a:moveTo>
                    <a:pt x="3375" y="1574"/>
                  </a:moveTo>
                  <a:cubicBezTo>
                    <a:pt x="3375" y="1580"/>
                    <a:pt x="3381" y="1580"/>
                    <a:pt x="3388" y="1587"/>
                  </a:cubicBezTo>
                  <a:cubicBezTo>
                    <a:pt x="3847" y="1943"/>
                    <a:pt x="4249" y="2338"/>
                    <a:pt x="4657" y="2752"/>
                  </a:cubicBezTo>
                  <a:cubicBezTo>
                    <a:pt x="4408" y="3006"/>
                    <a:pt x="3933" y="3023"/>
                    <a:pt x="3521" y="3023"/>
                  </a:cubicBezTo>
                  <a:cubicBezTo>
                    <a:pt x="3459" y="3023"/>
                    <a:pt x="3398" y="3022"/>
                    <a:pt x="3340" y="3022"/>
                  </a:cubicBezTo>
                  <a:cubicBezTo>
                    <a:pt x="3282" y="3022"/>
                    <a:pt x="3226" y="3023"/>
                    <a:pt x="3174" y="3024"/>
                  </a:cubicBezTo>
                  <a:cubicBezTo>
                    <a:pt x="2954" y="3027"/>
                    <a:pt x="2734" y="3028"/>
                    <a:pt x="2514" y="3028"/>
                  </a:cubicBezTo>
                  <a:cubicBezTo>
                    <a:pt x="2202" y="3028"/>
                    <a:pt x="1889" y="3025"/>
                    <a:pt x="1574" y="3018"/>
                  </a:cubicBezTo>
                  <a:cubicBezTo>
                    <a:pt x="1445" y="3018"/>
                    <a:pt x="1301" y="3026"/>
                    <a:pt x="1157" y="3026"/>
                  </a:cubicBezTo>
                  <a:cubicBezTo>
                    <a:pt x="1014" y="3026"/>
                    <a:pt x="872" y="3018"/>
                    <a:pt x="745" y="2985"/>
                  </a:cubicBezTo>
                  <a:cubicBezTo>
                    <a:pt x="622" y="2959"/>
                    <a:pt x="525" y="2901"/>
                    <a:pt x="454" y="2817"/>
                  </a:cubicBezTo>
                  <a:cubicBezTo>
                    <a:pt x="700" y="2675"/>
                    <a:pt x="927" y="2461"/>
                    <a:pt x="1140" y="2280"/>
                  </a:cubicBezTo>
                  <a:cubicBezTo>
                    <a:pt x="1399" y="2059"/>
                    <a:pt x="1646" y="1839"/>
                    <a:pt x="1885" y="1613"/>
                  </a:cubicBezTo>
                  <a:cubicBezTo>
                    <a:pt x="2138" y="1794"/>
                    <a:pt x="2403" y="1969"/>
                    <a:pt x="2649" y="1982"/>
                  </a:cubicBezTo>
                  <a:cubicBezTo>
                    <a:pt x="2663" y="1983"/>
                    <a:pt x="2677" y="1984"/>
                    <a:pt x="2690" y="1984"/>
                  </a:cubicBezTo>
                  <a:cubicBezTo>
                    <a:pt x="2947" y="1984"/>
                    <a:pt x="3184" y="1758"/>
                    <a:pt x="3375" y="1574"/>
                  </a:cubicBezTo>
                  <a:close/>
                  <a:moveTo>
                    <a:pt x="2831" y="0"/>
                  </a:moveTo>
                  <a:cubicBezTo>
                    <a:pt x="1950" y="0"/>
                    <a:pt x="1063" y="26"/>
                    <a:pt x="182" y="71"/>
                  </a:cubicBezTo>
                  <a:cubicBezTo>
                    <a:pt x="117" y="78"/>
                    <a:pt x="98" y="130"/>
                    <a:pt x="104" y="175"/>
                  </a:cubicBezTo>
                  <a:lnTo>
                    <a:pt x="104" y="181"/>
                  </a:lnTo>
                  <a:cubicBezTo>
                    <a:pt x="65" y="583"/>
                    <a:pt x="65" y="997"/>
                    <a:pt x="59" y="1405"/>
                  </a:cubicBezTo>
                  <a:cubicBezTo>
                    <a:pt x="53" y="1768"/>
                    <a:pt x="1" y="2189"/>
                    <a:pt x="72" y="2545"/>
                  </a:cubicBezTo>
                  <a:cubicBezTo>
                    <a:pt x="150" y="2959"/>
                    <a:pt x="396" y="3115"/>
                    <a:pt x="804" y="3147"/>
                  </a:cubicBezTo>
                  <a:cubicBezTo>
                    <a:pt x="1242" y="3186"/>
                    <a:pt x="1686" y="3198"/>
                    <a:pt x="2130" y="3198"/>
                  </a:cubicBezTo>
                  <a:cubicBezTo>
                    <a:pt x="2513" y="3198"/>
                    <a:pt x="2897" y="3189"/>
                    <a:pt x="3277" y="3180"/>
                  </a:cubicBezTo>
                  <a:cubicBezTo>
                    <a:pt x="3287" y="3179"/>
                    <a:pt x="3297" y="3179"/>
                    <a:pt x="3307" y="3179"/>
                  </a:cubicBezTo>
                  <a:cubicBezTo>
                    <a:pt x="3482" y="3179"/>
                    <a:pt x="3718" y="3201"/>
                    <a:pt x="3956" y="3201"/>
                  </a:cubicBezTo>
                  <a:cubicBezTo>
                    <a:pt x="4285" y="3201"/>
                    <a:pt x="4619" y="3160"/>
                    <a:pt x="4806" y="2966"/>
                  </a:cubicBezTo>
                  <a:cubicBezTo>
                    <a:pt x="5130" y="2623"/>
                    <a:pt x="5006" y="1878"/>
                    <a:pt x="5019" y="1464"/>
                  </a:cubicBezTo>
                  <a:cubicBezTo>
                    <a:pt x="5032" y="1081"/>
                    <a:pt x="5259" y="298"/>
                    <a:pt x="4858" y="71"/>
                  </a:cubicBezTo>
                  <a:cubicBezTo>
                    <a:pt x="4765" y="18"/>
                    <a:pt x="4636" y="4"/>
                    <a:pt x="4501" y="4"/>
                  </a:cubicBezTo>
                  <a:cubicBezTo>
                    <a:pt x="4356" y="4"/>
                    <a:pt x="4205" y="20"/>
                    <a:pt x="4086" y="20"/>
                  </a:cubicBezTo>
                  <a:cubicBezTo>
                    <a:pt x="4075" y="20"/>
                    <a:pt x="4065" y="20"/>
                    <a:pt x="4055" y="19"/>
                  </a:cubicBezTo>
                  <a:cubicBezTo>
                    <a:pt x="3647" y="7"/>
                    <a:pt x="3239" y="0"/>
                    <a:pt x="2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7"/>
            <p:cNvSpPr/>
            <p:nvPr/>
          </p:nvSpPr>
          <p:spPr>
            <a:xfrm>
              <a:off x="3929995" y="2166950"/>
              <a:ext cx="25626" cy="26220"/>
            </a:xfrm>
            <a:custGeom>
              <a:rect b="b" l="l" r="r" t="t"/>
              <a:pathLst>
                <a:path extrusionOk="0" h="485" w="474">
                  <a:moveTo>
                    <a:pt x="44" y="1"/>
                  </a:moveTo>
                  <a:cubicBezTo>
                    <a:pt x="19" y="1"/>
                    <a:pt x="0" y="36"/>
                    <a:pt x="22" y="57"/>
                  </a:cubicBezTo>
                  <a:cubicBezTo>
                    <a:pt x="164" y="174"/>
                    <a:pt x="281" y="303"/>
                    <a:pt x="378" y="465"/>
                  </a:cubicBezTo>
                  <a:cubicBezTo>
                    <a:pt x="385" y="479"/>
                    <a:pt x="397" y="484"/>
                    <a:pt x="410" y="484"/>
                  </a:cubicBezTo>
                  <a:cubicBezTo>
                    <a:pt x="440" y="484"/>
                    <a:pt x="474" y="452"/>
                    <a:pt x="456" y="420"/>
                  </a:cubicBezTo>
                  <a:cubicBezTo>
                    <a:pt x="352" y="258"/>
                    <a:pt x="222" y="109"/>
                    <a:pt x="60" y="6"/>
                  </a:cubicBezTo>
                  <a:cubicBezTo>
                    <a:pt x="55" y="2"/>
                    <a:pt x="50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7"/>
            <p:cNvSpPr/>
            <p:nvPr/>
          </p:nvSpPr>
          <p:spPr>
            <a:xfrm>
              <a:off x="3716502" y="2097372"/>
              <a:ext cx="234632" cy="83959"/>
            </a:xfrm>
            <a:custGeom>
              <a:rect b="b" l="l" r="r" t="t"/>
              <a:pathLst>
                <a:path extrusionOk="0" h="1553" w="4340">
                  <a:moveTo>
                    <a:pt x="2692" y="1"/>
                  </a:moveTo>
                  <a:cubicBezTo>
                    <a:pt x="1793" y="1"/>
                    <a:pt x="897" y="26"/>
                    <a:pt x="1" y="69"/>
                  </a:cubicBezTo>
                  <a:cubicBezTo>
                    <a:pt x="1" y="69"/>
                    <a:pt x="7" y="75"/>
                    <a:pt x="7" y="75"/>
                  </a:cubicBezTo>
                  <a:cubicBezTo>
                    <a:pt x="377" y="328"/>
                    <a:pt x="739" y="580"/>
                    <a:pt x="1108" y="826"/>
                  </a:cubicBezTo>
                  <a:cubicBezTo>
                    <a:pt x="1439" y="1046"/>
                    <a:pt x="1788" y="1344"/>
                    <a:pt x="2151" y="1500"/>
                  </a:cubicBezTo>
                  <a:cubicBezTo>
                    <a:pt x="2233" y="1536"/>
                    <a:pt x="2318" y="1553"/>
                    <a:pt x="2405" y="1553"/>
                  </a:cubicBezTo>
                  <a:cubicBezTo>
                    <a:pt x="3094" y="1553"/>
                    <a:pt x="3903" y="517"/>
                    <a:pt x="4340" y="17"/>
                  </a:cubicBezTo>
                  <a:cubicBezTo>
                    <a:pt x="4267" y="17"/>
                    <a:pt x="4182" y="25"/>
                    <a:pt x="4115" y="25"/>
                  </a:cubicBezTo>
                  <a:cubicBezTo>
                    <a:pt x="4098" y="25"/>
                    <a:pt x="4082" y="25"/>
                    <a:pt x="4068" y="23"/>
                  </a:cubicBezTo>
                  <a:cubicBezTo>
                    <a:pt x="3796" y="17"/>
                    <a:pt x="3524" y="10"/>
                    <a:pt x="3252" y="4"/>
                  </a:cubicBezTo>
                  <a:cubicBezTo>
                    <a:pt x="3065" y="2"/>
                    <a:pt x="2879" y="1"/>
                    <a:pt x="2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7"/>
            <p:cNvSpPr/>
            <p:nvPr/>
          </p:nvSpPr>
          <p:spPr>
            <a:xfrm>
              <a:off x="3916858" y="2166788"/>
              <a:ext cx="30383" cy="28329"/>
            </a:xfrm>
            <a:custGeom>
              <a:rect b="b" l="l" r="r" t="t"/>
              <a:pathLst>
                <a:path extrusionOk="0" h="524" w="562">
                  <a:moveTo>
                    <a:pt x="44" y="0"/>
                  </a:moveTo>
                  <a:cubicBezTo>
                    <a:pt x="21" y="0"/>
                    <a:pt x="0" y="29"/>
                    <a:pt x="25" y="54"/>
                  </a:cubicBezTo>
                  <a:cubicBezTo>
                    <a:pt x="168" y="209"/>
                    <a:pt x="316" y="378"/>
                    <a:pt x="478" y="514"/>
                  </a:cubicBezTo>
                  <a:cubicBezTo>
                    <a:pt x="487" y="521"/>
                    <a:pt x="496" y="524"/>
                    <a:pt x="505" y="524"/>
                  </a:cubicBezTo>
                  <a:cubicBezTo>
                    <a:pt x="536" y="524"/>
                    <a:pt x="562" y="486"/>
                    <a:pt x="537" y="455"/>
                  </a:cubicBezTo>
                  <a:cubicBezTo>
                    <a:pt x="401" y="293"/>
                    <a:pt x="226" y="145"/>
                    <a:pt x="64" y="9"/>
                  </a:cubicBezTo>
                  <a:cubicBezTo>
                    <a:pt x="58" y="3"/>
                    <a:pt x="51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7"/>
            <p:cNvSpPr/>
            <p:nvPr/>
          </p:nvSpPr>
          <p:spPr>
            <a:xfrm>
              <a:off x="3730558" y="2173167"/>
              <a:ext cx="227226" cy="78769"/>
            </a:xfrm>
            <a:custGeom>
              <a:rect b="b" l="l" r="r" t="t"/>
              <a:pathLst>
                <a:path extrusionOk="0" h="1457" w="4203">
                  <a:moveTo>
                    <a:pt x="2921" y="1"/>
                  </a:moveTo>
                  <a:cubicBezTo>
                    <a:pt x="2728" y="187"/>
                    <a:pt x="2487" y="416"/>
                    <a:pt x="2227" y="416"/>
                  </a:cubicBezTo>
                  <a:cubicBezTo>
                    <a:pt x="2216" y="416"/>
                    <a:pt x="2206" y="416"/>
                    <a:pt x="2195" y="415"/>
                  </a:cubicBezTo>
                  <a:cubicBezTo>
                    <a:pt x="1949" y="396"/>
                    <a:pt x="1684" y="227"/>
                    <a:pt x="1431" y="40"/>
                  </a:cubicBezTo>
                  <a:cubicBezTo>
                    <a:pt x="1192" y="266"/>
                    <a:pt x="945" y="493"/>
                    <a:pt x="686" y="707"/>
                  </a:cubicBezTo>
                  <a:cubicBezTo>
                    <a:pt x="473" y="888"/>
                    <a:pt x="246" y="1102"/>
                    <a:pt x="0" y="1244"/>
                  </a:cubicBezTo>
                  <a:cubicBezTo>
                    <a:pt x="71" y="1328"/>
                    <a:pt x="168" y="1386"/>
                    <a:pt x="291" y="1412"/>
                  </a:cubicBezTo>
                  <a:cubicBezTo>
                    <a:pt x="425" y="1447"/>
                    <a:pt x="577" y="1454"/>
                    <a:pt x="729" y="1454"/>
                  </a:cubicBezTo>
                  <a:cubicBezTo>
                    <a:pt x="835" y="1454"/>
                    <a:pt x="941" y="1450"/>
                    <a:pt x="1040" y="1450"/>
                  </a:cubicBezTo>
                  <a:cubicBezTo>
                    <a:pt x="1067" y="1450"/>
                    <a:pt x="1094" y="1451"/>
                    <a:pt x="1120" y="1451"/>
                  </a:cubicBezTo>
                  <a:cubicBezTo>
                    <a:pt x="1389" y="1454"/>
                    <a:pt x="1656" y="1456"/>
                    <a:pt x="1923" y="1456"/>
                  </a:cubicBezTo>
                  <a:cubicBezTo>
                    <a:pt x="2189" y="1456"/>
                    <a:pt x="2454" y="1454"/>
                    <a:pt x="2720" y="1451"/>
                  </a:cubicBezTo>
                  <a:cubicBezTo>
                    <a:pt x="2772" y="1450"/>
                    <a:pt x="2828" y="1449"/>
                    <a:pt x="2886" y="1449"/>
                  </a:cubicBezTo>
                  <a:cubicBezTo>
                    <a:pt x="2944" y="1449"/>
                    <a:pt x="3005" y="1450"/>
                    <a:pt x="3067" y="1450"/>
                  </a:cubicBezTo>
                  <a:cubicBezTo>
                    <a:pt x="3479" y="1450"/>
                    <a:pt x="3954" y="1433"/>
                    <a:pt x="4203" y="1179"/>
                  </a:cubicBezTo>
                  <a:cubicBezTo>
                    <a:pt x="3795" y="765"/>
                    <a:pt x="3393" y="370"/>
                    <a:pt x="2934" y="14"/>
                  </a:cubicBezTo>
                  <a:cubicBezTo>
                    <a:pt x="2927" y="7"/>
                    <a:pt x="2921" y="7"/>
                    <a:pt x="292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7"/>
            <p:cNvSpPr/>
            <p:nvPr/>
          </p:nvSpPr>
          <p:spPr>
            <a:xfrm>
              <a:off x="3715853" y="2106670"/>
              <a:ext cx="86879" cy="130291"/>
            </a:xfrm>
            <a:custGeom>
              <a:rect b="b" l="l" r="r" t="t"/>
              <a:pathLst>
                <a:path extrusionOk="0" h="2410" w="1607">
                  <a:moveTo>
                    <a:pt x="424" y="1271"/>
                  </a:moveTo>
                  <a:cubicBezTo>
                    <a:pt x="448" y="1271"/>
                    <a:pt x="473" y="1286"/>
                    <a:pt x="473" y="1315"/>
                  </a:cubicBezTo>
                  <a:cubicBezTo>
                    <a:pt x="473" y="1444"/>
                    <a:pt x="460" y="1574"/>
                    <a:pt x="453" y="1703"/>
                  </a:cubicBezTo>
                  <a:cubicBezTo>
                    <a:pt x="453" y="1723"/>
                    <a:pt x="439" y="1733"/>
                    <a:pt x="424" y="1733"/>
                  </a:cubicBezTo>
                  <a:cubicBezTo>
                    <a:pt x="410" y="1733"/>
                    <a:pt x="395" y="1723"/>
                    <a:pt x="395" y="1703"/>
                  </a:cubicBezTo>
                  <a:cubicBezTo>
                    <a:pt x="389" y="1574"/>
                    <a:pt x="376" y="1444"/>
                    <a:pt x="376" y="1315"/>
                  </a:cubicBezTo>
                  <a:cubicBezTo>
                    <a:pt x="376" y="1286"/>
                    <a:pt x="400" y="1271"/>
                    <a:pt x="424" y="1271"/>
                  </a:cubicBezTo>
                  <a:close/>
                  <a:moveTo>
                    <a:pt x="213" y="1380"/>
                  </a:moveTo>
                  <a:cubicBezTo>
                    <a:pt x="233" y="1380"/>
                    <a:pt x="253" y="1393"/>
                    <a:pt x="253" y="1418"/>
                  </a:cubicBezTo>
                  <a:cubicBezTo>
                    <a:pt x="259" y="1593"/>
                    <a:pt x="253" y="1775"/>
                    <a:pt x="246" y="1949"/>
                  </a:cubicBezTo>
                  <a:cubicBezTo>
                    <a:pt x="243" y="1969"/>
                    <a:pt x="227" y="1979"/>
                    <a:pt x="211" y="1979"/>
                  </a:cubicBezTo>
                  <a:cubicBezTo>
                    <a:pt x="196" y="1979"/>
                    <a:pt x="181" y="1969"/>
                    <a:pt x="181" y="1949"/>
                  </a:cubicBezTo>
                  <a:cubicBezTo>
                    <a:pt x="175" y="1775"/>
                    <a:pt x="168" y="1593"/>
                    <a:pt x="168" y="1418"/>
                  </a:cubicBezTo>
                  <a:cubicBezTo>
                    <a:pt x="172" y="1393"/>
                    <a:pt x="193" y="1380"/>
                    <a:pt x="213" y="138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32" y="525"/>
                    <a:pt x="19" y="1049"/>
                    <a:pt x="19" y="1574"/>
                  </a:cubicBezTo>
                  <a:cubicBezTo>
                    <a:pt x="19" y="1846"/>
                    <a:pt x="52" y="2183"/>
                    <a:pt x="214" y="2409"/>
                  </a:cubicBezTo>
                  <a:cubicBezTo>
                    <a:pt x="427" y="2189"/>
                    <a:pt x="686" y="2008"/>
                    <a:pt x="920" y="1813"/>
                  </a:cubicBezTo>
                  <a:cubicBezTo>
                    <a:pt x="1153" y="1613"/>
                    <a:pt x="1379" y="1405"/>
                    <a:pt x="1606" y="1192"/>
                  </a:cubicBezTo>
                  <a:cubicBezTo>
                    <a:pt x="1457" y="1082"/>
                    <a:pt x="1321" y="972"/>
                    <a:pt x="1205" y="887"/>
                  </a:cubicBezTo>
                  <a:cubicBezTo>
                    <a:pt x="790" y="609"/>
                    <a:pt x="395" y="311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7"/>
            <p:cNvSpPr/>
            <p:nvPr/>
          </p:nvSpPr>
          <p:spPr>
            <a:xfrm>
              <a:off x="3736127" y="2175384"/>
              <a:ext cx="5298" cy="24977"/>
            </a:xfrm>
            <a:custGeom>
              <a:rect b="b" l="l" r="r" t="t"/>
              <a:pathLst>
                <a:path extrusionOk="0" h="462" w="98">
                  <a:moveTo>
                    <a:pt x="46" y="0"/>
                  </a:moveTo>
                  <a:cubicBezTo>
                    <a:pt x="23" y="0"/>
                    <a:pt x="1" y="15"/>
                    <a:pt x="1" y="44"/>
                  </a:cubicBezTo>
                  <a:cubicBezTo>
                    <a:pt x="1" y="173"/>
                    <a:pt x="7" y="303"/>
                    <a:pt x="14" y="432"/>
                  </a:cubicBezTo>
                  <a:cubicBezTo>
                    <a:pt x="17" y="452"/>
                    <a:pt x="33" y="462"/>
                    <a:pt x="48" y="462"/>
                  </a:cubicBezTo>
                  <a:cubicBezTo>
                    <a:pt x="64" y="462"/>
                    <a:pt x="78" y="452"/>
                    <a:pt x="78" y="432"/>
                  </a:cubicBezTo>
                  <a:cubicBezTo>
                    <a:pt x="85" y="303"/>
                    <a:pt x="98" y="173"/>
                    <a:pt x="91" y="44"/>
                  </a:cubicBezTo>
                  <a:cubicBezTo>
                    <a:pt x="91" y="15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7"/>
            <p:cNvSpPr/>
            <p:nvPr/>
          </p:nvSpPr>
          <p:spPr>
            <a:xfrm>
              <a:off x="3724557" y="2181223"/>
              <a:ext cx="5352" cy="32438"/>
            </a:xfrm>
            <a:custGeom>
              <a:rect b="b" l="l" r="r" t="t"/>
              <a:pathLst>
                <a:path extrusionOk="0" h="600" w="99">
                  <a:moveTo>
                    <a:pt x="52" y="1"/>
                  </a:moveTo>
                  <a:cubicBezTo>
                    <a:pt x="32" y="1"/>
                    <a:pt x="11" y="14"/>
                    <a:pt x="7" y="39"/>
                  </a:cubicBezTo>
                  <a:cubicBezTo>
                    <a:pt x="1" y="214"/>
                    <a:pt x="7" y="396"/>
                    <a:pt x="20" y="570"/>
                  </a:cubicBezTo>
                  <a:cubicBezTo>
                    <a:pt x="20" y="590"/>
                    <a:pt x="35" y="600"/>
                    <a:pt x="50" y="600"/>
                  </a:cubicBezTo>
                  <a:cubicBezTo>
                    <a:pt x="66" y="600"/>
                    <a:pt x="82" y="590"/>
                    <a:pt x="85" y="570"/>
                  </a:cubicBezTo>
                  <a:cubicBezTo>
                    <a:pt x="92" y="396"/>
                    <a:pt x="98" y="214"/>
                    <a:pt x="92" y="39"/>
                  </a:cubicBezTo>
                  <a:cubicBezTo>
                    <a:pt x="92" y="14"/>
                    <a:pt x="72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2" name="Google Shape;221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3" name="Google Shape;2213;p27"/>
          <p:cNvSpPr txBox="1"/>
          <p:nvPr/>
        </p:nvSpPr>
        <p:spPr>
          <a:xfrm>
            <a:off x="94700" y="4710125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15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2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DCB52"/>
                </a:solidFill>
              </a:rPr>
              <a:t>Why Django?</a:t>
            </a:r>
            <a:endParaRPr sz="5200">
              <a:solidFill>
                <a:srgbClr val="FDCB52"/>
              </a:solidFill>
            </a:endParaRPr>
          </a:p>
        </p:txBody>
      </p:sp>
      <p:grpSp>
        <p:nvGrpSpPr>
          <p:cNvPr id="2219" name="Google Shape;2219;p28"/>
          <p:cNvGrpSpPr/>
          <p:nvPr/>
        </p:nvGrpSpPr>
        <p:grpSpPr>
          <a:xfrm>
            <a:off x="8014382" y="1393627"/>
            <a:ext cx="885099" cy="874351"/>
            <a:chOff x="8014382" y="1393627"/>
            <a:chExt cx="885099" cy="874351"/>
          </a:xfrm>
        </p:grpSpPr>
        <p:sp>
          <p:nvSpPr>
            <p:cNvPr id="2220" name="Google Shape;2220;p28"/>
            <p:cNvSpPr/>
            <p:nvPr/>
          </p:nvSpPr>
          <p:spPr>
            <a:xfrm>
              <a:off x="8014382" y="1872274"/>
              <a:ext cx="515022" cy="395704"/>
            </a:xfrm>
            <a:custGeom>
              <a:rect b="b" l="l" r="r" t="t"/>
              <a:pathLst>
                <a:path extrusionOk="0" h="1436" w="1869">
                  <a:moveTo>
                    <a:pt x="464" y="1"/>
                  </a:moveTo>
                  <a:lnTo>
                    <a:pt x="1" y="1436"/>
                  </a:lnTo>
                  <a:lnTo>
                    <a:pt x="1869" y="665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28"/>
            <p:cNvSpPr/>
            <p:nvPr/>
          </p:nvSpPr>
          <p:spPr>
            <a:xfrm>
              <a:off x="8035875" y="1393627"/>
              <a:ext cx="863605" cy="786448"/>
            </a:xfrm>
            <a:custGeom>
              <a:rect b="b" l="l" r="r" t="t"/>
              <a:pathLst>
                <a:path extrusionOk="0" h="2854" w="3134">
                  <a:moveTo>
                    <a:pt x="1565" y="0"/>
                  </a:moveTo>
                  <a:cubicBezTo>
                    <a:pt x="916" y="0"/>
                    <a:pt x="329" y="447"/>
                    <a:pt x="178" y="1106"/>
                  </a:cubicBezTo>
                  <a:cubicBezTo>
                    <a:pt x="0" y="1875"/>
                    <a:pt x="480" y="2639"/>
                    <a:pt x="1247" y="2817"/>
                  </a:cubicBezTo>
                  <a:cubicBezTo>
                    <a:pt x="1354" y="2842"/>
                    <a:pt x="1461" y="2853"/>
                    <a:pt x="1567" y="2853"/>
                  </a:cubicBezTo>
                  <a:cubicBezTo>
                    <a:pt x="2216" y="2853"/>
                    <a:pt x="2805" y="2408"/>
                    <a:pt x="2958" y="1746"/>
                  </a:cubicBezTo>
                  <a:cubicBezTo>
                    <a:pt x="3133" y="980"/>
                    <a:pt x="2656" y="215"/>
                    <a:pt x="1887" y="37"/>
                  </a:cubicBezTo>
                  <a:cubicBezTo>
                    <a:pt x="1779" y="12"/>
                    <a:pt x="1671" y="0"/>
                    <a:pt x="15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2" name="Google Shape;2222;p28"/>
          <p:cNvGrpSpPr/>
          <p:nvPr/>
        </p:nvGrpSpPr>
        <p:grpSpPr>
          <a:xfrm>
            <a:off x="8286630" y="1512536"/>
            <a:ext cx="362102" cy="548639"/>
            <a:chOff x="8286630" y="1512536"/>
            <a:chExt cx="362102" cy="548639"/>
          </a:xfrm>
        </p:grpSpPr>
        <p:sp>
          <p:nvSpPr>
            <p:cNvPr id="2223" name="Google Shape;2223;p28"/>
            <p:cNvSpPr/>
            <p:nvPr/>
          </p:nvSpPr>
          <p:spPr>
            <a:xfrm>
              <a:off x="8398260" y="1770282"/>
              <a:ext cx="144804" cy="134217"/>
            </a:xfrm>
            <a:custGeom>
              <a:rect b="b" l="l" r="r" t="t"/>
              <a:pathLst>
                <a:path extrusionOk="0" h="741" w="777">
                  <a:moveTo>
                    <a:pt x="607" y="1"/>
                  </a:moveTo>
                  <a:cubicBezTo>
                    <a:pt x="521" y="65"/>
                    <a:pt x="427" y="81"/>
                    <a:pt x="354" y="81"/>
                  </a:cubicBezTo>
                  <a:cubicBezTo>
                    <a:pt x="277" y="81"/>
                    <a:pt x="222" y="63"/>
                    <a:pt x="221" y="63"/>
                  </a:cubicBezTo>
                  <a:lnTo>
                    <a:pt x="221" y="63"/>
                  </a:lnTo>
                  <a:cubicBezTo>
                    <a:pt x="249" y="284"/>
                    <a:pt x="266" y="442"/>
                    <a:pt x="1" y="483"/>
                  </a:cubicBezTo>
                  <a:cubicBezTo>
                    <a:pt x="192" y="654"/>
                    <a:pt x="329" y="741"/>
                    <a:pt x="444" y="741"/>
                  </a:cubicBezTo>
                  <a:cubicBezTo>
                    <a:pt x="566" y="741"/>
                    <a:pt x="663" y="646"/>
                    <a:pt x="776" y="455"/>
                  </a:cubicBezTo>
                  <a:cubicBezTo>
                    <a:pt x="590" y="414"/>
                    <a:pt x="613" y="279"/>
                    <a:pt x="607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8"/>
            <p:cNvSpPr/>
            <p:nvPr/>
          </p:nvSpPr>
          <p:spPr>
            <a:xfrm>
              <a:off x="8439073" y="1770282"/>
              <a:ext cx="75663" cy="66112"/>
            </a:xfrm>
            <a:custGeom>
              <a:rect b="b" l="l" r="r" t="t"/>
              <a:pathLst>
                <a:path extrusionOk="0" h="365" w="406">
                  <a:moveTo>
                    <a:pt x="388" y="1"/>
                  </a:moveTo>
                  <a:lnTo>
                    <a:pt x="388" y="1"/>
                  </a:lnTo>
                  <a:cubicBezTo>
                    <a:pt x="302" y="65"/>
                    <a:pt x="208" y="81"/>
                    <a:pt x="135" y="81"/>
                  </a:cubicBezTo>
                  <a:cubicBezTo>
                    <a:pt x="58" y="81"/>
                    <a:pt x="3" y="63"/>
                    <a:pt x="2" y="63"/>
                  </a:cubicBezTo>
                  <a:lnTo>
                    <a:pt x="2" y="63"/>
                  </a:lnTo>
                  <a:cubicBezTo>
                    <a:pt x="17" y="177"/>
                    <a:pt x="28" y="275"/>
                    <a:pt x="0" y="348"/>
                  </a:cubicBezTo>
                  <a:cubicBezTo>
                    <a:pt x="47" y="359"/>
                    <a:pt x="95" y="365"/>
                    <a:pt x="145" y="365"/>
                  </a:cubicBezTo>
                  <a:cubicBezTo>
                    <a:pt x="229" y="365"/>
                    <a:pt x="318" y="349"/>
                    <a:pt x="405" y="318"/>
                  </a:cubicBezTo>
                  <a:cubicBezTo>
                    <a:pt x="386" y="245"/>
                    <a:pt x="390" y="140"/>
                    <a:pt x="388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8"/>
            <p:cNvSpPr/>
            <p:nvPr/>
          </p:nvSpPr>
          <p:spPr>
            <a:xfrm>
              <a:off x="8364343" y="1566150"/>
              <a:ext cx="232580" cy="241265"/>
            </a:xfrm>
            <a:custGeom>
              <a:rect b="b" l="l" r="r" t="t"/>
              <a:pathLst>
                <a:path extrusionOk="0" h="1332" w="1248">
                  <a:moveTo>
                    <a:pt x="522" y="0"/>
                  </a:moveTo>
                  <a:cubicBezTo>
                    <a:pt x="299" y="0"/>
                    <a:pt x="79" y="92"/>
                    <a:pt x="24" y="366"/>
                  </a:cubicBezTo>
                  <a:cubicBezTo>
                    <a:pt x="31" y="751"/>
                    <a:pt x="1" y="1047"/>
                    <a:pt x="104" y="1154"/>
                  </a:cubicBezTo>
                  <a:cubicBezTo>
                    <a:pt x="219" y="1274"/>
                    <a:pt x="370" y="1332"/>
                    <a:pt x="535" y="1332"/>
                  </a:cubicBezTo>
                  <a:cubicBezTo>
                    <a:pt x="682" y="1332"/>
                    <a:pt x="840" y="1285"/>
                    <a:pt x="992" y="1194"/>
                  </a:cubicBezTo>
                  <a:cubicBezTo>
                    <a:pt x="1247" y="907"/>
                    <a:pt x="1108" y="404"/>
                    <a:pt x="1046" y="211"/>
                  </a:cubicBezTo>
                  <a:cubicBezTo>
                    <a:pt x="1014" y="110"/>
                    <a:pt x="766" y="0"/>
                    <a:pt x="522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8"/>
            <p:cNvSpPr/>
            <p:nvPr/>
          </p:nvSpPr>
          <p:spPr>
            <a:xfrm>
              <a:off x="8568780" y="1661424"/>
              <a:ext cx="52368" cy="69735"/>
            </a:xfrm>
            <a:custGeom>
              <a:rect b="b" l="l" r="r" t="t"/>
              <a:pathLst>
                <a:path extrusionOk="0" h="385" w="281">
                  <a:moveTo>
                    <a:pt x="155" y="1"/>
                  </a:moveTo>
                  <a:cubicBezTo>
                    <a:pt x="110" y="1"/>
                    <a:pt x="57" y="42"/>
                    <a:pt x="15" y="141"/>
                  </a:cubicBezTo>
                  <a:lnTo>
                    <a:pt x="0" y="349"/>
                  </a:lnTo>
                  <a:cubicBezTo>
                    <a:pt x="0" y="349"/>
                    <a:pt x="50" y="385"/>
                    <a:pt x="107" y="385"/>
                  </a:cubicBezTo>
                  <a:cubicBezTo>
                    <a:pt x="157" y="385"/>
                    <a:pt x="213" y="356"/>
                    <a:pt x="242" y="246"/>
                  </a:cubicBezTo>
                  <a:cubicBezTo>
                    <a:pt x="280" y="104"/>
                    <a:pt x="227" y="1"/>
                    <a:pt x="155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8"/>
            <p:cNvSpPr/>
            <p:nvPr/>
          </p:nvSpPr>
          <p:spPr>
            <a:xfrm>
              <a:off x="8324089" y="1666495"/>
              <a:ext cx="51250" cy="65931"/>
            </a:xfrm>
            <a:custGeom>
              <a:rect b="b" l="l" r="r" t="t"/>
              <a:pathLst>
                <a:path extrusionOk="0" h="364" w="275">
                  <a:moveTo>
                    <a:pt x="117" y="0"/>
                  </a:moveTo>
                  <a:cubicBezTo>
                    <a:pt x="49" y="0"/>
                    <a:pt x="1" y="89"/>
                    <a:pt x="37" y="225"/>
                  </a:cubicBezTo>
                  <a:cubicBezTo>
                    <a:pt x="67" y="334"/>
                    <a:pt x="122" y="363"/>
                    <a:pt x="172" y="363"/>
                  </a:cubicBezTo>
                  <a:cubicBezTo>
                    <a:pt x="227" y="363"/>
                    <a:pt x="275" y="328"/>
                    <a:pt x="275" y="328"/>
                  </a:cubicBezTo>
                  <a:lnTo>
                    <a:pt x="268" y="152"/>
                  </a:lnTo>
                  <a:cubicBezTo>
                    <a:pt x="224" y="46"/>
                    <a:pt x="165" y="0"/>
                    <a:pt x="117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8"/>
            <p:cNvSpPr/>
            <p:nvPr/>
          </p:nvSpPr>
          <p:spPr>
            <a:xfrm>
              <a:off x="8391551" y="1677363"/>
              <a:ext cx="32427" cy="27532"/>
            </a:xfrm>
            <a:custGeom>
              <a:rect b="b" l="l" r="r" t="t"/>
              <a:pathLst>
                <a:path extrusionOk="0" h="152" w="174">
                  <a:moveTo>
                    <a:pt x="73" y="1"/>
                  </a:moveTo>
                  <a:cubicBezTo>
                    <a:pt x="68" y="1"/>
                    <a:pt x="63" y="1"/>
                    <a:pt x="58" y="2"/>
                  </a:cubicBezTo>
                  <a:cubicBezTo>
                    <a:pt x="20" y="11"/>
                    <a:pt x="0" y="49"/>
                    <a:pt x="18" y="90"/>
                  </a:cubicBezTo>
                  <a:cubicBezTo>
                    <a:pt x="33" y="126"/>
                    <a:pt x="69" y="151"/>
                    <a:pt x="104" y="151"/>
                  </a:cubicBezTo>
                  <a:cubicBezTo>
                    <a:pt x="109" y="151"/>
                    <a:pt x="114" y="151"/>
                    <a:pt x="118" y="150"/>
                  </a:cubicBezTo>
                  <a:cubicBezTo>
                    <a:pt x="157" y="141"/>
                    <a:pt x="174" y="103"/>
                    <a:pt x="159" y="62"/>
                  </a:cubicBezTo>
                  <a:cubicBezTo>
                    <a:pt x="144" y="26"/>
                    <a:pt x="107" y="1"/>
                    <a:pt x="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8"/>
            <p:cNvSpPr/>
            <p:nvPr/>
          </p:nvSpPr>
          <p:spPr>
            <a:xfrm>
              <a:off x="8483800" y="1674646"/>
              <a:ext cx="32427" cy="27532"/>
            </a:xfrm>
            <a:custGeom>
              <a:rect b="b" l="l" r="r" t="t"/>
              <a:pathLst>
                <a:path extrusionOk="0" h="152" w="174">
                  <a:moveTo>
                    <a:pt x="72" y="1"/>
                  </a:moveTo>
                  <a:cubicBezTo>
                    <a:pt x="68" y="1"/>
                    <a:pt x="63" y="1"/>
                    <a:pt x="58" y="2"/>
                  </a:cubicBezTo>
                  <a:cubicBezTo>
                    <a:pt x="19" y="9"/>
                    <a:pt x="0" y="49"/>
                    <a:pt x="17" y="90"/>
                  </a:cubicBezTo>
                  <a:cubicBezTo>
                    <a:pt x="32" y="126"/>
                    <a:pt x="69" y="151"/>
                    <a:pt x="104" y="151"/>
                  </a:cubicBezTo>
                  <a:cubicBezTo>
                    <a:pt x="108" y="151"/>
                    <a:pt x="113" y="151"/>
                    <a:pt x="118" y="150"/>
                  </a:cubicBezTo>
                  <a:cubicBezTo>
                    <a:pt x="157" y="141"/>
                    <a:pt x="174" y="103"/>
                    <a:pt x="159" y="62"/>
                  </a:cubicBezTo>
                  <a:cubicBezTo>
                    <a:pt x="144" y="26"/>
                    <a:pt x="107" y="1"/>
                    <a:pt x="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8"/>
            <p:cNvSpPr/>
            <p:nvPr/>
          </p:nvSpPr>
          <p:spPr>
            <a:xfrm>
              <a:off x="8286630" y="1846356"/>
              <a:ext cx="362102" cy="214820"/>
            </a:xfrm>
            <a:custGeom>
              <a:rect b="b" l="l" r="r" t="t"/>
              <a:pathLst>
                <a:path extrusionOk="0" h="1186" w="1943">
                  <a:moveTo>
                    <a:pt x="743" y="1"/>
                  </a:moveTo>
                  <a:cubicBezTo>
                    <a:pt x="450" y="41"/>
                    <a:pt x="144" y="101"/>
                    <a:pt x="109" y="378"/>
                  </a:cubicBezTo>
                  <a:cubicBezTo>
                    <a:pt x="71" y="703"/>
                    <a:pt x="0" y="1185"/>
                    <a:pt x="0" y="1185"/>
                  </a:cubicBezTo>
                  <a:lnTo>
                    <a:pt x="973" y="1172"/>
                  </a:lnTo>
                  <a:lnTo>
                    <a:pt x="973" y="1174"/>
                  </a:lnTo>
                  <a:lnTo>
                    <a:pt x="1067" y="1174"/>
                  </a:lnTo>
                  <a:lnTo>
                    <a:pt x="1936" y="1168"/>
                  </a:lnTo>
                  <a:cubicBezTo>
                    <a:pt x="1936" y="1168"/>
                    <a:pt x="1908" y="710"/>
                    <a:pt x="1926" y="431"/>
                  </a:cubicBezTo>
                  <a:cubicBezTo>
                    <a:pt x="1943" y="155"/>
                    <a:pt x="1592" y="41"/>
                    <a:pt x="1296" y="1"/>
                  </a:cubicBezTo>
                  <a:cubicBezTo>
                    <a:pt x="1259" y="113"/>
                    <a:pt x="1136" y="171"/>
                    <a:pt x="1015" y="171"/>
                  </a:cubicBezTo>
                  <a:cubicBezTo>
                    <a:pt x="896" y="171"/>
                    <a:pt x="779" y="116"/>
                    <a:pt x="743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8"/>
            <p:cNvSpPr/>
            <p:nvPr/>
          </p:nvSpPr>
          <p:spPr>
            <a:xfrm>
              <a:off x="8504486" y="1625379"/>
              <a:ext cx="26463" cy="15034"/>
            </a:xfrm>
            <a:custGeom>
              <a:rect b="b" l="l" r="r" t="t"/>
              <a:pathLst>
                <a:path extrusionOk="0" h="83" w="142">
                  <a:moveTo>
                    <a:pt x="48" y="0"/>
                  </a:moveTo>
                  <a:cubicBezTo>
                    <a:pt x="40" y="0"/>
                    <a:pt x="32" y="1"/>
                    <a:pt x="26" y="2"/>
                  </a:cubicBezTo>
                  <a:cubicBezTo>
                    <a:pt x="9" y="6"/>
                    <a:pt x="1" y="13"/>
                    <a:pt x="3" y="17"/>
                  </a:cubicBezTo>
                  <a:cubicBezTo>
                    <a:pt x="5" y="28"/>
                    <a:pt x="41" y="26"/>
                    <a:pt x="76" y="41"/>
                  </a:cubicBezTo>
                  <a:cubicBezTo>
                    <a:pt x="107" y="54"/>
                    <a:pt x="126" y="82"/>
                    <a:pt x="135" y="82"/>
                  </a:cubicBezTo>
                  <a:cubicBezTo>
                    <a:pt x="136" y="82"/>
                    <a:pt x="137" y="82"/>
                    <a:pt x="138" y="81"/>
                  </a:cubicBezTo>
                  <a:cubicBezTo>
                    <a:pt x="142" y="79"/>
                    <a:pt x="142" y="68"/>
                    <a:pt x="136" y="54"/>
                  </a:cubicBezTo>
                  <a:cubicBezTo>
                    <a:pt x="129" y="41"/>
                    <a:pt x="114" y="21"/>
                    <a:pt x="88" y="9"/>
                  </a:cubicBezTo>
                  <a:cubicBezTo>
                    <a:pt x="74" y="2"/>
                    <a:pt x="61" y="0"/>
                    <a:pt x="48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8"/>
            <p:cNvSpPr/>
            <p:nvPr/>
          </p:nvSpPr>
          <p:spPr>
            <a:xfrm>
              <a:off x="8385960" y="1625379"/>
              <a:ext cx="26091" cy="15034"/>
            </a:xfrm>
            <a:custGeom>
              <a:rect b="b" l="l" r="r" t="t"/>
              <a:pathLst>
                <a:path extrusionOk="0" h="83" w="140">
                  <a:moveTo>
                    <a:pt x="94" y="0"/>
                  </a:moveTo>
                  <a:cubicBezTo>
                    <a:pt x="82" y="0"/>
                    <a:pt x="67" y="2"/>
                    <a:pt x="52" y="9"/>
                  </a:cubicBezTo>
                  <a:cubicBezTo>
                    <a:pt x="28" y="21"/>
                    <a:pt x="13" y="41"/>
                    <a:pt x="7" y="54"/>
                  </a:cubicBezTo>
                  <a:cubicBezTo>
                    <a:pt x="0" y="68"/>
                    <a:pt x="0" y="79"/>
                    <a:pt x="5" y="81"/>
                  </a:cubicBezTo>
                  <a:cubicBezTo>
                    <a:pt x="6" y="82"/>
                    <a:pt x="6" y="82"/>
                    <a:pt x="7" y="82"/>
                  </a:cubicBezTo>
                  <a:cubicBezTo>
                    <a:pt x="17" y="82"/>
                    <a:pt x="36" y="54"/>
                    <a:pt x="67" y="41"/>
                  </a:cubicBezTo>
                  <a:cubicBezTo>
                    <a:pt x="101" y="26"/>
                    <a:pt x="138" y="28"/>
                    <a:pt x="140" y="17"/>
                  </a:cubicBezTo>
                  <a:cubicBezTo>
                    <a:pt x="140" y="13"/>
                    <a:pt x="133" y="6"/>
                    <a:pt x="116" y="2"/>
                  </a:cubicBezTo>
                  <a:cubicBezTo>
                    <a:pt x="110" y="1"/>
                    <a:pt x="102" y="0"/>
                    <a:pt x="94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8"/>
            <p:cNvSpPr/>
            <p:nvPr/>
          </p:nvSpPr>
          <p:spPr>
            <a:xfrm>
              <a:off x="8446714" y="1691129"/>
              <a:ext cx="27209" cy="19019"/>
            </a:xfrm>
            <a:custGeom>
              <a:rect b="b" l="l" r="r" t="t"/>
              <a:pathLst>
                <a:path extrusionOk="0" h="105" w="146">
                  <a:moveTo>
                    <a:pt x="65" y="1"/>
                  </a:moveTo>
                  <a:cubicBezTo>
                    <a:pt x="54" y="1"/>
                    <a:pt x="44" y="6"/>
                    <a:pt x="36" y="10"/>
                  </a:cubicBezTo>
                  <a:cubicBezTo>
                    <a:pt x="30" y="16"/>
                    <a:pt x="24" y="25"/>
                    <a:pt x="19" y="31"/>
                  </a:cubicBezTo>
                  <a:cubicBezTo>
                    <a:pt x="13" y="44"/>
                    <a:pt x="9" y="57"/>
                    <a:pt x="6" y="67"/>
                  </a:cubicBezTo>
                  <a:cubicBezTo>
                    <a:pt x="0" y="89"/>
                    <a:pt x="2" y="102"/>
                    <a:pt x="6" y="104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12" y="104"/>
                    <a:pt x="20" y="92"/>
                    <a:pt x="28" y="76"/>
                  </a:cubicBezTo>
                  <a:cubicBezTo>
                    <a:pt x="34" y="67"/>
                    <a:pt x="41" y="59"/>
                    <a:pt x="47" y="48"/>
                  </a:cubicBezTo>
                  <a:cubicBezTo>
                    <a:pt x="51" y="44"/>
                    <a:pt x="54" y="42"/>
                    <a:pt x="58" y="37"/>
                  </a:cubicBezTo>
                  <a:cubicBezTo>
                    <a:pt x="62" y="37"/>
                    <a:pt x="64" y="35"/>
                    <a:pt x="66" y="35"/>
                  </a:cubicBezTo>
                  <a:cubicBezTo>
                    <a:pt x="75" y="35"/>
                    <a:pt x="84" y="44"/>
                    <a:pt x="92" y="52"/>
                  </a:cubicBezTo>
                  <a:cubicBezTo>
                    <a:pt x="96" y="57"/>
                    <a:pt x="101" y="61"/>
                    <a:pt x="105" y="65"/>
                  </a:cubicBezTo>
                  <a:cubicBezTo>
                    <a:pt x="109" y="70"/>
                    <a:pt x="111" y="74"/>
                    <a:pt x="116" y="78"/>
                  </a:cubicBezTo>
                  <a:cubicBezTo>
                    <a:pt x="127" y="92"/>
                    <a:pt x="135" y="100"/>
                    <a:pt x="141" y="100"/>
                  </a:cubicBezTo>
                  <a:cubicBezTo>
                    <a:pt x="142" y="100"/>
                    <a:pt x="143" y="100"/>
                    <a:pt x="144" y="100"/>
                  </a:cubicBezTo>
                  <a:cubicBezTo>
                    <a:pt x="146" y="97"/>
                    <a:pt x="146" y="85"/>
                    <a:pt x="137" y="65"/>
                  </a:cubicBezTo>
                  <a:cubicBezTo>
                    <a:pt x="135" y="59"/>
                    <a:pt x="133" y="55"/>
                    <a:pt x="129" y="48"/>
                  </a:cubicBezTo>
                  <a:cubicBezTo>
                    <a:pt x="126" y="44"/>
                    <a:pt x="122" y="37"/>
                    <a:pt x="118" y="31"/>
                  </a:cubicBezTo>
                  <a:cubicBezTo>
                    <a:pt x="107" y="20"/>
                    <a:pt x="96" y="5"/>
                    <a:pt x="71" y="1"/>
                  </a:cubicBezTo>
                  <a:cubicBezTo>
                    <a:pt x="69" y="1"/>
                    <a:pt x="67" y="1"/>
                    <a:pt x="65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8"/>
            <p:cNvSpPr/>
            <p:nvPr/>
          </p:nvSpPr>
          <p:spPr>
            <a:xfrm>
              <a:off x="8432737" y="1724637"/>
              <a:ext cx="60381" cy="36407"/>
            </a:xfrm>
            <a:custGeom>
              <a:rect b="b" l="l" r="r" t="t"/>
              <a:pathLst>
                <a:path extrusionOk="0" h="201" w="324">
                  <a:moveTo>
                    <a:pt x="321" y="0"/>
                  </a:moveTo>
                  <a:cubicBezTo>
                    <a:pt x="319" y="0"/>
                    <a:pt x="315" y="5"/>
                    <a:pt x="308" y="15"/>
                  </a:cubicBezTo>
                  <a:cubicBezTo>
                    <a:pt x="302" y="26"/>
                    <a:pt x="296" y="41"/>
                    <a:pt x="285" y="60"/>
                  </a:cubicBezTo>
                  <a:cubicBezTo>
                    <a:pt x="281" y="64"/>
                    <a:pt x="279" y="69"/>
                    <a:pt x="276" y="73"/>
                  </a:cubicBezTo>
                  <a:cubicBezTo>
                    <a:pt x="272" y="77"/>
                    <a:pt x="270" y="84"/>
                    <a:pt x="266" y="88"/>
                  </a:cubicBezTo>
                  <a:cubicBezTo>
                    <a:pt x="261" y="92"/>
                    <a:pt x="259" y="99"/>
                    <a:pt x="255" y="103"/>
                  </a:cubicBezTo>
                  <a:cubicBezTo>
                    <a:pt x="251" y="107"/>
                    <a:pt x="246" y="112"/>
                    <a:pt x="242" y="118"/>
                  </a:cubicBezTo>
                  <a:cubicBezTo>
                    <a:pt x="223" y="135"/>
                    <a:pt x="199" y="154"/>
                    <a:pt x="171" y="161"/>
                  </a:cubicBezTo>
                  <a:cubicBezTo>
                    <a:pt x="160" y="164"/>
                    <a:pt x="149" y="166"/>
                    <a:pt x="138" y="166"/>
                  </a:cubicBezTo>
                  <a:cubicBezTo>
                    <a:pt x="122" y="166"/>
                    <a:pt x="107" y="162"/>
                    <a:pt x="94" y="154"/>
                  </a:cubicBezTo>
                  <a:cubicBezTo>
                    <a:pt x="71" y="144"/>
                    <a:pt x="54" y="129"/>
                    <a:pt x="41" y="112"/>
                  </a:cubicBezTo>
                  <a:cubicBezTo>
                    <a:pt x="18" y="81"/>
                    <a:pt x="9" y="56"/>
                    <a:pt x="3" y="56"/>
                  </a:cubicBezTo>
                  <a:cubicBezTo>
                    <a:pt x="3" y="56"/>
                    <a:pt x="2" y="56"/>
                    <a:pt x="2" y="56"/>
                  </a:cubicBezTo>
                  <a:cubicBezTo>
                    <a:pt x="0" y="56"/>
                    <a:pt x="0" y="62"/>
                    <a:pt x="2" y="75"/>
                  </a:cubicBezTo>
                  <a:cubicBezTo>
                    <a:pt x="4" y="88"/>
                    <a:pt x="11" y="105"/>
                    <a:pt x="21" y="127"/>
                  </a:cubicBezTo>
                  <a:cubicBezTo>
                    <a:pt x="32" y="146"/>
                    <a:pt x="51" y="169"/>
                    <a:pt x="79" y="184"/>
                  </a:cubicBezTo>
                  <a:cubicBezTo>
                    <a:pt x="98" y="194"/>
                    <a:pt x="121" y="200"/>
                    <a:pt x="145" y="200"/>
                  </a:cubicBezTo>
                  <a:cubicBezTo>
                    <a:pt x="157" y="200"/>
                    <a:pt x="170" y="199"/>
                    <a:pt x="182" y="195"/>
                  </a:cubicBezTo>
                  <a:cubicBezTo>
                    <a:pt x="219" y="187"/>
                    <a:pt x="246" y="161"/>
                    <a:pt x="266" y="139"/>
                  </a:cubicBezTo>
                  <a:cubicBezTo>
                    <a:pt x="270" y="133"/>
                    <a:pt x="274" y="127"/>
                    <a:pt x="281" y="122"/>
                  </a:cubicBezTo>
                  <a:cubicBezTo>
                    <a:pt x="285" y="116"/>
                    <a:pt x="287" y="109"/>
                    <a:pt x="291" y="103"/>
                  </a:cubicBezTo>
                  <a:cubicBezTo>
                    <a:pt x="293" y="99"/>
                    <a:pt x="298" y="92"/>
                    <a:pt x="300" y="88"/>
                  </a:cubicBezTo>
                  <a:cubicBezTo>
                    <a:pt x="302" y="82"/>
                    <a:pt x="304" y="75"/>
                    <a:pt x="306" y="71"/>
                  </a:cubicBezTo>
                  <a:cubicBezTo>
                    <a:pt x="315" y="50"/>
                    <a:pt x="319" y="32"/>
                    <a:pt x="321" y="20"/>
                  </a:cubicBezTo>
                  <a:cubicBezTo>
                    <a:pt x="323" y="9"/>
                    <a:pt x="323" y="0"/>
                    <a:pt x="321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8"/>
            <p:cNvSpPr/>
            <p:nvPr/>
          </p:nvSpPr>
          <p:spPr>
            <a:xfrm>
              <a:off x="8330425" y="1512536"/>
              <a:ext cx="295198" cy="176964"/>
            </a:xfrm>
            <a:custGeom>
              <a:rect b="b" l="l" r="r" t="t"/>
              <a:pathLst>
                <a:path extrusionOk="0" h="977" w="1584">
                  <a:moveTo>
                    <a:pt x="835" y="0"/>
                  </a:moveTo>
                  <a:cubicBezTo>
                    <a:pt x="740" y="0"/>
                    <a:pt x="657" y="42"/>
                    <a:pt x="650" y="130"/>
                  </a:cubicBezTo>
                  <a:cubicBezTo>
                    <a:pt x="586" y="84"/>
                    <a:pt x="535" y="66"/>
                    <a:pt x="496" y="66"/>
                  </a:cubicBezTo>
                  <a:cubicBezTo>
                    <a:pt x="377" y="66"/>
                    <a:pt x="354" y="222"/>
                    <a:pt x="354" y="222"/>
                  </a:cubicBezTo>
                  <a:cubicBezTo>
                    <a:pt x="325" y="192"/>
                    <a:pt x="302" y="180"/>
                    <a:pt x="283" y="180"/>
                  </a:cubicBezTo>
                  <a:cubicBezTo>
                    <a:pt x="203" y="180"/>
                    <a:pt x="198" y="390"/>
                    <a:pt x="198" y="390"/>
                  </a:cubicBezTo>
                  <a:cubicBezTo>
                    <a:pt x="191" y="388"/>
                    <a:pt x="184" y="388"/>
                    <a:pt x="178" y="388"/>
                  </a:cubicBezTo>
                  <a:cubicBezTo>
                    <a:pt x="57" y="388"/>
                    <a:pt x="1" y="590"/>
                    <a:pt x="125" y="653"/>
                  </a:cubicBezTo>
                  <a:cubicBezTo>
                    <a:pt x="14" y="749"/>
                    <a:pt x="157" y="976"/>
                    <a:pt x="219" y="976"/>
                  </a:cubicBezTo>
                  <a:cubicBezTo>
                    <a:pt x="183" y="629"/>
                    <a:pt x="277" y="531"/>
                    <a:pt x="341" y="452"/>
                  </a:cubicBezTo>
                  <a:cubicBezTo>
                    <a:pt x="359" y="459"/>
                    <a:pt x="382" y="463"/>
                    <a:pt x="408" y="463"/>
                  </a:cubicBezTo>
                  <a:cubicBezTo>
                    <a:pt x="534" y="463"/>
                    <a:pt x="735" y="389"/>
                    <a:pt x="735" y="377"/>
                  </a:cubicBezTo>
                  <a:cubicBezTo>
                    <a:pt x="775" y="425"/>
                    <a:pt x="835" y="440"/>
                    <a:pt x="892" y="440"/>
                  </a:cubicBezTo>
                  <a:cubicBezTo>
                    <a:pt x="972" y="440"/>
                    <a:pt x="1046" y="411"/>
                    <a:pt x="1046" y="411"/>
                  </a:cubicBezTo>
                  <a:cubicBezTo>
                    <a:pt x="1102" y="537"/>
                    <a:pt x="1224" y="563"/>
                    <a:pt x="1224" y="563"/>
                  </a:cubicBezTo>
                  <a:cubicBezTo>
                    <a:pt x="1213" y="726"/>
                    <a:pt x="1301" y="976"/>
                    <a:pt x="1301" y="976"/>
                  </a:cubicBezTo>
                  <a:cubicBezTo>
                    <a:pt x="1511" y="874"/>
                    <a:pt x="1584" y="489"/>
                    <a:pt x="1407" y="489"/>
                  </a:cubicBezTo>
                  <a:cubicBezTo>
                    <a:pt x="1402" y="489"/>
                    <a:pt x="1396" y="490"/>
                    <a:pt x="1391" y="490"/>
                  </a:cubicBezTo>
                  <a:cubicBezTo>
                    <a:pt x="1483" y="277"/>
                    <a:pt x="1294" y="148"/>
                    <a:pt x="1176" y="148"/>
                  </a:cubicBezTo>
                  <a:cubicBezTo>
                    <a:pt x="1149" y="148"/>
                    <a:pt x="1126" y="155"/>
                    <a:pt x="1110" y="169"/>
                  </a:cubicBezTo>
                  <a:cubicBezTo>
                    <a:pt x="1075" y="59"/>
                    <a:pt x="948" y="0"/>
                    <a:pt x="835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8"/>
            <p:cNvSpPr/>
            <p:nvPr/>
          </p:nvSpPr>
          <p:spPr>
            <a:xfrm>
              <a:off x="8389874" y="1664503"/>
              <a:ext cx="34104" cy="10143"/>
            </a:xfrm>
            <a:custGeom>
              <a:rect b="b" l="l" r="r" t="t"/>
              <a:pathLst>
                <a:path extrusionOk="0" h="56" w="183">
                  <a:moveTo>
                    <a:pt x="86" y="0"/>
                  </a:moveTo>
                  <a:cubicBezTo>
                    <a:pt x="59" y="0"/>
                    <a:pt x="36" y="12"/>
                    <a:pt x="22" y="22"/>
                  </a:cubicBezTo>
                  <a:cubicBezTo>
                    <a:pt x="7" y="35"/>
                    <a:pt x="1" y="45"/>
                    <a:pt x="5" y="47"/>
                  </a:cubicBezTo>
                  <a:cubicBezTo>
                    <a:pt x="6" y="49"/>
                    <a:pt x="7" y="49"/>
                    <a:pt x="10" y="49"/>
                  </a:cubicBezTo>
                  <a:cubicBezTo>
                    <a:pt x="21" y="49"/>
                    <a:pt x="52" y="34"/>
                    <a:pt x="87" y="34"/>
                  </a:cubicBezTo>
                  <a:cubicBezTo>
                    <a:pt x="89" y="34"/>
                    <a:pt x="91" y="34"/>
                    <a:pt x="93" y="35"/>
                  </a:cubicBezTo>
                  <a:cubicBezTo>
                    <a:pt x="129" y="38"/>
                    <a:pt x="161" y="56"/>
                    <a:pt x="174" y="56"/>
                  </a:cubicBezTo>
                  <a:cubicBezTo>
                    <a:pt x="176" y="56"/>
                    <a:pt x="178" y="55"/>
                    <a:pt x="179" y="54"/>
                  </a:cubicBezTo>
                  <a:cubicBezTo>
                    <a:pt x="183" y="52"/>
                    <a:pt x="177" y="41"/>
                    <a:pt x="164" y="28"/>
                  </a:cubicBezTo>
                  <a:cubicBezTo>
                    <a:pt x="149" y="15"/>
                    <a:pt x="125" y="2"/>
                    <a:pt x="93" y="0"/>
                  </a:cubicBezTo>
                  <a:cubicBezTo>
                    <a:pt x="91" y="0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8"/>
            <p:cNvSpPr/>
            <p:nvPr/>
          </p:nvSpPr>
          <p:spPr>
            <a:xfrm>
              <a:off x="8491254" y="1661967"/>
              <a:ext cx="30563" cy="13585"/>
            </a:xfrm>
            <a:custGeom>
              <a:rect b="b" l="l" r="r" t="t"/>
              <a:pathLst>
                <a:path extrusionOk="0" h="75" w="164">
                  <a:moveTo>
                    <a:pt x="60" y="0"/>
                  </a:moveTo>
                  <a:cubicBezTo>
                    <a:pt x="45" y="0"/>
                    <a:pt x="30" y="4"/>
                    <a:pt x="20" y="10"/>
                  </a:cubicBezTo>
                  <a:cubicBezTo>
                    <a:pt x="3" y="21"/>
                    <a:pt x="1" y="36"/>
                    <a:pt x="5" y="38"/>
                  </a:cubicBezTo>
                  <a:cubicBezTo>
                    <a:pt x="6" y="38"/>
                    <a:pt x="7" y="38"/>
                    <a:pt x="8" y="38"/>
                  </a:cubicBezTo>
                  <a:cubicBezTo>
                    <a:pt x="13" y="38"/>
                    <a:pt x="21" y="35"/>
                    <a:pt x="31" y="34"/>
                  </a:cubicBezTo>
                  <a:cubicBezTo>
                    <a:pt x="36" y="33"/>
                    <a:pt x="41" y="32"/>
                    <a:pt x="47" y="32"/>
                  </a:cubicBezTo>
                  <a:cubicBezTo>
                    <a:pt x="57" y="32"/>
                    <a:pt x="69" y="34"/>
                    <a:pt x="82" y="38"/>
                  </a:cubicBezTo>
                  <a:cubicBezTo>
                    <a:pt x="104" y="44"/>
                    <a:pt x="123" y="55"/>
                    <a:pt x="134" y="61"/>
                  </a:cubicBezTo>
                  <a:cubicBezTo>
                    <a:pt x="145" y="69"/>
                    <a:pt x="151" y="75"/>
                    <a:pt x="155" y="75"/>
                  </a:cubicBezTo>
                  <a:cubicBezTo>
                    <a:pt x="156" y="75"/>
                    <a:pt x="157" y="75"/>
                    <a:pt x="157" y="74"/>
                  </a:cubicBezTo>
                  <a:cubicBezTo>
                    <a:pt x="162" y="74"/>
                    <a:pt x="164" y="59"/>
                    <a:pt x="153" y="44"/>
                  </a:cubicBezTo>
                  <a:cubicBezTo>
                    <a:pt x="140" y="29"/>
                    <a:pt x="121" y="12"/>
                    <a:pt x="93" y="6"/>
                  </a:cubicBezTo>
                  <a:cubicBezTo>
                    <a:pt x="82" y="2"/>
                    <a:pt x="71" y="0"/>
                    <a:pt x="60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8"/>
            <p:cNvSpPr/>
            <p:nvPr/>
          </p:nvSpPr>
          <p:spPr>
            <a:xfrm>
              <a:off x="8579216" y="1680261"/>
              <a:ext cx="24041" cy="33690"/>
            </a:xfrm>
            <a:custGeom>
              <a:rect b="b" l="l" r="r" t="t"/>
              <a:pathLst>
                <a:path extrusionOk="0" h="186" w="129">
                  <a:moveTo>
                    <a:pt x="108" y="0"/>
                  </a:moveTo>
                  <a:cubicBezTo>
                    <a:pt x="99" y="0"/>
                    <a:pt x="89" y="2"/>
                    <a:pt x="79" y="5"/>
                  </a:cubicBezTo>
                  <a:cubicBezTo>
                    <a:pt x="64" y="12"/>
                    <a:pt x="47" y="23"/>
                    <a:pt x="34" y="37"/>
                  </a:cubicBezTo>
                  <a:cubicBezTo>
                    <a:pt x="26" y="44"/>
                    <a:pt x="19" y="52"/>
                    <a:pt x="15" y="63"/>
                  </a:cubicBezTo>
                  <a:cubicBezTo>
                    <a:pt x="9" y="72"/>
                    <a:pt x="7" y="80"/>
                    <a:pt x="4" y="91"/>
                  </a:cubicBezTo>
                  <a:lnTo>
                    <a:pt x="0" y="104"/>
                  </a:lnTo>
                  <a:cubicBezTo>
                    <a:pt x="4" y="106"/>
                    <a:pt x="9" y="108"/>
                    <a:pt x="13" y="108"/>
                  </a:cubicBezTo>
                  <a:cubicBezTo>
                    <a:pt x="22" y="110"/>
                    <a:pt x="30" y="112"/>
                    <a:pt x="39" y="115"/>
                  </a:cubicBezTo>
                  <a:cubicBezTo>
                    <a:pt x="43" y="117"/>
                    <a:pt x="47" y="117"/>
                    <a:pt x="51" y="119"/>
                  </a:cubicBezTo>
                  <a:cubicBezTo>
                    <a:pt x="56" y="121"/>
                    <a:pt x="58" y="123"/>
                    <a:pt x="62" y="123"/>
                  </a:cubicBezTo>
                  <a:cubicBezTo>
                    <a:pt x="62" y="125"/>
                    <a:pt x="62" y="125"/>
                    <a:pt x="64" y="127"/>
                  </a:cubicBezTo>
                  <a:cubicBezTo>
                    <a:pt x="64" y="127"/>
                    <a:pt x="66" y="127"/>
                    <a:pt x="66" y="130"/>
                  </a:cubicBezTo>
                  <a:cubicBezTo>
                    <a:pt x="64" y="132"/>
                    <a:pt x="64" y="134"/>
                    <a:pt x="62" y="136"/>
                  </a:cubicBezTo>
                  <a:cubicBezTo>
                    <a:pt x="58" y="142"/>
                    <a:pt x="54" y="147"/>
                    <a:pt x="47" y="151"/>
                  </a:cubicBezTo>
                  <a:cubicBezTo>
                    <a:pt x="28" y="168"/>
                    <a:pt x="13" y="177"/>
                    <a:pt x="15" y="183"/>
                  </a:cubicBezTo>
                  <a:cubicBezTo>
                    <a:pt x="16" y="184"/>
                    <a:pt x="18" y="185"/>
                    <a:pt x="21" y="185"/>
                  </a:cubicBezTo>
                  <a:cubicBezTo>
                    <a:pt x="29" y="185"/>
                    <a:pt x="43" y="181"/>
                    <a:pt x="62" y="172"/>
                  </a:cubicBezTo>
                  <a:cubicBezTo>
                    <a:pt x="69" y="168"/>
                    <a:pt x="75" y="164"/>
                    <a:pt x="84" y="155"/>
                  </a:cubicBezTo>
                  <a:cubicBezTo>
                    <a:pt x="88" y="153"/>
                    <a:pt x="90" y="149"/>
                    <a:pt x="94" y="142"/>
                  </a:cubicBezTo>
                  <a:cubicBezTo>
                    <a:pt x="96" y="136"/>
                    <a:pt x="99" y="125"/>
                    <a:pt x="96" y="117"/>
                  </a:cubicBezTo>
                  <a:cubicBezTo>
                    <a:pt x="90" y="100"/>
                    <a:pt x="77" y="93"/>
                    <a:pt x="66" y="89"/>
                  </a:cubicBezTo>
                  <a:cubicBezTo>
                    <a:pt x="60" y="87"/>
                    <a:pt x="56" y="85"/>
                    <a:pt x="49" y="82"/>
                  </a:cubicBezTo>
                  <a:lnTo>
                    <a:pt x="45" y="80"/>
                  </a:lnTo>
                  <a:cubicBezTo>
                    <a:pt x="49" y="72"/>
                    <a:pt x="54" y="65"/>
                    <a:pt x="58" y="59"/>
                  </a:cubicBezTo>
                  <a:cubicBezTo>
                    <a:pt x="69" y="46"/>
                    <a:pt x="79" y="35"/>
                    <a:pt x="90" y="29"/>
                  </a:cubicBezTo>
                  <a:cubicBezTo>
                    <a:pt x="111" y="14"/>
                    <a:pt x="126" y="12"/>
                    <a:pt x="129" y="8"/>
                  </a:cubicBezTo>
                  <a:cubicBezTo>
                    <a:pt x="129" y="5"/>
                    <a:pt x="124" y="3"/>
                    <a:pt x="116" y="1"/>
                  </a:cubicBezTo>
                  <a:cubicBezTo>
                    <a:pt x="113" y="1"/>
                    <a:pt x="111" y="0"/>
                    <a:pt x="108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8"/>
            <p:cNvSpPr/>
            <p:nvPr/>
          </p:nvSpPr>
          <p:spPr>
            <a:xfrm>
              <a:off x="8337693" y="1685333"/>
              <a:ext cx="21618" cy="27351"/>
            </a:xfrm>
            <a:custGeom>
              <a:rect b="b" l="l" r="r" t="t"/>
              <a:pathLst>
                <a:path extrusionOk="0" h="151" w="116">
                  <a:moveTo>
                    <a:pt x="26" y="1"/>
                  </a:moveTo>
                  <a:cubicBezTo>
                    <a:pt x="20" y="1"/>
                    <a:pt x="14" y="2"/>
                    <a:pt x="11" y="3"/>
                  </a:cubicBezTo>
                  <a:cubicBezTo>
                    <a:pt x="2" y="7"/>
                    <a:pt x="0" y="12"/>
                    <a:pt x="0" y="14"/>
                  </a:cubicBezTo>
                  <a:cubicBezTo>
                    <a:pt x="5" y="18"/>
                    <a:pt x="17" y="14"/>
                    <a:pt x="35" y="27"/>
                  </a:cubicBezTo>
                  <a:cubicBezTo>
                    <a:pt x="43" y="33"/>
                    <a:pt x="52" y="42"/>
                    <a:pt x="60" y="54"/>
                  </a:cubicBezTo>
                  <a:cubicBezTo>
                    <a:pt x="63" y="60"/>
                    <a:pt x="63" y="61"/>
                    <a:pt x="63" y="61"/>
                  </a:cubicBezTo>
                  <a:cubicBezTo>
                    <a:pt x="63" y="61"/>
                    <a:pt x="62" y="61"/>
                    <a:pt x="62" y="61"/>
                  </a:cubicBezTo>
                  <a:cubicBezTo>
                    <a:pt x="62" y="61"/>
                    <a:pt x="47" y="63"/>
                    <a:pt x="37" y="74"/>
                  </a:cubicBezTo>
                  <a:cubicBezTo>
                    <a:pt x="32" y="78"/>
                    <a:pt x="28" y="87"/>
                    <a:pt x="26" y="95"/>
                  </a:cubicBezTo>
                  <a:cubicBezTo>
                    <a:pt x="24" y="102"/>
                    <a:pt x="26" y="110"/>
                    <a:pt x="28" y="117"/>
                  </a:cubicBezTo>
                  <a:cubicBezTo>
                    <a:pt x="41" y="138"/>
                    <a:pt x="58" y="144"/>
                    <a:pt x="71" y="149"/>
                  </a:cubicBezTo>
                  <a:cubicBezTo>
                    <a:pt x="77" y="150"/>
                    <a:pt x="83" y="150"/>
                    <a:pt x="89" y="150"/>
                  </a:cubicBezTo>
                  <a:cubicBezTo>
                    <a:pt x="106" y="150"/>
                    <a:pt x="116" y="146"/>
                    <a:pt x="116" y="142"/>
                  </a:cubicBezTo>
                  <a:cubicBezTo>
                    <a:pt x="116" y="136"/>
                    <a:pt x="99" y="136"/>
                    <a:pt x="80" y="123"/>
                  </a:cubicBezTo>
                  <a:cubicBezTo>
                    <a:pt x="71" y="119"/>
                    <a:pt x="60" y="110"/>
                    <a:pt x="58" y="104"/>
                  </a:cubicBezTo>
                  <a:cubicBezTo>
                    <a:pt x="58" y="99"/>
                    <a:pt x="58" y="102"/>
                    <a:pt x="60" y="99"/>
                  </a:cubicBezTo>
                  <a:cubicBezTo>
                    <a:pt x="62" y="97"/>
                    <a:pt x="67" y="95"/>
                    <a:pt x="86" y="93"/>
                  </a:cubicBezTo>
                  <a:cubicBezTo>
                    <a:pt x="95" y="91"/>
                    <a:pt x="101" y="89"/>
                    <a:pt x="110" y="89"/>
                  </a:cubicBezTo>
                  <a:cubicBezTo>
                    <a:pt x="112" y="87"/>
                    <a:pt x="114" y="87"/>
                    <a:pt x="114" y="87"/>
                  </a:cubicBezTo>
                  <a:lnTo>
                    <a:pt x="112" y="80"/>
                  </a:lnTo>
                  <a:lnTo>
                    <a:pt x="107" y="69"/>
                  </a:lnTo>
                  <a:cubicBezTo>
                    <a:pt x="101" y="54"/>
                    <a:pt x="90" y="37"/>
                    <a:pt x="84" y="33"/>
                  </a:cubicBezTo>
                  <a:cubicBezTo>
                    <a:pt x="73" y="20"/>
                    <a:pt x="58" y="9"/>
                    <a:pt x="45" y="5"/>
                  </a:cubicBezTo>
                  <a:cubicBezTo>
                    <a:pt x="39" y="2"/>
                    <a:pt x="32" y="1"/>
                    <a:pt x="26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0" name="Google Shape;2240;p28"/>
          <p:cNvGrpSpPr/>
          <p:nvPr/>
        </p:nvGrpSpPr>
        <p:grpSpPr>
          <a:xfrm>
            <a:off x="176361" y="3572752"/>
            <a:ext cx="988156" cy="843489"/>
            <a:chOff x="176361" y="3572752"/>
            <a:chExt cx="988156" cy="843489"/>
          </a:xfrm>
        </p:grpSpPr>
        <p:sp>
          <p:nvSpPr>
            <p:cNvPr id="2241" name="Google Shape;2241;p28"/>
            <p:cNvSpPr/>
            <p:nvPr/>
          </p:nvSpPr>
          <p:spPr>
            <a:xfrm>
              <a:off x="769364" y="3572752"/>
              <a:ext cx="395153" cy="514746"/>
            </a:xfrm>
            <a:custGeom>
              <a:rect b="b" l="l" r="r" t="t"/>
              <a:pathLst>
                <a:path extrusionOk="0" h="1868" w="1434">
                  <a:moveTo>
                    <a:pt x="1433" y="0"/>
                  </a:moveTo>
                  <a:lnTo>
                    <a:pt x="1" y="463"/>
                  </a:lnTo>
                  <a:lnTo>
                    <a:pt x="662" y="1868"/>
                  </a:lnTo>
                  <a:lnTo>
                    <a:pt x="143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8"/>
            <p:cNvSpPr/>
            <p:nvPr/>
          </p:nvSpPr>
          <p:spPr>
            <a:xfrm>
              <a:off x="176361" y="3630344"/>
              <a:ext cx="862503" cy="785897"/>
            </a:xfrm>
            <a:custGeom>
              <a:rect b="b" l="l" r="r" t="t"/>
              <a:pathLst>
                <a:path extrusionOk="0" h="2852" w="3130">
                  <a:moveTo>
                    <a:pt x="1565" y="1"/>
                  </a:moveTo>
                  <a:cubicBezTo>
                    <a:pt x="1200" y="1"/>
                    <a:pt x="835" y="140"/>
                    <a:pt x="557" y="419"/>
                  </a:cubicBezTo>
                  <a:cubicBezTo>
                    <a:pt x="0" y="975"/>
                    <a:pt x="0" y="1877"/>
                    <a:pt x="557" y="2434"/>
                  </a:cubicBezTo>
                  <a:cubicBezTo>
                    <a:pt x="835" y="2712"/>
                    <a:pt x="1200" y="2852"/>
                    <a:pt x="1565" y="2852"/>
                  </a:cubicBezTo>
                  <a:cubicBezTo>
                    <a:pt x="1929" y="2852"/>
                    <a:pt x="2294" y="2712"/>
                    <a:pt x="2572" y="2434"/>
                  </a:cubicBezTo>
                  <a:cubicBezTo>
                    <a:pt x="3129" y="1877"/>
                    <a:pt x="3129" y="975"/>
                    <a:pt x="2572" y="419"/>
                  </a:cubicBezTo>
                  <a:cubicBezTo>
                    <a:pt x="2294" y="140"/>
                    <a:pt x="1929" y="1"/>
                    <a:pt x="156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3" name="Google Shape;2243;p28"/>
          <p:cNvGrpSpPr/>
          <p:nvPr/>
        </p:nvGrpSpPr>
        <p:grpSpPr>
          <a:xfrm>
            <a:off x="423822" y="3726514"/>
            <a:ext cx="363475" cy="548639"/>
            <a:chOff x="423822" y="3726514"/>
            <a:chExt cx="363475" cy="548639"/>
          </a:xfrm>
        </p:grpSpPr>
        <p:sp>
          <p:nvSpPr>
            <p:cNvPr id="2244" name="Google Shape;2244;p28"/>
            <p:cNvSpPr/>
            <p:nvPr/>
          </p:nvSpPr>
          <p:spPr>
            <a:xfrm>
              <a:off x="529648" y="3977866"/>
              <a:ext cx="145465" cy="137067"/>
            </a:xfrm>
            <a:custGeom>
              <a:rect b="b" l="l" r="r" t="t"/>
              <a:pathLst>
                <a:path extrusionOk="0" h="740" w="778">
                  <a:moveTo>
                    <a:pt x="172" y="0"/>
                  </a:moveTo>
                  <a:lnTo>
                    <a:pt x="172" y="0"/>
                  </a:lnTo>
                  <a:cubicBezTo>
                    <a:pt x="165" y="277"/>
                    <a:pt x="189" y="414"/>
                    <a:pt x="0" y="452"/>
                  </a:cubicBezTo>
                  <a:cubicBezTo>
                    <a:pt x="114" y="644"/>
                    <a:pt x="213" y="740"/>
                    <a:pt x="334" y="740"/>
                  </a:cubicBezTo>
                  <a:cubicBezTo>
                    <a:pt x="450" y="740"/>
                    <a:pt x="587" y="654"/>
                    <a:pt x="778" y="482"/>
                  </a:cubicBezTo>
                  <a:cubicBezTo>
                    <a:pt x="512" y="442"/>
                    <a:pt x="529" y="283"/>
                    <a:pt x="557" y="63"/>
                  </a:cubicBezTo>
                  <a:lnTo>
                    <a:pt x="557" y="63"/>
                  </a:lnTo>
                  <a:cubicBezTo>
                    <a:pt x="557" y="63"/>
                    <a:pt x="503" y="80"/>
                    <a:pt x="427" y="80"/>
                  </a:cubicBezTo>
                  <a:cubicBezTo>
                    <a:pt x="353" y="80"/>
                    <a:pt x="258" y="64"/>
                    <a:pt x="172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8"/>
            <p:cNvSpPr/>
            <p:nvPr/>
          </p:nvSpPr>
          <p:spPr>
            <a:xfrm>
              <a:off x="558442" y="3977866"/>
              <a:ext cx="75911" cy="67237"/>
            </a:xfrm>
            <a:custGeom>
              <a:rect b="b" l="l" r="r" t="t"/>
              <a:pathLst>
                <a:path extrusionOk="0" h="363" w="406">
                  <a:moveTo>
                    <a:pt x="18" y="0"/>
                  </a:moveTo>
                  <a:cubicBezTo>
                    <a:pt x="13" y="140"/>
                    <a:pt x="18" y="242"/>
                    <a:pt x="1" y="317"/>
                  </a:cubicBezTo>
                  <a:cubicBezTo>
                    <a:pt x="87" y="347"/>
                    <a:pt x="174" y="362"/>
                    <a:pt x="258" y="362"/>
                  </a:cubicBezTo>
                  <a:cubicBezTo>
                    <a:pt x="309" y="362"/>
                    <a:pt x="358" y="357"/>
                    <a:pt x="405" y="345"/>
                  </a:cubicBezTo>
                  <a:cubicBezTo>
                    <a:pt x="377" y="272"/>
                    <a:pt x="388" y="176"/>
                    <a:pt x="403" y="63"/>
                  </a:cubicBezTo>
                  <a:lnTo>
                    <a:pt x="403" y="63"/>
                  </a:lnTo>
                  <a:cubicBezTo>
                    <a:pt x="403" y="63"/>
                    <a:pt x="348" y="80"/>
                    <a:pt x="271" y="80"/>
                  </a:cubicBezTo>
                  <a:cubicBezTo>
                    <a:pt x="197" y="80"/>
                    <a:pt x="103" y="64"/>
                    <a:pt x="18" y="0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8"/>
            <p:cNvSpPr/>
            <p:nvPr/>
          </p:nvSpPr>
          <p:spPr>
            <a:xfrm>
              <a:off x="475613" y="3768930"/>
              <a:ext cx="233529" cy="246534"/>
            </a:xfrm>
            <a:custGeom>
              <a:rect b="b" l="l" r="r" t="t"/>
              <a:pathLst>
                <a:path extrusionOk="0" h="1331" w="1249">
                  <a:moveTo>
                    <a:pt x="728" y="0"/>
                  </a:moveTo>
                  <a:cubicBezTo>
                    <a:pt x="483" y="0"/>
                    <a:pt x="236" y="111"/>
                    <a:pt x="204" y="212"/>
                  </a:cubicBezTo>
                  <a:cubicBezTo>
                    <a:pt x="142" y="405"/>
                    <a:pt x="0" y="908"/>
                    <a:pt x="257" y="1193"/>
                  </a:cubicBezTo>
                  <a:cubicBezTo>
                    <a:pt x="409" y="1284"/>
                    <a:pt x="567" y="1331"/>
                    <a:pt x="714" y="1331"/>
                  </a:cubicBezTo>
                  <a:cubicBezTo>
                    <a:pt x="878" y="1331"/>
                    <a:pt x="1029" y="1273"/>
                    <a:pt x="1144" y="1152"/>
                  </a:cubicBezTo>
                  <a:cubicBezTo>
                    <a:pt x="1249" y="1045"/>
                    <a:pt x="1219" y="749"/>
                    <a:pt x="1223" y="364"/>
                  </a:cubicBezTo>
                  <a:cubicBezTo>
                    <a:pt x="1169" y="92"/>
                    <a:pt x="949" y="0"/>
                    <a:pt x="728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8"/>
            <p:cNvSpPr/>
            <p:nvPr/>
          </p:nvSpPr>
          <p:spPr>
            <a:xfrm>
              <a:off x="451307" y="3866545"/>
              <a:ext cx="52913" cy="70941"/>
            </a:xfrm>
            <a:custGeom>
              <a:rect b="b" l="l" r="r" t="t"/>
              <a:pathLst>
                <a:path extrusionOk="0" h="383" w="283">
                  <a:moveTo>
                    <a:pt x="125" y="0"/>
                  </a:moveTo>
                  <a:cubicBezTo>
                    <a:pt x="53" y="0"/>
                    <a:pt x="0" y="102"/>
                    <a:pt x="38" y="244"/>
                  </a:cubicBezTo>
                  <a:cubicBezTo>
                    <a:pt x="68" y="354"/>
                    <a:pt x="124" y="383"/>
                    <a:pt x="175" y="383"/>
                  </a:cubicBezTo>
                  <a:cubicBezTo>
                    <a:pt x="232" y="383"/>
                    <a:pt x="282" y="347"/>
                    <a:pt x="282" y="347"/>
                  </a:cubicBezTo>
                  <a:lnTo>
                    <a:pt x="267" y="141"/>
                  </a:lnTo>
                  <a:cubicBezTo>
                    <a:pt x="225" y="42"/>
                    <a:pt x="171" y="0"/>
                    <a:pt x="125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8"/>
            <p:cNvSpPr/>
            <p:nvPr/>
          </p:nvSpPr>
          <p:spPr>
            <a:xfrm>
              <a:off x="698109" y="3871361"/>
              <a:ext cx="51417" cy="67422"/>
            </a:xfrm>
            <a:custGeom>
              <a:rect b="b" l="l" r="r" t="t"/>
              <a:pathLst>
                <a:path extrusionOk="0" h="364" w="275">
                  <a:moveTo>
                    <a:pt x="158" y="0"/>
                  </a:moveTo>
                  <a:cubicBezTo>
                    <a:pt x="110" y="0"/>
                    <a:pt x="52" y="45"/>
                    <a:pt x="7" y="151"/>
                  </a:cubicBezTo>
                  <a:lnTo>
                    <a:pt x="1" y="327"/>
                  </a:lnTo>
                  <a:cubicBezTo>
                    <a:pt x="1" y="327"/>
                    <a:pt x="50" y="364"/>
                    <a:pt x="105" y="364"/>
                  </a:cubicBezTo>
                  <a:cubicBezTo>
                    <a:pt x="154" y="364"/>
                    <a:pt x="207" y="335"/>
                    <a:pt x="237" y="226"/>
                  </a:cubicBezTo>
                  <a:cubicBezTo>
                    <a:pt x="274" y="90"/>
                    <a:pt x="226" y="0"/>
                    <a:pt x="158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8"/>
            <p:cNvSpPr/>
            <p:nvPr/>
          </p:nvSpPr>
          <p:spPr>
            <a:xfrm>
              <a:off x="560872" y="3869508"/>
              <a:ext cx="26924" cy="24820"/>
            </a:xfrm>
            <a:custGeom>
              <a:rect b="b" l="l" r="r" t="t"/>
              <a:pathLst>
                <a:path extrusionOk="0" h="134" w="144">
                  <a:moveTo>
                    <a:pt x="60" y="1"/>
                  </a:moveTo>
                  <a:cubicBezTo>
                    <a:pt x="41" y="1"/>
                    <a:pt x="24" y="10"/>
                    <a:pt x="15" y="29"/>
                  </a:cubicBezTo>
                  <a:cubicBezTo>
                    <a:pt x="0" y="56"/>
                    <a:pt x="15" y="99"/>
                    <a:pt x="45" y="121"/>
                  </a:cubicBezTo>
                  <a:cubicBezTo>
                    <a:pt x="58" y="129"/>
                    <a:pt x="72" y="133"/>
                    <a:pt x="85" y="133"/>
                  </a:cubicBezTo>
                  <a:cubicBezTo>
                    <a:pt x="103" y="133"/>
                    <a:pt x="120" y="124"/>
                    <a:pt x="129" y="108"/>
                  </a:cubicBezTo>
                  <a:cubicBezTo>
                    <a:pt x="144" y="78"/>
                    <a:pt x="131" y="37"/>
                    <a:pt x="99" y="14"/>
                  </a:cubicBezTo>
                  <a:cubicBezTo>
                    <a:pt x="86" y="5"/>
                    <a:pt x="73" y="1"/>
                    <a:pt x="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8"/>
            <p:cNvSpPr/>
            <p:nvPr/>
          </p:nvSpPr>
          <p:spPr>
            <a:xfrm>
              <a:off x="423822" y="4055661"/>
              <a:ext cx="363475" cy="219492"/>
            </a:xfrm>
            <a:custGeom>
              <a:rect b="b" l="l" r="r" t="t"/>
              <a:pathLst>
                <a:path extrusionOk="0" h="1185" w="1944">
                  <a:moveTo>
                    <a:pt x="648" y="0"/>
                  </a:moveTo>
                  <a:cubicBezTo>
                    <a:pt x="352" y="39"/>
                    <a:pt x="1" y="152"/>
                    <a:pt x="18" y="431"/>
                  </a:cubicBezTo>
                  <a:cubicBezTo>
                    <a:pt x="35" y="707"/>
                    <a:pt x="7" y="1167"/>
                    <a:pt x="7" y="1167"/>
                  </a:cubicBezTo>
                  <a:lnTo>
                    <a:pt x="877" y="1172"/>
                  </a:lnTo>
                  <a:lnTo>
                    <a:pt x="971" y="1172"/>
                  </a:lnTo>
                  <a:lnTo>
                    <a:pt x="1943" y="1185"/>
                  </a:lnTo>
                  <a:cubicBezTo>
                    <a:pt x="1943" y="1185"/>
                    <a:pt x="1873" y="703"/>
                    <a:pt x="1834" y="375"/>
                  </a:cubicBezTo>
                  <a:cubicBezTo>
                    <a:pt x="1800" y="99"/>
                    <a:pt x="1494" y="39"/>
                    <a:pt x="1198" y="0"/>
                  </a:cubicBezTo>
                  <a:cubicBezTo>
                    <a:pt x="1163" y="114"/>
                    <a:pt x="1046" y="170"/>
                    <a:pt x="928" y="170"/>
                  </a:cubicBezTo>
                  <a:cubicBezTo>
                    <a:pt x="807" y="170"/>
                    <a:pt x="685" y="112"/>
                    <a:pt x="648" y="0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8"/>
            <p:cNvSpPr/>
            <p:nvPr/>
          </p:nvSpPr>
          <p:spPr>
            <a:xfrm>
              <a:off x="541614" y="3829314"/>
              <a:ext cx="26550" cy="15559"/>
            </a:xfrm>
            <a:custGeom>
              <a:rect b="b" l="l" r="r" t="t"/>
              <a:pathLst>
                <a:path extrusionOk="0" h="84" w="142">
                  <a:moveTo>
                    <a:pt x="97" y="1"/>
                  </a:moveTo>
                  <a:cubicBezTo>
                    <a:pt x="85" y="1"/>
                    <a:pt x="70" y="3"/>
                    <a:pt x="54" y="10"/>
                  </a:cubicBezTo>
                  <a:cubicBezTo>
                    <a:pt x="31" y="21"/>
                    <a:pt x="16" y="40"/>
                    <a:pt x="9" y="55"/>
                  </a:cubicBezTo>
                  <a:cubicBezTo>
                    <a:pt x="1" y="70"/>
                    <a:pt x="3" y="81"/>
                    <a:pt x="5" y="83"/>
                  </a:cubicBezTo>
                  <a:cubicBezTo>
                    <a:pt x="6" y="83"/>
                    <a:pt x="6" y="83"/>
                    <a:pt x="7" y="83"/>
                  </a:cubicBezTo>
                  <a:cubicBezTo>
                    <a:pt x="18" y="83"/>
                    <a:pt x="37" y="56"/>
                    <a:pt x="69" y="42"/>
                  </a:cubicBezTo>
                  <a:cubicBezTo>
                    <a:pt x="103" y="27"/>
                    <a:pt x="140" y="29"/>
                    <a:pt x="142" y="19"/>
                  </a:cubicBezTo>
                  <a:cubicBezTo>
                    <a:pt x="142" y="14"/>
                    <a:pt x="133" y="8"/>
                    <a:pt x="118" y="4"/>
                  </a:cubicBezTo>
                  <a:cubicBezTo>
                    <a:pt x="113" y="2"/>
                    <a:pt x="105" y="1"/>
                    <a:pt x="97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8"/>
            <p:cNvSpPr/>
            <p:nvPr/>
          </p:nvSpPr>
          <p:spPr>
            <a:xfrm>
              <a:off x="660902" y="3829314"/>
              <a:ext cx="26737" cy="15559"/>
            </a:xfrm>
            <a:custGeom>
              <a:rect b="b" l="l" r="r" t="t"/>
              <a:pathLst>
                <a:path extrusionOk="0" h="84" w="143">
                  <a:moveTo>
                    <a:pt x="47" y="1"/>
                  </a:moveTo>
                  <a:cubicBezTo>
                    <a:pt x="39" y="1"/>
                    <a:pt x="32" y="2"/>
                    <a:pt x="27" y="4"/>
                  </a:cubicBezTo>
                  <a:cubicBezTo>
                    <a:pt x="9" y="8"/>
                    <a:pt x="1" y="14"/>
                    <a:pt x="3" y="19"/>
                  </a:cubicBezTo>
                  <a:cubicBezTo>
                    <a:pt x="3" y="29"/>
                    <a:pt x="42" y="27"/>
                    <a:pt x="76" y="42"/>
                  </a:cubicBezTo>
                  <a:cubicBezTo>
                    <a:pt x="106" y="56"/>
                    <a:pt x="126" y="83"/>
                    <a:pt x="136" y="83"/>
                  </a:cubicBezTo>
                  <a:cubicBezTo>
                    <a:pt x="137" y="83"/>
                    <a:pt x="137" y="83"/>
                    <a:pt x="138" y="83"/>
                  </a:cubicBezTo>
                  <a:cubicBezTo>
                    <a:pt x="142" y="81"/>
                    <a:pt x="142" y="70"/>
                    <a:pt x="136" y="55"/>
                  </a:cubicBezTo>
                  <a:cubicBezTo>
                    <a:pt x="129" y="40"/>
                    <a:pt x="114" y="21"/>
                    <a:pt x="89" y="10"/>
                  </a:cubicBezTo>
                  <a:cubicBezTo>
                    <a:pt x="74" y="3"/>
                    <a:pt x="60" y="1"/>
                    <a:pt x="47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8"/>
            <p:cNvSpPr/>
            <p:nvPr/>
          </p:nvSpPr>
          <p:spPr>
            <a:xfrm>
              <a:off x="598828" y="3896366"/>
              <a:ext cx="27485" cy="19449"/>
            </a:xfrm>
            <a:custGeom>
              <a:rect b="b" l="l" r="r" t="t"/>
              <a:pathLst>
                <a:path extrusionOk="0" h="105" w="147">
                  <a:moveTo>
                    <a:pt x="83" y="1"/>
                  </a:moveTo>
                  <a:cubicBezTo>
                    <a:pt x="81" y="1"/>
                    <a:pt x="80" y="1"/>
                    <a:pt x="78" y="1"/>
                  </a:cubicBezTo>
                  <a:cubicBezTo>
                    <a:pt x="52" y="6"/>
                    <a:pt x="42" y="21"/>
                    <a:pt x="31" y="31"/>
                  </a:cubicBezTo>
                  <a:cubicBezTo>
                    <a:pt x="27" y="38"/>
                    <a:pt x="22" y="44"/>
                    <a:pt x="20" y="51"/>
                  </a:cubicBezTo>
                  <a:cubicBezTo>
                    <a:pt x="16" y="55"/>
                    <a:pt x="14" y="61"/>
                    <a:pt x="12" y="66"/>
                  </a:cubicBezTo>
                  <a:cubicBezTo>
                    <a:pt x="3" y="85"/>
                    <a:pt x="1" y="100"/>
                    <a:pt x="5" y="102"/>
                  </a:cubicBezTo>
                  <a:cubicBezTo>
                    <a:pt x="5" y="102"/>
                    <a:pt x="6" y="102"/>
                    <a:pt x="6" y="102"/>
                  </a:cubicBezTo>
                  <a:cubicBezTo>
                    <a:pt x="11" y="102"/>
                    <a:pt x="21" y="92"/>
                    <a:pt x="33" y="78"/>
                  </a:cubicBezTo>
                  <a:cubicBezTo>
                    <a:pt x="35" y="74"/>
                    <a:pt x="39" y="70"/>
                    <a:pt x="44" y="66"/>
                  </a:cubicBezTo>
                  <a:cubicBezTo>
                    <a:pt x="48" y="61"/>
                    <a:pt x="50" y="57"/>
                    <a:pt x="54" y="53"/>
                  </a:cubicBezTo>
                  <a:cubicBezTo>
                    <a:pt x="63" y="46"/>
                    <a:pt x="74" y="38"/>
                    <a:pt x="80" y="38"/>
                  </a:cubicBezTo>
                  <a:cubicBezTo>
                    <a:pt x="81" y="37"/>
                    <a:pt x="82" y="37"/>
                    <a:pt x="83" y="37"/>
                  </a:cubicBezTo>
                  <a:cubicBezTo>
                    <a:pt x="86" y="37"/>
                    <a:pt x="88" y="38"/>
                    <a:pt x="91" y="40"/>
                  </a:cubicBezTo>
                  <a:cubicBezTo>
                    <a:pt x="93" y="42"/>
                    <a:pt x="97" y="46"/>
                    <a:pt x="102" y="51"/>
                  </a:cubicBezTo>
                  <a:cubicBezTo>
                    <a:pt x="108" y="59"/>
                    <a:pt x="114" y="70"/>
                    <a:pt x="119" y="78"/>
                  </a:cubicBezTo>
                  <a:cubicBezTo>
                    <a:pt x="128" y="94"/>
                    <a:pt x="136" y="104"/>
                    <a:pt x="141" y="104"/>
                  </a:cubicBezTo>
                  <a:cubicBezTo>
                    <a:pt x="141" y="104"/>
                    <a:pt x="142" y="104"/>
                    <a:pt x="142" y="104"/>
                  </a:cubicBezTo>
                  <a:cubicBezTo>
                    <a:pt x="146" y="104"/>
                    <a:pt x="146" y="89"/>
                    <a:pt x="142" y="70"/>
                  </a:cubicBezTo>
                  <a:cubicBezTo>
                    <a:pt x="140" y="59"/>
                    <a:pt x="136" y="46"/>
                    <a:pt x="127" y="31"/>
                  </a:cubicBezTo>
                  <a:cubicBezTo>
                    <a:pt x="123" y="25"/>
                    <a:pt x="119" y="18"/>
                    <a:pt x="110" y="12"/>
                  </a:cubicBezTo>
                  <a:cubicBezTo>
                    <a:pt x="103" y="7"/>
                    <a:pt x="94" y="1"/>
                    <a:pt x="83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8"/>
            <p:cNvSpPr/>
            <p:nvPr/>
          </p:nvSpPr>
          <p:spPr>
            <a:xfrm>
              <a:off x="580130" y="3931003"/>
              <a:ext cx="60205" cy="37230"/>
            </a:xfrm>
            <a:custGeom>
              <a:rect b="b" l="l" r="r" t="t"/>
              <a:pathLst>
                <a:path extrusionOk="0" h="201" w="322">
                  <a:moveTo>
                    <a:pt x="3" y="0"/>
                  </a:moveTo>
                  <a:cubicBezTo>
                    <a:pt x="3" y="0"/>
                    <a:pt x="3" y="0"/>
                    <a:pt x="2" y="1"/>
                  </a:cubicBezTo>
                  <a:cubicBezTo>
                    <a:pt x="0" y="1"/>
                    <a:pt x="0" y="7"/>
                    <a:pt x="0" y="20"/>
                  </a:cubicBezTo>
                  <a:cubicBezTo>
                    <a:pt x="2" y="33"/>
                    <a:pt x="7" y="50"/>
                    <a:pt x="15" y="71"/>
                  </a:cubicBezTo>
                  <a:cubicBezTo>
                    <a:pt x="17" y="76"/>
                    <a:pt x="19" y="82"/>
                    <a:pt x="22" y="86"/>
                  </a:cubicBezTo>
                  <a:cubicBezTo>
                    <a:pt x="26" y="93"/>
                    <a:pt x="28" y="97"/>
                    <a:pt x="32" y="103"/>
                  </a:cubicBezTo>
                  <a:cubicBezTo>
                    <a:pt x="37" y="110"/>
                    <a:pt x="39" y="116"/>
                    <a:pt x="43" y="121"/>
                  </a:cubicBezTo>
                  <a:cubicBezTo>
                    <a:pt x="47" y="127"/>
                    <a:pt x="52" y="133"/>
                    <a:pt x="56" y="140"/>
                  </a:cubicBezTo>
                  <a:cubicBezTo>
                    <a:pt x="77" y="161"/>
                    <a:pt x="105" y="185"/>
                    <a:pt x="142" y="196"/>
                  </a:cubicBezTo>
                  <a:cubicBezTo>
                    <a:pt x="153" y="199"/>
                    <a:pt x="165" y="201"/>
                    <a:pt x="178" y="201"/>
                  </a:cubicBezTo>
                  <a:cubicBezTo>
                    <a:pt x="201" y="201"/>
                    <a:pt x="224" y="195"/>
                    <a:pt x="242" y="185"/>
                  </a:cubicBezTo>
                  <a:cubicBezTo>
                    <a:pt x="270" y="168"/>
                    <a:pt x="291" y="146"/>
                    <a:pt x="302" y="125"/>
                  </a:cubicBezTo>
                  <a:cubicBezTo>
                    <a:pt x="313" y="106"/>
                    <a:pt x="319" y="89"/>
                    <a:pt x="319" y="76"/>
                  </a:cubicBezTo>
                  <a:cubicBezTo>
                    <a:pt x="321" y="63"/>
                    <a:pt x="321" y="56"/>
                    <a:pt x="319" y="54"/>
                  </a:cubicBezTo>
                  <a:cubicBezTo>
                    <a:pt x="313" y="54"/>
                    <a:pt x="304" y="80"/>
                    <a:pt x="281" y="112"/>
                  </a:cubicBezTo>
                  <a:cubicBezTo>
                    <a:pt x="270" y="127"/>
                    <a:pt x="251" y="144"/>
                    <a:pt x="229" y="155"/>
                  </a:cubicBezTo>
                  <a:cubicBezTo>
                    <a:pt x="214" y="162"/>
                    <a:pt x="198" y="166"/>
                    <a:pt x="181" y="166"/>
                  </a:cubicBezTo>
                  <a:cubicBezTo>
                    <a:pt x="171" y="166"/>
                    <a:pt x="160" y="164"/>
                    <a:pt x="150" y="161"/>
                  </a:cubicBezTo>
                  <a:cubicBezTo>
                    <a:pt x="122" y="153"/>
                    <a:pt x="99" y="136"/>
                    <a:pt x="82" y="116"/>
                  </a:cubicBezTo>
                  <a:cubicBezTo>
                    <a:pt x="77" y="112"/>
                    <a:pt x="73" y="108"/>
                    <a:pt x="69" y="103"/>
                  </a:cubicBezTo>
                  <a:cubicBezTo>
                    <a:pt x="64" y="97"/>
                    <a:pt x="60" y="93"/>
                    <a:pt x="58" y="89"/>
                  </a:cubicBezTo>
                  <a:cubicBezTo>
                    <a:pt x="54" y="82"/>
                    <a:pt x="49" y="78"/>
                    <a:pt x="47" y="74"/>
                  </a:cubicBezTo>
                  <a:cubicBezTo>
                    <a:pt x="43" y="69"/>
                    <a:pt x="41" y="63"/>
                    <a:pt x="39" y="59"/>
                  </a:cubicBezTo>
                  <a:cubicBezTo>
                    <a:pt x="28" y="41"/>
                    <a:pt x="19" y="26"/>
                    <a:pt x="15" y="16"/>
                  </a:cubicBezTo>
                  <a:cubicBezTo>
                    <a:pt x="10" y="6"/>
                    <a:pt x="6" y="0"/>
                    <a:pt x="3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8"/>
            <p:cNvSpPr/>
            <p:nvPr/>
          </p:nvSpPr>
          <p:spPr>
            <a:xfrm>
              <a:off x="459347" y="3726514"/>
              <a:ext cx="273915" cy="168184"/>
            </a:xfrm>
            <a:custGeom>
              <a:rect b="b" l="l" r="r" t="t"/>
              <a:pathLst>
                <a:path extrusionOk="0" h="908" w="1465">
                  <a:moveTo>
                    <a:pt x="781" y="1"/>
                  </a:moveTo>
                  <a:cubicBezTo>
                    <a:pt x="590" y="1"/>
                    <a:pt x="383" y="77"/>
                    <a:pt x="214" y="317"/>
                  </a:cubicBezTo>
                  <a:cubicBezTo>
                    <a:pt x="194" y="307"/>
                    <a:pt x="176" y="303"/>
                    <a:pt x="160" y="303"/>
                  </a:cubicBezTo>
                  <a:cubicBezTo>
                    <a:pt x="1" y="303"/>
                    <a:pt x="68" y="765"/>
                    <a:pt x="218" y="908"/>
                  </a:cubicBezTo>
                  <a:cubicBezTo>
                    <a:pt x="218" y="908"/>
                    <a:pt x="338" y="571"/>
                    <a:pt x="329" y="409"/>
                  </a:cubicBezTo>
                  <a:lnTo>
                    <a:pt x="329" y="409"/>
                  </a:lnTo>
                  <a:cubicBezTo>
                    <a:pt x="329" y="409"/>
                    <a:pt x="543" y="436"/>
                    <a:pt x="778" y="436"/>
                  </a:cubicBezTo>
                  <a:cubicBezTo>
                    <a:pt x="933" y="436"/>
                    <a:pt x="1097" y="424"/>
                    <a:pt x="1216" y="385"/>
                  </a:cubicBezTo>
                  <a:cubicBezTo>
                    <a:pt x="1280" y="464"/>
                    <a:pt x="1321" y="706"/>
                    <a:pt x="1299" y="908"/>
                  </a:cubicBezTo>
                  <a:cubicBezTo>
                    <a:pt x="1362" y="908"/>
                    <a:pt x="1464" y="289"/>
                    <a:pt x="1291" y="167"/>
                  </a:cubicBezTo>
                  <a:cubicBezTo>
                    <a:pt x="1199" y="101"/>
                    <a:pt x="1001" y="1"/>
                    <a:pt x="781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8"/>
            <p:cNvSpPr/>
            <p:nvPr/>
          </p:nvSpPr>
          <p:spPr>
            <a:xfrm>
              <a:off x="551150" y="3866545"/>
              <a:ext cx="30663" cy="14262"/>
            </a:xfrm>
            <a:custGeom>
              <a:rect b="b" l="l" r="r" t="t"/>
              <a:pathLst>
                <a:path extrusionOk="0" h="77" w="164">
                  <a:moveTo>
                    <a:pt x="103" y="1"/>
                  </a:moveTo>
                  <a:cubicBezTo>
                    <a:pt x="93" y="1"/>
                    <a:pt x="82" y="3"/>
                    <a:pt x="72" y="6"/>
                  </a:cubicBezTo>
                  <a:cubicBezTo>
                    <a:pt x="44" y="15"/>
                    <a:pt x="22" y="30"/>
                    <a:pt x="12" y="47"/>
                  </a:cubicBezTo>
                  <a:cubicBezTo>
                    <a:pt x="1" y="62"/>
                    <a:pt x="1" y="75"/>
                    <a:pt x="5" y="77"/>
                  </a:cubicBezTo>
                  <a:cubicBezTo>
                    <a:pt x="12" y="77"/>
                    <a:pt x="18" y="70"/>
                    <a:pt x="31" y="64"/>
                  </a:cubicBezTo>
                  <a:cubicBezTo>
                    <a:pt x="42" y="55"/>
                    <a:pt x="61" y="47"/>
                    <a:pt x="82" y="40"/>
                  </a:cubicBezTo>
                  <a:cubicBezTo>
                    <a:pt x="97" y="35"/>
                    <a:pt x="111" y="33"/>
                    <a:pt x="123" y="33"/>
                  </a:cubicBezTo>
                  <a:cubicBezTo>
                    <a:pt x="127" y="33"/>
                    <a:pt x="131" y="33"/>
                    <a:pt x="134" y="34"/>
                  </a:cubicBezTo>
                  <a:cubicBezTo>
                    <a:pt x="144" y="35"/>
                    <a:pt x="151" y="40"/>
                    <a:pt x="156" y="40"/>
                  </a:cubicBezTo>
                  <a:cubicBezTo>
                    <a:pt x="157" y="40"/>
                    <a:pt x="158" y="39"/>
                    <a:pt x="159" y="38"/>
                  </a:cubicBezTo>
                  <a:cubicBezTo>
                    <a:pt x="164" y="36"/>
                    <a:pt x="162" y="23"/>
                    <a:pt x="144" y="12"/>
                  </a:cubicBezTo>
                  <a:cubicBezTo>
                    <a:pt x="134" y="5"/>
                    <a:pt x="119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8"/>
            <p:cNvSpPr/>
            <p:nvPr/>
          </p:nvSpPr>
          <p:spPr>
            <a:xfrm>
              <a:off x="652488" y="3865619"/>
              <a:ext cx="26737" cy="24635"/>
            </a:xfrm>
            <a:custGeom>
              <a:rect b="b" l="l" r="r" t="t"/>
              <a:pathLst>
                <a:path extrusionOk="0" h="133" w="143">
                  <a:moveTo>
                    <a:pt x="59" y="1"/>
                  </a:moveTo>
                  <a:cubicBezTo>
                    <a:pt x="40" y="1"/>
                    <a:pt x="23" y="10"/>
                    <a:pt x="14" y="28"/>
                  </a:cubicBezTo>
                  <a:cubicBezTo>
                    <a:pt x="1" y="56"/>
                    <a:pt x="14" y="99"/>
                    <a:pt x="44" y="120"/>
                  </a:cubicBezTo>
                  <a:cubicBezTo>
                    <a:pt x="57" y="129"/>
                    <a:pt x="71" y="133"/>
                    <a:pt x="84" y="133"/>
                  </a:cubicBezTo>
                  <a:cubicBezTo>
                    <a:pt x="103" y="133"/>
                    <a:pt x="120" y="124"/>
                    <a:pt x="127" y="107"/>
                  </a:cubicBezTo>
                  <a:cubicBezTo>
                    <a:pt x="142" y="77"/>
                    <a:pt x="129" y="37"/>
                    <a:pt x="97" y="13"/>
                  </a:cubicBezTo>
                  <a:cubicBezTo>
                    <a:pt x="84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8"/>
            <p:cNvSpPr/>
            <p:nvPr/>
          </p:nvSpPr>
          <p:spPr>
            <a:xfrm>
              <a:off x="642579" y="3862655"/>
              <a:ext cx="30663" cy="14262"/>
            </a:xfrm>
            <a:custGeom>
              <a:rect b="b" l="l" r="r" t="t"/>
              <a:pathLst>
                <a:path extrusionOk="0" h="77" w="164">
                  <a:moveTo>
                    <a:pt x="103" y="0"/>
                  </a:moveTo>
                  <a:cubicBezTo>
                    <a:pt x="92" y="0"/>
                    <a:pt x="81" y="2"/>
                    <a:pt x="71" y="6"/>
                  </a:cubicBezTo>
                  <a:cubicBezTo>
                    <a:pt x="43" y="14"/>
                    <a:pt x="24" y="29"/>
                    <a:pt x="13" y="46"/>
                  </a:cubicBezTo>
                  <a:cubicBezTo>
                    <a:pt x="0" y="61"/>
                    <a:pt x="2" y="74"/>
                    <a:pt x="7" y="76"/>
                  </a:cubicBezTo>
                  <a:cubicBezTo>
                    <a:pt x="11" y="76"/>
                    <a:pt x="17" y="70"/>
                    <a:pt x="30" y="63"/>
                  </a:cubicBezTo>
                  <a:cubicBezTo>
                    <a:pt x="41" y="55"/>
                    <a:pt x="60" y="46"/>
                    <a:pt x="82" y="40"/>
                  </a:cubicBezTo>
                  <a:cubicBezTo>
                    <a:pt x="96" y="35"/>
                    <a:pt x="112" y="33"/>
                    <a:pt x="123" y="33"/>
                  </a:cubicBezTo>
                  <a:cubicBezTo>
                    <a:pt x="127" y="33"/>
                    <a:pt x="130" y="33"/>
                    <a:pt x="133" y="33"/>
                  </a:cubicBezTo>
                  <a:cubicBezTo>
                    <a:pt x="143" y="35"/>
                    <a:pt x="150" y="39"/>
                    <a:pt x="155" y="39"/>
                  </a:cubicBezTo>
                  <a:cubicBezTo>
                    <a:pt x="156" y="39"/>
                    <a:pt x="158" y="39"/>
                    <a:pt x="159" y="38"/>
                  </a:cubicBezTo>
                  <a:cubicBezTo>
                    <a:pt x="163" y="36"/>
                    <a:pt x="161" y="23"/>
                    <a:pt x="144" y="12"/>
                  </a:cubicBezTo>
                  <a:cubicBezTo>
                    <a:pt x="134" y="4"/>
                    <a:pt x="119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8"/>
            <p:cNvSpPr/>
            <p:nvPr/>
          </p:nvSpPr>
          <p:spPr>
            <a:xfrm>
              <a:off x="469630" y="3885438"/>
              <a:ext cx="24119" cy="34267"/>
            </a:xfrm>
            <a:custGeom>
              <a:rect b="b" l="l" r="r" t="t"/>
              <a:pathLst>
                <a:path extrusionOk="0" h="185" w="129">
                  <a:moveTo>
                    <a:pt x="13" y="0"/>
                  </a:moveTo>
                  <a:cubicBezTo>
                    <a:pt x="4" y="3"/>
                    <a:pt x="0" y="7"/>
                    <a:pt x="0" y="9"/>
                  </a:cubicBezTo>
                  <a:cubicBezTo>
                    <a:pt x="0" y="13"/>
                    <a:pt x="17" y="13"/>
                    <a:pt x="39" y="28"/>
                  </a:cubicBezTo>
                  <a:cubicBezTo>
                    <a:pt x="47" y="35"/>
                    <a:pt x="60" y="45"/>
                    <a:pt x="69" y="58"/>
                  </a:cubicBezTo>
                  <a:cubicBezTo>
                    <a:pt x="75" y="65"/>
                    <a:pt x="79" y="73"/>
                    <a:pt x="84" y="80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81"/>
                    <a:pt x="84" y="81"/>
                    <a:pt x="84" y="82"/>
                  </a:cubicBezTo>
                  <a:lnTo>
                    <a:pt x="79" y="82"/>
                  </a:lnTo>
                  <a:cubicBezTo>
                    <a:pt x="73" y="84"/>
                    <a:pt x="69" y="86"/>
                    <a:pt x="62" y="88"/>
                  </a:cubicBezTo>
                  <a:cubicBezTo>
                    <a:pt x="51" y="95"/>
                    <a:pt x="39" y="99"/>
                    <a:pt x="32" y="118"/>
                  </a:cubicBezTo>
                  <a:cubicBezTo>
                    <a:pt x="30" y="127"/>
                    <a:pt x="30" y="135"/>
                    <a:pt x="34" y="142"/>
                  </a:cubicBezTo>
                  <a:cubicBezTo>
                    <a:pt x="36" y="148"/>
                    <a:pt x="41" y="152"/>
                    <a:pt x="45" y="157"/>
                  </a:cubicBezTo>
                  <a:cubicBezTo>
                    <a:pt x="51" y="163"/>
                    <a:pt x="60" y="167"/>
                    <a:pt x="66" y="172"/>
                  </a:cubicBezTo>
                  <a:cubicBezTo>
                    <a:pt x="83" y="182"/>
                    <a:pt x="97" y="185"/>
                    <a:pt x="106" y="185"/>
                  </a:cubicBezTo>
                  <a:cubicBezTo>
                    <a:pt x="110" y="185"/>
                    <a:pt x="113" y="184"/>
                    <a:pt x="114" y="182"/>
                  </a:cubicBezTo>
                  <a:cubicBezTo>
                    <a:pt x="116" y="178"/>
                    <a:pt x="101" y="167"/>
                    <a:pt x="79" y="150"/>
                  </a:cubicBezTo>
                  <a:cubicBezTo>
                    <a:pt x="75" y="146"/>
                    <a:pt x="69" y="142"/>
                    <a:pt x="66" y="137"/>
                  </a:cubicBezTo>
                  <a:cubicBezTo>
                    <a:pt x="64" y="133"/>
                    <a:pt x="62" y="131"/>
                    <a:pt x="62" y="129"/>
                  </a:cubicBezTo>
                  <a:cubicBezTo>
                    <a:pt x="62" y="129"/>
                    <a:pt x="62" y="127"/>
                    <a:pt x="62" y="127"/>
                  </a:cubicBezTo>
                  <a:lnTo>
                    <a:pt x="64" y="127"/>
                  </a:lnTo>
                  <a:cubicBezTo>
                    <a:pt x="64" y="127"/>
                    <a:pt x="66" y="125"/>
                    <a:pt x="66" y="125"/>
                  </a:cubicBezTo>
                  <a:cubicBezTo>
                    <a:pt x="69" y="122"/>
                    <a:pt x="73" y="120"/>
                    <a:pt x="77" y="120"/>
                  </a:cubicBezTo>
                  <a:cubicBezTo>
                    <a:pt x="79" y="118"/>
                    <a:pt x="84" y="118"/>
                    <a:pt x="88" y="116"/>
                  </a:cubicBezTo>
                  <a:cubicBezTo>
                    <a:pt x="96" y="114"/>
                    <a:pt x="105" y="112"/>
                    <a:pt x="114" y="110"/>
                  </a:cubicBezTo>
                  <a:cubicBezTo>
                    <a:pt x="118" y="107"/>
                    <a:pt x="124" y="107"/>
                    <a:pt x="129" y="105"/>
                  </a:cubicBezTo>
                  <a:lnTo>
                    <a:pt x="124" y="90"/>
                  </a:lnTo>
                  <a:cubicBezTo>
                    <a:pt x="122" y="82"/>
                    <a:pt x="118" y="71"/>
                    <a:pt x="114" y="65"/>
                  </a:cubicBezTo>
                  <a:cubicBezTo>
                    <a:pt x="107" y="54"/>
                    <a:pt x="101" y="45"/>
                    <a:pt x="94" y="37"/>
                  </a:cubicBezTo>
                  <a:cubicBezTo>
                    <a:pt x="79" y="22"/>
                    <a:pt x="64" y="13"/>
                    <a:pt x="49" y="7"/>
                  </a:cubicBezTo>
                  <a:cubicBezTo>
                    <a:pt x="34" y="0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8"/>
            <p:cNvSpPr/>
            <p:nvPr/>
          </p:nvSpPr>
          <p:spPr>
            <a:xfrm>
              <a:off x="714189" y="3890809"/>
              <a:ext cx="21876" cy="27784"/>
            </a:xfrm>
            <a:custGeom>
              <a:rect b="b" l="l" r="r" t="t"/>
              <a:pathLst>
                <a:path extrusionOk="0" h="150" w="117">
                  <a:moveTo>
                    <a:pt x="92" y="1"/>
                  </a:moveTo>
                  <a:cubicBezTo>
                    <a:pt x="85" y="1"/>
                    <a:pt x="78" y="2"/>
                    <a:pt x="71" y="6"/>
                  </a:cubicBezTo>
                  <a:cubicBezTo>
                    <a:pt x="56" y="10"/>
                    <a:pt x="44" y="21"/>
                    <a:pt x="31" y="34"/>
                  </a:cubicBezTo>
                  <a:cubicBezTo>
                    <a:pt x="26" y="38"/>
                    <a:pt x="16" y="55"/>
                    <a:pt x="9" y="70"/>
                  </a:cubicBezTo>
                  <a:lnTo>
                    <a:pt x="3" y="81"/>
                  </a:lnTo>
                  <a:lnTo>
                    <a:pt x="1" y="87"/>
                  </a:lnTo>
                  <a:lnTo>
                    <a:pt x="7" y="87"/>
                  </a:lnTo>
                  <a:cubicBezTo>
                    <a:pt x="14" y="89"/>
                    <a:pt x="22" y="91"/>
                    <a:pt x="31" y="93"/>
                  </a:cubicBezTo>
                  <a:cubicBezTo>
                    <a:pt x="50" y="96"/>
                    <a:pt x="52" y="98"/>
                    <a:pt x="56" y="100"/>
                  </a:cubicBezTo>
                  <a:cubicBezTo>
                    <a:pt x="58" y="100"/>
                    <a:pt x="58" y="100"/>
                    <a:pt x="56" y="102"/>
                  </a:cubicBezTo>
                  <a:cubicBezTo>
                    <a:pt x="54" y="111"/>
                    <a:pt x="44" y="119"/>
                    <a:pt x="35" y="123"/>
                  </a:cubicBezTo>
                  <a:cubicBezTo>
                    <a:pt x="16" y="134"/>
                    <a:pt x="1" y="136"/>
                    <a:pt x="1" y="143"/>
                  </a:cubicBezTo>
                  <a:cubicBezTo>
                    <a:pt x="1" y="144"/>
                    <a:pt x="9" y="149"/>
                    <a:pt x="24" y="149"/>
                  </a:cubicBezTo>
                  <a:cubicBezTo>
                    <a:pt x="30" y="149"/>
                    <a:pt x="36" y="149"/>
                    <a:pt x="44" y="147"/>
                  </a:cubicBezTo>
                  <a:cubicBezTo>
                    <a:pt x="56" y="143"/>
                    <a:pt x="76" y="138"/>
                    <a:pt x="86" y="115"/>
                  </a:cubicBezTo>
                  <a:cubicBezTo>
                    <a:pt x="91" y="111"/>
                    <a:pt x="91" y="102"/>
                    <a:pt x="91" y="93"/>
                  </a:cubicBezTo>
                  <a:cubicBezTo>
                    <a:pt x="88" y="85"/>
                    <a:pt x="84" y="78"/>
                    <a:pt x="78" y="74"/>
                  </a:cubicBezTo>
                  <a:cubicBezTo>
                    <a:pt x="67" y="63"/>
                    <a:pt x="54" y="61"/>
                    <a:pt x="54" y="61"/>
                  </a:cubicBezTo>
                  <a:lnTo>
                    <a:pt x="52" y="61"/>
                  </a:lnTo>
                  <a:cubicBezTo>
                    <a:pt x="54" y="59"/>
                    <a:pt x="50" y="61"/>
                    <a:pt x="56" y="55"/>
                  </a:cubicBezTo>
                  <a:cubicBezTo>
                    <a:pt x="65" y="42"/>
                    <a:pt x="73" y="34"/>
                    <a:pt x="82" y="27"/>
                  </a:cubicBezTo>
                  <a:cubicBezTo>
                    <a:pt x="97" y="14"/>
                    <a:pt x="112" y="19"/>
                    <a:pt x="114" y="12"/>
                  </a:cubicBezTo>
                  <a:cubicBezTo>
                    <a:pt x="116" y="12"/>
                    <a:pt x="112" y="8"/>
                    <a:pt x="106" y="4"/>
                  </a:cubicBezTo>
                  <a:cubicBezTo>
                    <a:pt x="102" y="2"/>
                    <a:pt x="97" y="1"/>
                    <a:pt x="92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1" name="Google Shape;2261;p28"/>
          <p:cNvGrpSpPr/>
          <p:nvPr/>
        </p:nvGrpSpPr>
        <p:grpSpPr>
          <a:xfrm>
            <a:off x="7963128" y="3572752"/>
            <a:ext cx="990087" cy="842938"/>
            <a:chOff x="7963128" y="3572752"/>
            <a:chExt cx="990087" cy="842938"/>
          </a:xfrm>
        </p:grpSpPr>
        <p:sp>
          <p:nvSpPr>
            <p:cNvPr id="2262" name="Google Shape;2262;p28"/>
            <p:cNvSpPr/>
            <p:nvPr/>
          </p:nvSpPr>
          <p:spPr>
            <a:xfrm>
              <a:off x="7963128" y="3572752"/>
              <a:ext cx="395153" cy="514746"/>
            </a:xfrm>
            <a:custGeom>
              <a:rect b="b" l="l" r="r" t="t"/>
              <a:pathLst>
                <a:path extrusionOk="0" h="1868" w="1434">
                  <a:moveTo>
                    <a:pt x="1" y="0"/>
                  </a:moveTo>
                  <a:lnTo>
                    <a:pt x="772" y="1868"/>
                  </a:lnTo>
                  <a:lnTo>
                    <a:pt x="1433" y="4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8"/>
            <p:cNvSpPr/>
            <p:nvPr/>
          </p:nvSpPr>
          <p:spPr>
            <a:xfrm>
              <a:off x="8086578" y="3629242"/>
              <a:ext cx="866636" cy="786448"/>
            </a:xfrm>
            <a:custGeom>
              <a:rect b="b" l="l" r="r" t="t"/>
              <a:pathLst>
                <a:path extrusionOk="0" h="2854" w="3145">
                  <a:moveTo>
                    <a:pt x="1569" y="1"/>
                  </a:moveTo>
                  <a:cubicBezTo>
                    <a:pt x="927" y="1"/>
                    <a:pt x="344" y="439"/>
                    <a:pt x="187" y="1091"/>
                  </a:cubicBezTo>
                  <a:cubicBezTo>
                    <a:pt x="0" y="1858"/>
                    <a:pt x="471" y="2629"/>
                    <a:pt x="1236" y="2813"/>
                  </a:cubicBezTo>
                  <a:cubicBezTo>
                    <a:pt x="1349" y="2840"/>
                    <a:pt x="1463" y="2853"/>
                    <a:pt x="1574" y="2853"/>
                  </a:cubicBezTo>
                  <a:cubicBezTo>
                    <a:pt x="2218" y="2853"/>
                    <a:pt x="2801" y="2415"/>
                    <a:pt x="2958" y="1763"/>
                  </a:cubicBezTo>
                  <a:cubicBezTo>
                    <a:pt x="3144" y="997"/>
                    <a:pt x="2673" y="226"/>
                    <a:pt x="1906" y="41"/>
                  </a:cubicBezTo>
                  <a:cubicBezTo>
                    <a:pt x="1793" y="14"/>
                    <a:pt x="1680" y="1"/>
                    <a:pt x="15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4" name="Google Shape;2264;p28"/>
          <p:cNvGrpSpPr/>
          <p:nvPr/>
        </p:nvGrpSpPr>
        <p:grpSpPr>
          <a:xfrm>
            <a:off x="8334734" y="3724302"/>
            <a:ext cx="370332" cy="548639"/>
            <a:chOff x="8334734" y="3724302"/>
            <a:chExt cx="370332" cy="548639"/>
          </a:xfrm>
        </p:grpSpPr>
        <p:sp>
          <p:nvSpPr>
            <p:cNvPr id="2265" name="Google Shape;2265;p28"/>
            <p:cNvSpPr/>
            <p:nvPr/>
          </p:nvSpPr>
          <p:spPr>
            <a:xfrm>
              <a:off x="8386169" y="3888516"/>
              <a:ext cx="262509" cy="138105"/>
            </a:xfrm>
            <a:custGeom>
              <a:rect b="b" l="l" r="r" t="t"/>
              <a:pathLst>
                <a:path extrusionOk="0" h="730" w="1378">
                  <a:moveTo>
                    <a:pt x="356" y="0"/>
                  </a:moveTo>
                  <a:cubicBezTo>
                    <a:pt x="271" y="0"/>
                    <a:pt x="209" y="21"/>
                    <a:pt x="189" y="70"/>
                  </a:cubicBezTo>
                  <a:cubicBezTo>
                    <a:pt x="92" y="303"/>
                    <a:pt x="13" y="577"/>
                    <a:pt x="0" y="665"/>
                  </a:cubicBezTo>
                  <a:cubicBezTo>
                    <a:pt x="58" y="706"/>
                    <a:pt x="193" y="730"/>
                    <a:pt x="311" y="730"/>
                  </a:cubicBezTo>
                  <a:cubicBezTo>
                    <a:pt x="375" y="730"/>
                    <a:pt x="433" y="723"/>
                    <a:pt x="472" y="708"/>
                  </a:cubicBezTo>
                  <a:cubicBezTo>
                    <a:pt x="583" y="665"/>
                    <a:pt x="1255" y="712"/>
                    <a:pt x="1378" y="622"/>
                  </a:cubicBezTo>
                  <a:cubicBezTo>
                    <a:pt x="1361" y="313"/>
                    <a:pt x="684" y="0"/>
                    <a:pt x="3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8"/>
            <p:cNvSpPr/>
            <p:nvPr/>
          </p:nvSpPr>
          <p:spPr>
            <a:xfrm>
              <a:off x="8449034" y="3969299"/>
              <a:ext cx="148209" cy="139997"/>
            </a:xfrm>
            <a:custGeom>
              <a:rect b="b" l="l" r="r" t="t"/>
              <a:pathLst>
                <a:path extrusionOk="0" h="740" w="778">
                  <a:moveTo>
                    <a:pt x="606" y="0"/>
                  </a:moveTo>
                  <a:cubicBezTo>
                    <a:pt x="520" y="64"/>
                    <a:pt x="425" y="80"/>
                    <a:pt x="351" y="80"/>
                  </a:cubicBezTo>
                  <a:cubicBezTo>
                    <a:pt x="275" y="80"/>
                    <a:pt x="221" y="63"/>
                    <a:pt x="221" y="63"/>
                  </a:cubicBezTo>
                  <a:lnTo>
                    <a:pt x="221" y="63"/>
                  </a:lnTo>
                  <a:cubicBezTo>
                    <a:pt x="249" y="283"/>
                    <a:pt x="266" y="442"/>
                    <a:pt x="0" y="482"/>
                  </a:cubicBezTo>
                  <a:cubicBezTo>
                    <a:pt x="191" y="654"/>
                    <a:pt x="328" y="740"/>
                    <a:pt x="444" y="740"/>
                  </a:cubicBezTo>
                  <a:cubicBezTo>
                    <a:pt x="565" y="740"/>
                    <a:pt x="664" y="644"/>
                    <a:pt x="778" y="452"/>
                  </a:cubicBezTo>
                  <a:cubicBezTo>
                    <a:pt x="589" y="414"/>
                    <a:pt x="613" y="277"/>
                    <a:pt x="606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8"/>
            <p:cNvSpPr/>
            <p:nvPr/>
          </p:nvSpPr>
          <p:spPr>
            <a:xfrm>
              <a:off x="8490562" y="3969299"/>
              <a:ext cx="77343" cy="68674"/>
            </a:xfrm>
            <a:custGeom>
              <a:rect b="b" l="l" r="r" t="t"/>
              <a:pathLst>
                <a:path extrusionOk="0" h="363" w="406">
                  <a:moveTo>
                    <a:pt x="388" y="0"/>
                  </a:moveTo>
                  <a:lnTo>
                    <a:pt x="388" y="0"/>
                  </a:lnTo>
                  <a:cubicBezTo>
                    <a:pt x="303" y="64"/>
                    <a:pt x="209" y="80"/>
                    <a:pt x="135" y="80"/>
                  </a:cubicBezTo>
                  <a:cubicBezTo>
                    <a:pt x="58" y="80"/>
                    <a:pt x="3" y="63"/>
                    <a:pt x="3" y="63"/>
                  </a:cubicBezTo>
                  <a:lnTo>
                    <a:pt x="3" y="63"/>
                  </a:lnTo>
                  <a:cubicBezTo>
                    <a:pt x="18" y="176"/>
                    <a:pt x="29" y="272"/>
                    <a:pt x="1" y="345"/>
                  </a:cubicBezTo>
                  <a:cubicBezTo>
                    <a:pt x="47" y="357"/>
                    <a:pt x="96" y="362"/>
                    <a:pt x="147" y="362"/>
                  </a:cubicBezTo>
                  <a:cubicBezTo>
                    <a:pt x="231" y="362"/>
                    <a:pt x="319" y="347"/>
                    <a:pt x="405" y="317"/>
                  </a:cubicBezTo>
                  <a:cubicBezTo>
                    <a:pt x="386" y="242"/>
                    <a:pt x="390" y="140"/>
                    <a:pt x="388" y="0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8"/>
            <p:cNvSpPr/>
            <p:nvPr/>
          </p:nvSpPr>
          <p:spPr>
            <a:xfrm>
              <a:off x="8414363" y="3755897"/>
              <a:ext cx="237554" cy="251805"/>
            </a:xfrm>
            <a:custGeom>
              <a:rect b="b" l="l" r="r" t="t"/>
              <a:pathLst>
                <a:path extrusionOk="0" h="1331" w="1247">
                  <a:moveTo>
                    <a:pt x="521" y="0"/>
                  </a:moveTo>
                  <a:cubicBezTo>
                    <a:pt x="298" y="0"/>
                    <a:pt x="79" y="92"/>
                    <a:pt x="26" y="364"/>
                  </a:cubicBezTo>
                  <a:cubicBezTo>
                    <a:pt x="30" y="749"/>
                    <a:pt x="0" y="1045"/>
                    <a:pt x="105" y="1152"/>
                  </a:cubicBezTo>
                  <a:cubicBezTo>
                    <a:pt x="219" y="1273"/>
                    <a:pt x="369" y="1331"/>
                    <a:pt x="533" y="1331"/>
                  </a:cubicBezTo>
                  <a:cubicBezTo>
                    <a:pt x="680" y="1331"/>
                    <a:pt x="839" y="1284"/>
                    <a:pt x="992" y="1193"/>
                  </a:cubicBezTo>
                  <a:cubicBezTo>
                    <a:pt x="1247" y="908"/>
                    <a:pt x="1107" y="405"/>
                    <a:pt x="1045" y="212"/>
                  </a:cubicBezTo>
                  <a:cubicBezTo>
                    <a:pt x="1013" y="111"/>
                    <a:pt x="765" y="0"/>
                    <a:pt x="521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8"/>
            <p:cNvSpPr/>
            <p:nvPr/>
          </p:nvSpPr>
          <p:spPr>
            <a:xfrm>
              <a:off x="8537997" y="3858625"/>
              <a:ext cx="27432" cy="25351"/>
            </a:xfrm>
            <a:custGeom>
              <a:rect b="b" l="l" r="r" t="t"/>
              <a:pathLst>
                <a:path extrusionOk="0" h="134" w="144">
                  <a:moveTo>
                    <a:pt x="84" y="1"/>
                  </a:moveTo>
                  <a:cubicBezTo>
                    <a:pt x="71" y="1"/>
                    <a:pt x="58" y="5"/>
                    <a:pt x="45" y="14"/>
                  </a:cubicBezTo>
                  <a:cubicBezTo>
                    <a:pt x="13" y="37"/>
                    <a:pt x="0" y="78"/>
                    <a:pt x="15" y="108"/>
                  </a:cubicBezTo>
                  <a:cubicBezTo>
                    <a:pt x="23" y="124"/>
                    <a:pt x="40" y="133"/>
                    <a:pt x="59" y="133"/>
                  </a:cubicBezTo>
                  <a:cubicBezTo>
                    <a:pt x="72" y="133"/>
                    <a:pt x="86" y="129"/>
                    <a:pt x="99" y="121"/>
                  </a:cubicBezTo>
                  <a:cubicBezTo>
                    <a:pt x="129" y="99"/>
                    <a:pt x="144" y="56"/>
                    <a:pt x="129" y="29"/>
                  </a:cubicBezTo>
                  <a:cubicBezTo>
                    <a:pt x="120" y="10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8"/>
            <p:cNvSpPr/>
            <p:nvPr/>
          </p:nvSpPr>
          <p:spPr>
            <a:xfrm>
              <a:off x="8334734" y="4048757"/>
              <a:ext cx="370332" cy="224184"/>
            </a:xfrm>
            <a:custGeom>
              <a:rect b="b" l="l" r="r" t="t"/>
              <a:pathLst>
                <a:path extrusionOk="0" h="1185" w="1944">
                  <a:moveTo>
                    <a:pt x="744" y="0"/>
                  </a:moveTo>
                  <a:cubicBezTo>
                    <a:pt x="450" y="39"/>
                    <a:pt x="144" y="99"/>
                    <a:pt x="110" y="375"/>
                  </a:cubicBezTo>
                  <a:cubicBezTo>
                    <a:pt x="71" y="703"/>
                    <a:pt x="1" y="1185"/>
                    <a:pt x="1" y="1185"/>
                  </a:cubicBezTo>
                  <a:lnTo>
                    <a:pt x="973" y="1172"/>
                  </a:lnTo>
                  <a:lnTo>
                    <a:pt x="1067" y="1172"/>
                  </a:lnTo>
                  <a:lnTo>
                    <a:pt x="1937" y="1167"/>
                  </a:lnTo>
                  <a:cubicBezTo>
                    <a:pt x="1937" y="1167"/>
                    <a:pt x="1909" y="707"/>
                    <a:pt x="1926" y="431"/>
                  </a:cubicBezTo>
                  <a:cubicBezTo>
                    <a:pt x="1943" y="152"/>
                    <a:pt x="1592" y="39"/>
                    <a:pt x="1296" y="0"/>
                  </a:cubicBezTo>
                  <a:cubicBezTo>
                    <a:pt x="1259" y="112"/>
                    <a:pt x="1137" y="170"/>
                    <a:pt x="1016" y="170"/>
                  </a:cubicBezTo>
                  <a:cubicBezTo>
                    <a:pt x="897" y="170"/>
                    <a:pt x="780" y="114"/>
                    <a:pt x="744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8"/>
            <p:cNvSpPr/>
            <p:nvPr/>
          </p:nvSpPr>
          <p:spPr>
            <a:xfrm>
              <a:off x="8498373" y="3886057"/>
              <a:ext cx="28385" cy="20243"/>
            </a:xfrm>
            <a:custGeom>
              <a:rect b="b" l="l" r="r" t="t"/>
              <a:pathLst>
                <a:path extrusionOk="0" h="107" w="149">
                  <a:moveTo>
                    <a:pt x="66" y="1"/>
                  </a:moveTo>
                  <a:cubicBezTo>
                    <a:pt x="55" y="1"/>
                    <a:pt x="44" y="7"/>
                    <a:pt x="37" y="12"/>
                  </a:cubicBezTo>
                  <a:cubicBezTo>
                    <a:pt x="30" y="18"/>
                    <a:pt x="24" y="25"/>
                    <a:pt x="20" y="31"/>
                  </a:cubicBezTo>
                  <a:cubicBezTo>
                    <a:pt x="13" y="46"/>
                    <a:pt x="9" y="59"/>
                    <a:pt x="7" y="70"/>
                  </a:cubicBezTo>
                  <a:cubicBezTo>
                    <a:pt x="0" y="91"/>
                    <a:pt x="3" y="104"/>
                    <a:pt x="7" y="106"/>
                  </a:cubicBezTo>
                  <a:cubicBezTo>
                    <a:pt x="11" y="106"/>
                    <a:pt x="20" y="96"/>
                    <a:pt x="28" y="78"/>
                  </a:cubicBezTo>
                  <a:cubicBezTo>
                    <a:pt x="35" y="70"/>
                    <a:pt x="41" y="59"/>
                    <a:pt x="47" y="51"/>
                  </a:cubicBezTo>
                  <a:cubicBezTo>
                    <a:pt x="52" y="46"/>
                    <a:pt x="54" y="42"/>
                    <a:pt x="58" y="40"/>
                  </a:cubicBezTo>
                  <a:cubicBezTo>
                    <a:pt x="61" y="38"/>
                    <a:pt x="63" y="37"/>
                    <a:pt x="65" y="37"/>
                  </a:cubicBezTo>
                  <a:cubicBezTo>
                    <a:pt x="66" y="37"/>
                    <a:pt x="66" y="37"/>
                    <a:pt x="67" y="38"/>
                  </a:cubicBezTo>
                  <a:cubicBezTo>
                    <a:pt x="75" y="38"/>
                    <a:pt x="84" y="46"/>
                    <a:pt x="92" y="53"/>
                  </a:cubicBezTo>
                  <a:cubicBezTo>
                    <a:pt x="97" y="59"/>
                    <a:pt x="101" y="63"/>
                    <a:pt x="105" y="66"/>
                  </a:cubicBezTo>
                  <a:cubicBezTo>
                    <a:pt x="110" y="72"/>
                    <a:pt x="112" y="74"/>
                    <a:pt x="116" y="78"/>
                  </a:cubicBezTo>
                  <a:cubicBezTo>
                    <a:pt x="128" y="92"/>
                    <a:pt x="136" y="102"/>
                    <a:pt x="142" y="102"/>
                  </a:cubicBezTo>
                  <a:cubicBezTo>
                    <a:pt x="143" y="102"/>
                    <a:pt x="143" y="102"/>
                    <a:pt x="144" y="102"/>
                  </a:cubicBezTo>
                  <a:cubicBezTo>
                    <a:pt x="148" y="100"/>
                    <a:pt x="146" y="85"/>
                    <a:pt x="137" y="66"/>
                  </a:cubicBezTo>
                  <a:cubicBezTo>
                    <a:pt x="135" y="61"/>
                    <a:pt x="133" y="55"/>
                    <a:pt x="129" y="51"/>
                  </a:cubicBezTo>
                  <a:cubicBezTo>
                    <a:pt x="127" y="44"/>
                    <a:pt x="122" y="38"/>
                    <a:pt x="118" y="31"/>
                  </a:cubicBezTo>
                  <a:cubicBezTo>
                    <a:pt x="107" y="21"/>
                    <a:pt x="97" y="6"/>
                    <a:pt x="71" y="1"/>
                  </a:cubicBezTo>
                  <a:cubicBezTo>
                    <a:pt x="69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8"/>
            <p:cNvSpPr/>
            <p:nvPr/>
          </p:nvSpPr>
          <p:spPr>
            <a:xfrm>
              <a:off x="8484085" y="3921435"/>
              <a:ext cx="61722" cy="38026"/>
            </a:xfrm>
            <a:custGeom>
              <a:rect b="b" l="l" r="r" t="t"/>
              <a:pathLst>
                <a:path extrusionOk="0" h="201" w="324">
                  <a:moveTo>
                    <a:pt x="321" y="0"/>
                  </a:moveTo>
                  <a:cubicBezTo>
                    <a:pt x="318" y="0"/>
                    <a:pt x="314" y="6"/>
                    <a:pt x="309" y="16"/>
                  </a:cubicBezTo>
                  <a:cubicBezTo>
                    <a:pt x="302" y="26"/>
                    <a:pt x="296" y="41"/>
                    <a:pt x="285" y="59"/>
                  </a:cubicBezTo>
                  <a:cubicBezTo>
                    <a:pt x="283" y="63"/>
                    <a:pt x="279" y="69"/>
                    <a:pt x="277" y="74"/>
                  </a:cubicBezTo>
                  <a:cubicBezTo>
                    <a:pt x="272" y="78"/>
                    <a:pt x="270" y="82"/>
                    <a:pt x="266" y="89"/>
                  </a:cubicBezTo>
                  <a:cubicBezTo>
                    <a:pt x="264" y="93"/>
                    <a:pt x="260" y="97"/>
                    <a:pt x="255" y="103"/>
                  </a:cubicBezTo>
                  <a:cubicBezTo>
                    <a:pt x="251" y="108"/>
                    <a:pt x="247" y="112"/>
                    <a:pt x="242" y="116"/>
                  </a:cubicBezTo>
                  <a:cubicBezTo>
                    <a:pt x="223" y="136"/>
                    <a:pt x="200" y="155"/>
                    <a:pt x="172" y="161"/>
                  </a:cubicBezTo>
                  <a:cubicBezTo>
                    <a:pt x="162" y="164"/>
                    <a:pt x="153" y="166"/>
                    <a:pt x="143" y="166"/>
                  </a:cubicBezTo>
                  <a:cubicBezTo>
                    <a:pt x="126" y="166"/>
                    <a:pt x="110" y="162"/>
                    <a:pt x="95" y="155"/>
                  </a:cubicBezTo>
                  <a:cubicBezTo>
                    <a:pt x="73" y="144"/>
                    <a:pt x="54" y="129"/>
                    <a:pt x="43" y="112"/>
                  </a:cubicBezTo>
                  <a:cubicBezTo>
                    <a:pt x="18" y="80"/>
                    <a:pt x="9" y="54"/>
                    <a:pt x="5" y="54"/>
                  </a:cubicBezTo>
                  <a:cubicBezTo>
                    <a:pt x="0" y="56"/>
                    <a:pt x="0" y="63"/>
                    <a:pt x="3" y="76"/>
                  </a:cubicBezTo>
                  <a:cubicBezTo>
                    <a:pt x="5" y="89"/>
                    <a:pt x="11" y="106"/>
                    <a:pt x="22" y="125"/>
                  </a:cubicBezTo>
                  <a:cubicBezTo>
                    <a:pt x="33" y="146"/>
                    <a:pt x="52" y="168"/>
                    <a:pt x="80" y="185"/>
                  </a:cubicBezTo>
                  <a:cubicBezTo>
                    <a:pt x="98" y="195"/>
                    <a:pt x="121" y="201"/>
                    <a:pt x="145" y="201"/>
                  </a:cubicBezTo>
                  <a:cubicBezTo>
                    <a:pt x="157" y="201"/>
                    <a:pt x="170" y="199"/>
                    <a:pt x="182" y="196"/>
                  </a:cubicBezTo>
                  <a:cubicBezTo>
                    <a:pt x="219" y="185"/>
                    <a:pt x="247" y="161"/>
                    <a:pt x="266" y="140"/>
                  </a:cubicBezTo>
                  <a:cubicBezTo>
                    <a:pt x="270" y="133"/>
                    <a:pt x="277" y="127"/>
                    <a:pt x="281" y="121"/>
                  </a:cubicBezTo>
                  <a:cubicBezTo>
                    <a:pt x="285" y="116"/>
                    <a:pt x="287" y="110"/>
                    <a:pt x="292" y="103"/>
                  </a:cubicBezTo>
                  <a:cubicBezTo>
                    <a:pt x="294" y="97"/>
                    <a:pt x="298" y="93"/>
                    <a:pt x="300" y="86"/>
                  </a:cubicBezTo>
                  <a:cubicBezTo>
                    <a:pt x="305" y="82"/>
                    <a:pt x="305" y="76"/>
                    <a:pt x="307" y="71"/>
                  </a:cubicBezTo>
                  <a:cubicBezTo>
                    <a:pt x="317" y="50"/>
                    <a:pt x="320" y="33"/>
                    <a:pt x="322" y="20"/>
                  </a:cubicBezTo>
                  <a:cubicBezTo>
                    <a:pt x="324" y="7"/>
                    <a:pt x="324" y="1"/>
                    <a:pt x="322" y="1"/>
                  </a:cubicBezTo>
                  <a:cubicBezTo>
                    <a:pt x="321" y="0"/>
                    <a:pt x="321" y="0"/>
                    <a:pt x="321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8"/>
            <p:cNvSpPr/>
            <p:nvPr/>
          </p:nvSpPr>
          <p:spPr>
            <a:xfrm>
              <a:off x="8544093" y="3855598"/>
              <a:ext cx="31242" cy="14567"/>
            </a:xfrm>
            <a:custGeom>
              <a:rect b="b" l="l" r="r" t="t"/>
              <a:pathLst>
                <a:path extrusionOk="0" h="77" w="164">
                  <a:moveTo>
                    <a:pt x="61" y="1"/>
                  </a:moveTo>
                  <a:cubicBezTo>
                    <a:pt x="45" y="1"/>
                    <a:pt x="30" y="5"/>
                    <a:pt x="20" y="12"/>
                  </a:cubicBezTo>
                  <a:cubicBezTo>
                    <a:pt x="2" y="23"/>
                    <a:pt x="0" y="38"/>
                    <a:pt x="5" y="38"/>
                  </a:cubicBezTo>
                  <a:cubicBezTo>
                    <a:pt x="6" y="39"/>
                    <a:pt x="7" y="40"/>
                    <a:pt x="8" y="40"/>
                  </a:cubicBezTo>
                  <a:cubicBezTo>
                    <a:pt x="13" y="40"/>
                    <a:pt x="20" y="35"/>
                    <a:pt x="30" y="34"/>
                  </a:cubicBezTo>
                  <a:cubicBezTo>
                    <a:pt x="33" y="33"/>
                    <a:pt x="37" y="33"/>
                    <a:pt x="41" y="33"/>
                  </a:cubicBezTo>
                  <a:cubicBezTo>
                    <a:pt x="52" y="33"/>
                    <a:pt x="66" y="35"/>
                    <a:pt x="82" y="40"/>
                  </a:cubicBezTo>
                  <a:cubicBezTo>
                    <a:pt x="103" y="47"/>
                    <a:pt x="122" y="55"/>
                    <a:pt x="133" y="64"/>
                  </a:cubicBezTo>
                  <a:cubicBezTo>
                    <a:pt x="146" y="70"/>
                    <a:pt x="152" y="77"/>
                    <a:pt x="157" y="77"/>
                  </a:cubicBezTo>
                  <a:cubicBezTo>
                    <a:pt x="163" y="75"/>
                    <a:pt x="163" y="62"/>
                    <a:pt x="152" y="47"/>
                  </a:cubicBezTo>
                  <a:cubicBezTo>
                    <a:pt x="139" y="30"/>
                    <a:pt x="120" y="15"/>
                    <a:pt x="92" y="6"/>
                  </a:cubicBezTo>
                  <a:cubicBezTo>
                    <a:pt x="82" y="3"/>
                    <a:pt x="71" y="1"/>
                    <a:pt x="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8"/>
            <p:cNvSpPr/>
            <p:nvPr/>
          </p:nvSpPr>
          <p:spPr>
            <a:xfrm>
              <a:off x="8444843" y="3854652"/>
              <a:ext cx="27241" cy="25162"/>
            </a:xfrm>
            <a:custGeom>
              <a:rect b="b" l="l" r="r" t="t"/>
              <a:pathLst>
                <a:path extrusionOk="0" h="133" w="143">
                  <a:moveTo>
                    <a:pt x="84" y="1"/>
                  </a:moveTo>
                  <a:cubicBezTo>
                    <a:pt x="71" y="1"/>
                    <a:pt x="58" y="5"/>
                    <a:pt x="46" y="13"/>
                  </a:cubicBezTo>
                  <a:cubicBezTo>
                    <a:pt x="14" y="37"/>
                    <a:pt x="1" y="77"/>
                    <a:pt x="16" y="107"/>
                  </a:cubicBezTo>
                  <a:cubicBezTo>
                    <a:pt x="23" y="124"/>
                    <a:pt x="40" y="133"/>
                    <a:pt x="59" y="133"/>
                  </a:cubicBezTo>
                  <a:cubicBezTo>
                    <a:pt x="72" y="133"/>
                    <a:pt x="85" y="129"/>
                    <a:pt x="97" y="120"/>
                  </a:cubicBezTo>
                  <a:cubicBezTo>
                    <a:pt x="129" y="99"/>
                    <a:pt x="142" y="56"/>
                    <a:pt x="129" y="28"/>
                  </a:cubicBezTo>
                  <a:cubicBezTo>
                    <a:pt x="120" y="10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8"/>
            <p:cNvSpPr/>
            <p:nvPr/>
          </p:nvSpPr>
          <p:spPr>
            <a:xfrm>
              <a:off x="8450939" y="3851625"/>
              <a:ext cx="31242" cy="14567"/>
            </a:xfrm>
            <a:custGeom>
              <a:rect b="b" l="l" r="r" t="t"/>
              <a:pathLst>
                <a:path extrusionOk="0" h="77" w="164">
                  <a:moveTo>
                    <a:pt x="60" y="0"/>
                  </a:moveTo>
                  <a:cubicBezTo>
                    <a:pt x="45" y="0"/>
                    <a:pt x="30" y="4"/>
                    <a:pt x="20" y="12"/>
                  </a:cubicBezTo>
                  <a:cubicBezTo>
                    <a:pt x="3" y="23"/>
                    <a:pt x="1" y="38"/>
                    <a:pt x="5" y="38"/>
                  </a:cubicBezTo>
                  <a:cubicBezTo>
                    <a:pt x="6" y="39"/>
                    <a:pt x="8" y="39"/>
                    <a:pt x="9" y="39"/>
                  </a:cubicBezTo>
                  <a:cubicBezTo>
                    <a:pt x="14" y="39"/>
                    <a:pt x="21" y="35"/>
                    <a:pt x="31" y="33"/>
                  </a:cubicBezTo>
                  <a:cubicBezTo>
                    <a:pt x="34" y="33"/>
                    <a:pt x="37" y="33"/>
                    <a:pt x="40" y="33"/>
                  </a:cubicBezTo>
                  <a:cubicBezTo>
                    <a:pt x="51" y="33"/>
                    <a:pt x="66" y="35"/>
                    <a:pt x="82" y="40"/>
                  </a:cubicBezTo>
                  <a:cubicBezTo>
                    <a:pt x="104" y="46"/>
                    <a:pt x="121" y="55"/>
                    <a:pt x="134" y="63"/>
                  </a:cubicBezTo>
                  <a:cubicBezTo>
                    <a:pt x="147" y="70"/>
                    <a:pt x="153" y="76"/>
                    <a:pt x="157" y="76"/>
                  </a:cubicBezTo>
                  <a:cubicBezTo>
                    <a:pt x="162" y="74"/>
                    <a:pt x="164" y="61"/>
                    <a:pt x="151" y="46"/>
                  </a:cubicBezTo>
                  <a:cubicBezTo>
                    <a:pt x="140" y="29"/>
                    <a:pt x="119" y="14"/>
                    <a:pt x="93" y="6"/>
                  </a:cubicBezTo>
                  <a:cubicBezTo>
                    <a:pt x="82" y="2"/>
                    <a:pt x="71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8"/>
            <p:cNvSpPr/>
            <p:nvPr/>
          </p:nvSpPr>
          <p:spPr>
            <a:xfrm>
              <a:off x="8571905" y="3863922"/>
              <a:ext cx="18479" cy="7567"/>
            </a:xfrm>
            <a:custGeom>
              <a:rect b="b" l="l" r="r" t="t"/>
              <a:pathLst>
                <a:path extrusionOk="0" h="40" w="97">
                  <a:moveTo>
                    <a:pt x="77" y="1"/>
                  </a:moveTo>
                  <a:cubicBezTo>
                    <a:pt x="69" y="1"/>
                    <a:pt x="59" y="2"/>
                    <a:pt x="47" y="5"/>
                  </a:cubicBezTo>
                  <a:cubicBezTo>
                    <a:pt x="23" y="7"/>
                    <a:pt x="4" y="11"/>
                    <a:pt x="2" y="22"/>
                  </a:cubicBezTo>
                  <a:cubicBezTo>
                    <a:pt x="0" y="29"/>
                    <a:pt x="16" y="40"/>
                    <a:pt x="40" y="40"/>
                  </a:cubicBezTo>
                  <a:cubicBezTo>
                    <a:pt x="43" y="40"/>
                    <a:pt x="47" y="40"/>
                    <a:pt x="51" y="39"/>
                  </a:cubicBezTo>
                  <a:cubicBezTo>
                    <a:pt x="66" y="37"/>
                    <a:pt x="79" y="31"/>
                    <a:pt x="86" y="24"/>
                  </a:cubicBezTo>
                  <a:cubicBezTo>
                    <a:pt x="94" y="16"/>
                    <a:pt x="96" y="9"/>
                    <a:pt x="92" y="5"/>
                  </a:cubicBezTo>
                  <a:cubicBezTo>
                    <a:pt x="89" y="2"/>
                    <a:pt x="84" y="1"/>
                    <a:pt x="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8"/>
            <p:cNvSpPr/>
            <p:nvPr/>
          </p:nvSpPr>
          <p:spPr>
            <a:xfrm>
              <a:off x="8437223" y="3853138"/>
              <a:ext cx="16002" cy="8324"/>
            </a:xfrm>
            <a:custGeom>
              <a:rect b="b" l="l" r="r" t="t"/>
              <a:pathLst>
                <a:path extrusionOk="0" h="44" w="84">
                  <a:moveTo>
                    <a:pt x="19" y="0"/>
                  </a:moveTo>
                  <a:cubicBezTo>
                    <a:pt x="13" y="0"/>
                    <a:pt x="9" y="1"/>
                    <a:pt x="7" y="4"/>
                  </a:cubicBezTo>
                  <a:cubicBezTo>
                    <a:pt x="0" y="13"/>
                    <a:pt x="13" y="32"/>
                    <a:pt x="37" y="40"/>
                  </a:cubicBezTo>
                  <a:cubicBezTo>
                    <a:pt x="44" y="42"/>
                    <a:pt x="51" y="43"/>
                    <a:pt x="58" y="43"/>
                  </a:cubicBezTo>
                  <a:cubicBezTo>
                    <a:pt x="72" y="43"/>
                    <a:pt x="81" y="39"/>
                    <a:pt x="81" y="32"/>
                  </a:cubicBezTo>
                  <a:cubicBezTo>
                    <a:pt x="84" y="23"/>
                    <a:pt x="69" y="13"/>
                    <a:pt x="49" y="6"/>
                  </a:cubicBezTo>
                  <a:cubicBezTo>
                    <a:pt x="37" y="2"/>
                    <a:pt x="27" y="0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8"/>
            <p:cNvSpPr/>
            <p:nvPr/>
          </p:nvSpPr>
          <p:spPr>
            <a:xfrm>
              <a:off x="8345402" y="3724302"/>
              <a:ext cx="354711" cy="318966"/>
            </a:xfrm>
            <a:custGeom>
              <a:rect b="b" l="l" r="r" t="t"/>
              <a:pathLst>
                <a:path extrusionOk="0" h="1686" w="1862">
                  <a:moveTo>
                    <a:pt x="999" y="1"/>
                  </a:moveTo>
                  <a:cubicBezTo>
                    <a:pt x="846" y="1"/>
                    <a:pt x="688" y="41"/>
                    <a:pt x="559" y="130"/>
                  </a:cubicBezTo>
                  <a:cubicBezTo>
                    <a:pt x="384" y="154"/>
                    <a:pt x="264" y="501"/>
                    <a:pt x="277" y="824"/>
                  </a:cubicBezTo>
                  <a:cubicBezTo>
                    <a:pt x="289" y="1148"/>
                    <a:pt x="0" y="1332"/>
                    <a:pt x="73" y="1516"/>
                  </a:cubicBezTo>
                  <a:cubicBezTo>
                    <a:pt x="144" y="1589"/>
                    <a:pt x="279" y="1645"/>
                    <a:pt x="279" y="1645"/>
                  </a:cubicBezTo>
                  <a:cubicBezTo>
                    <a:pt x="255" y="1415"/>
                    <a:pt x="435" y="1141"/>
                    <a:pt x="403" y="820"/>
                  </a:cubicBezTo>
                  <a:cubicBezTo>
                    <a:pt x="371" y="501"/>
                    <a:pt x="480" y="293"/>
                    <a:pt x="596" y="231"/>
                  </a:cubicBezTo>
                  <a:cubicBezTo>
                    <a:pt x="878" y="497"/>
                    <a:pt x="1377" y="505"/>
                    <a:pt x="1377" y="505"/>
                  </a:cubicBezTo>
                  <a:cubicBezTo>
                    <a:pt x="1439" y="910"/>
                    <a:pt x="1320" y="1492"/>
                    <a:pt x="1382" y="1685"/>
                  </a:cubicBezTo>
                  <a:cubicBezTo>
                    <a:pt x="1525" y="1619"/>
                    <a:pt x="1855" y="1527"/>
                    <a:pt x="1861" y="1428"/>
                  </a:cubicBezTo>
                  <a:cubicBezTo>
                    <a:pt x="1598" y="1171"/>
                    <a:pt x="1829" y="781"/>
                    <a:pt x="1562" y="267"/>
                  </a:cubicBezTo>
                  <a:cubicBezTo>
                    <a:pt x="1476" y="102"/>
                    <a:pt x="1243" y="1"/>
                    <a:pt x="99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8"/>
            <p:cNvSpPr/>
            <p:nvPr/>
          </p:nvSpPr>
          <p:spPr>
            <a:xfrm>
              <a:off x="8557427" y="3817571"/>
              <a:ext cx="27241" cy="15892"/>
            </a:xfrm>
            <a:custGeom>
              <a:rect b="b" l="l" r="r" t="t"/>
              <a:pathLst>
                <a:path extrusionOk="0" h="84" w="143">
                  <a:moveTo>
                    <a:pt x="48" y="1"/>
                  </a:moveTo>
                  <a:cubicBezTo>
                    <a:pt x="40" y="1"/>
                    <a:pt x="32" y="2"/>
                    <a:pt x="27" y="4"/>
                  </a:cubicBezTo>
                  <a:cubicBezTo>
                    <a:pt x="9" y="8"/>
                    <a:pt x="1" y="14"/>
                    <a:pt x="3" y="19"/>
                  </a:cubicBezTo>
                  <a:cubicBezTo>
                    <a:pt x="3" y="29"/>
                    <a:pt x="42" y="27"/>
                    <a:pt x="76" y="42"/>
                  </a:cubicBezTo>
                  <a:cubicBezTo>
                    <a:pt x="106" y="56"/>
                    <a:pt x="127" y="83"/>
                    <a:pt x="136" y="83"/>
                  </a:cubicBezTo>
                  <a:cubicBezTo>
                    <a:pt x="137" y="83"/>
                    <a:pt x="137" y="83"/>
                    <a:pt x="138" y="83"/>
                  </a:cubicBezTo>
                  <a:cubicBezTo>
                    <a:pt x="142" y="81"/>
                    <a:pt x="142" y="70"/>
                    <a:pt x="136" y="55"/>
                  </a:cubicBezTo>
                  <a:cubicBezTo>
                    <a:pt x="129" y="40"/>
                    <a:pt x="114" y="21"/>
                    <a:pt x="91" y="10"/>
                  </a:cubicBezTo>
                  <a:cubicBezTo>
                    <a:pt x="75" y="3"/>
                    <a:pt x="60" y="1"/>
                    <a:pt x="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8"/>
            <p:cNvSpPr/>
            <p:nvPr/>
          </p:nvSpPr>
          <p:spPr>
            <a:xfrm>
              <a:off x="8436270" y="3817571"/>
              <a:ext cx="26860" cy="15892"/>
            </a:xfrm>
            <a:custGeom>
              <a:rect b="b" l="l" r="r" t="t"/>
              <a:pathLst>
                <a:path extrusionOk="0" h="84" w="141">
                  <a:moveTo>
                    <a:pt x="96" y="1"/>
                  </a:moveTo>
                  <a:cubicBezTo>
                    <a:pt x="83" y="1"/>
                    <a:pt x="68" y="3"/>
                    <a:pt x="52" y="10"/>
                  </a:cubicBezTo>
                  <a:cubicBezTo>
                    <a:pt x="29" y="21"/>
                    <a:pt x="14" y="40"/>
                    <a:pt x="7" y="55"/>
                  </a:cubicBezTo>
                  <a:cubicBezTo>
                    <a:pt x="1" y="70"/>
                    <a:pt x="1" y="81"/>
                    <a:pt x="5" y="83"/>
                  </a:cubicBezTo>
                  <a:cubicBezTo>
                    <a:pt x="6" y="83"/>
                    <a:pt x="6" y="83"/>
                    <a:pt x="7" y="83"/>
                  </a:cubicBezTo>
                  <a:cubicBezTo>
                    <a:pt x="17" y="83"/>
                    <a:pt x="37" y="56"/>
                    <a:pt x="67" y="42"/>
                  </a:cubicBezTo>
                  <a:cubicBezTo>
                    <a:pt x="101" y="27"/>
                    <a:pt x="138" y="29"/>
                    <a:pt x="140" y="19"/>
                  </a:cubicBezTo>
                  <a:cubicBezTo>
                    <a:pt x="140" y="14"/>
                    <a:pt x="134" y="8"/>
                    <a:pt x="116" y="4"/>
                  </a:cubicBezTo>
                  <a:cubicBezTo>
                    <a:pt x="111" y="2"/>
                    <a:pt x="104" y="1"/>
                    <a:pt x="9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1" name="Google Shape;2281;p28"/>
          <p:cNvGrpSpPr/>
          <p:nvPr/>
        </p:nvGrpSpPr>
        <p:grpSpPr>
          <a:xfrm>
            <a:off x="265918" y="1392525"/>
            <a:ext cx="847346" cy="875453"/>
            <a:chOff x="265918" y="1392525"/>
            <a:chExt cx="847346" cy="875453"/>
          </a:xfrm>
        </p:grpSpPr>
        <p:sp>
          <p:nvSpPr>
            <p:cNvPr id="2282" name="Google Shape;2282;p28"/>
            <p:cNvSpPr/>
            <p:nvPr/>
          </p:nvSpPr>
          <p:spPr>
            <a:xfrm>
              <a:off x="598242" y="1872274"/>
              <a:ext cx="515022" cy="395704"/>
            </a:xfrm>
            <a:custGeom>
              <a:rect b="b" l="l" r="r" t="t"/>
              <a:pathLst>
                <a:path extrusionOk="0" h="1436" w="1869">
                  <a:moveTo>
                    <a:pt x="1405" y="1"/>
                  </a:moveTo>
                  <a:lnTo>
                    <a:pt x="0" y="665"/>
                  </a:lnTo>
                  <a:lnTo>
                    <a:pt x="1868" y="1436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8"/>
            <p:cNvSpPr/>
            <p:nvPr/>
          </p:nvSpPr>
          <p:spPr>
            <a:xfrm>
              <a:off x="265918" y="1392525"/>
              <a:ext cx="786448" cy="786448"/>
            </a:xfrm>
            <a:custGeom>
              <a:rect b="b" l="l" r="r" t="t"/>
              <a:pathLst>
                <a:path extrusionOk="0" h="2854" w="2854">
                  <a:moveTo>
                    <a:pt x="1427" y="0"/>
                  </a:moveTo>
                  <a:cubicBezTo>
                    <a:pt x="639" y="0"/>
                    <a:pt x="1" y="639"/>
                    <a:pt x="1" y="1427"/>
                  </a:cubicBezTo>
                  <a:cubicBezTo>
                    <a:pt x="1" y="2215"/>
                    <a:pt x="639" y="2853"/>
                    <a:pt x="1427" y="2853"/>
                  </a:cubicBezTo>
                  <a:cubicBezTo>
                    <a:pt x="2215" y="2853"/>
                    <a:pt x="2853" y="2215"/>
                    <a:pt x="2853" y="1427"/>
                  </a:cubicBezTo>
                  <a:cubicBezTo>
                    <a:pt x="2853" y="639"/>
                    <a:pt x="2215" y="0"/>
                    <a:pt x="142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4" name="Google Shape;2284;p28"/>
          <p:cNvGrpSpPr/>
          <p:nvPr/>
        </p:nvGrpSpPr>
        <p:grpSpPr>
          <a:xfrm>
            <a:off x="429393" y="1511432"/>
            <a:ext cx="459483" cy="548641"/>
            <a:chOff x="429393" y="1511432"/>
            <a:chExt cx="459483" cy="548641"/>
          </a:xfrm>
        </p:grpSpPr>
        <p:sp>
          <p:nvSpPr>
            <p:cNvPr id="2285" name="Google Shape;2285;p28"/>
            <p:cNvSpPr/>
            <p:nvPr/>
          </p:nvSpPr>
          <p:spPr>
            <a:xfrm>
              <a:off x="429393" y="1683452"/>
              <a:ext cx="459483" cy="235319"/>
            </a:xfrm>
            <a:custGeom>
              <a:rect b="b" l="l" r="r" t="t"/>
              <a:pathLst>
                <a:path extrusionOk="0" h="1264" w="2462">
                  <a:moveTo>
                    <a:pt x="985" y="0"/>
                  </a:moveTo>
                  <a:cubicBezTo>
                    <a:pt x="821" y="0"/>
                    <a:pt x="671" y="26"/>
                    <a:pt x="572" y="97"/>
                  </a:cubicBezTo>
                  <a:cubicBezTo>
                    <a:pt x="585" y="487"/>
                    <a:pt x="0" y="711"/>
                    <a:pt x="347" y="1178"/>
                  </a:cubicBezTo>
                  <a:cubicBezTo>
                    <a:pt x="519" y="1242"/>
                    <a:pt x="756" y="1263"/>
                    <a:pt x="998" y="1263"/>
                  </a:cubicBezTo>
                  <a:cubicBezTo>
                    <a:pt x="1510" y="1263"/>
                    <a:pt x="2048" y="1168"/>
                    <a:pt x="2056" y="1168"/>
                  </a:cubicBezTo>
                  <a:cubicBezTo>
                    <a:pt x="2461" y="831"/>
                    <a:pt x="1782" y="602"/>
                    <a:pt x="1819" y="155"/>
                  </a:cubicBezTo>
                  <a:cubicBezTo>
                    <a:pt x="1636" y="88"/>
                    <a:pt x="1286" y="0"/>
                    <a:pt x="98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8"/>
            <p:cNvSpPr/>
            <p:nvPr/>
          </p:nvSpPr>
          <p:spPr>
            <a:xfrm>
              <a:off x="588028" y="1761085"/>
              <a:ext cx="145385" cy="137952"/>
            </a:xfrm>
            <a:custGeom>
              <a:rect b="b" l="l" r="r" t="t"/>
              <a:pathLst>
                <a:path extrusionOk="0" h="741" w="779">
                  <a:moveTo>
                    <a:pt x="172" y="1"/>
                  </a:moveTo>
                  <a:cubicBezTo>
                    <a:pt x="166" y="279"/>
                    <a:pt x="189" y="414"/>
                    <a:pt x="1" y="455"/>
                  </a:cubicBezTo>
                  <a:cubicBezTo>
                    <a:pt x="115" y="646"/>
                    <a:pt x="213" y="741"/>
                    <a:pt x="334" y="741"/>
                  </a:cubicBezTo>
                  <a:cubicBezTo>
                    <a:pt x="450" y="741"/>
                    <a:pt x="587" y="654"/>
                    <a:pt x="778" y="483"/>
                  </a:cubicBezTo>
                  <a:cubicBezTo>
                    <a:pt x="513" y="442"/>
                    <a:pt x="530" y="284"/>
                    <a:pt x="558" y="63"/>
                  </a:cubicBezTo>
                  <a:lnTo>
                    <a:pt x="558" y="63"/>
                  </a:lnTo>
                  <a:cubicBezTo>
                    <a:pt x="557" y="63"/>
                    <a:pt x="502" y="81"/>
                    <a:pt x="425" y="81"/>
                  </a:cubicBezTo>
                  <a:cubicBezTo>
                    <a:pt x="352" y="81"/>
                    <a:pt x="258" y="65"/>
                    <a:pt x="172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8"/>
            <p:cNvSpPr/>
            <p:nvPr/>
          </p:nvSpPr>
          <p:spPr>
            <a:xfrm>
              <a:off x="616769" y="1761085"/>
              <a:ext cx="75772" cy="67952"/>
            </a:xfrm>
            <a:custGeom>
              <a:rect b="b" l="l" r="r" t="t"/>
              <a:pathLst>
                <a:path extrusionOk="0" h="365" w="406">
                  <a:moveTo>
                    <a:pt x="18" y="1"/>
                  </a:moveTo>
                  <a:lnTo>
                    <a:pt x="18" y="1"/>
                  </a:lnTo>
                  <a:cubicBezTo>
                    <a:pt x="16" y="140"/>
                    <a:pt x="20" y="245"/>
                    <a:pt x="1" y="318"/>
                  </a:cubicBezTo>
                  <a:cubicBezTo>
                    <a:pt x="88" y="349"/>
                    <a:pt x="176" y="365"/>
                    <a:pt x="260" y="365"/>
                  </a:cubicBezTo>
                  <a:cubicBezTo>
                    <a:pt x="310" y="365"/>
                    <a:pt x="359" y="359"/>
                    <a:pt x="406" y="348"/>
                  </a:cubicBezTo>
                  <a:cubicBezTo>
                    <a:pt x="378" y="275"/>
                    <a:pt x="389" y="177"/>
                    <a:pt x="404" y="63"/>
                  </a:cubicBezTo>
                  <a:lnTo>
                    <a:pt x="404" y="63"/>
                  </a:lnTo>
                  <a:cubicBezTo>
                    <a:pt x="403" y="63"/>
                    <a:pt x="348" y="81"/>
                    <a:pt x="271" y="81"/>
                  </a:cubicBezTo>
                  <a:cubicBezTo>
                    <a:pt x="198" y="81"/>
                    <a:pt x="104" y="65"/>
                    <a:pt x="18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8"/>
            <p:cNvSpPr/>
            <p:nvPr/>
          </p:nvSpPr>
          <p:spPr>
            <a:xfrm>
              <a:off x="534465" y="1551272"/>
              <a:ext cx="232914" cy="247978"/>
            </a:xfrm>
            <a:custGeom>
              <a:rect b="b" l="l" r="r" t="t"/>
              <a:pathLst>
                <a:path extrusionOk="0" h="1332" w="1248">
                  <a:moveTo>
                    <a:pt x="726" y="0"/>
                  </a:moveTo>
                  <a:cubicBezTo>
                    <a:pt x="482" y="0"/>
                    <a:pt x="234" y="110"/>
                    <a:pt x="202" y="211"/>
                  </a:cubicBezTo>
                  <a:cubicBezTo>
                    <a:pt x="140" y="404"/>
                    <a:pt x="1" y="907"/>
                    <a:pt x="256" y="1194"/>
                  </a:cubicBezTo>
                  <a:cubicBezTo>
                    <a:pt x="408" y="1285"/>
                    <a:pt x="566" y="1332"/>
                    <a:pt x="713" y="1332"/>
                  </a:cubicBezTo>
                  <a:cubicBezTo>
                    <a:pt x="877" y="1332"/>
                    <a:pt x="1028" y="1274"/>
                    <a:pt x="1142" y="1154"/>
                  </a:cubicBezTo>
                  <a:cubicBezTo>
                    <a:pt x="1247" y="1047"/>
                    <a:pt x="1217" y="751"/>
                    <a:pt x="1221" y="366"/>
                  </a:cubicBezTo>
                  <a:cubicBezTo>
                    <a:pt x="1168" y="92"/>
                    <a:pt x="948" y="0"/>
                    <a:pt x="726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8"/>
            <p:cNvSpPr/>
            <p:nvPr/>
          </p:nvSpPr>
          <p:spPr>
            <a:xfrm>
              <a:off x="510204" y="1649197"/>
              <a:ext cx="52443" cy="71675"/>
            </a:xfrm>
            <a:custGeom>
              <a:rect b="b" l="l" r="r" t="t"/>
              <a:pathLst>
                <a:path extrusionOk="0" h="385" w="281">
                  <a:moveTo>
                    <a:pt x="126" y="1"/>
                  </a:moveTo>
                  <a:cubicBezTo>
                    <a:pt x="54" y="1"/>
                    <a:pt x="1" y="104"/>
                    <a:pt x="39" y="246"/>
                  </a:cubicBezTo>
                  <a:cubicBezTo>
                    <a:pt x="68" y="356"/>
                    <a:pt x="124" y="385"/>
                    <a:pt x="174" y="385"/>
                  </a:cubicBezTo>
                  <a:cubicBezTo>
                    <a:pt x="231" y="385"/>
                    <a:pt x="281" y="349"/>
                    <a:pt x="281" y="349"/>
                  </a:cubicBezTo>
                  <a:lnTo>
                    <a:pt x="266" y="141"/>
                  </a:lnTo>
                  <a:cubicBezTo>
                    <a:pt x="224" y="42"/>
                    <a:pt x="171" y="1"/>
                    <a:pt x="126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8"/>
            <p:cNvSpPr/>
            <p:nvPr/>
          </p:nvSpPr>
          <p:spPr>
            <a:xfrm>
              <a:off x="756369" y="1654410"/>
              <a:ext cx="51137" cy="67766"/>
            </a:xfrm>
            <a:custGeom>
              <a:rect b="b" l="l" r="r" t="t"/>
              <a:pathLst>
                <a:path extrusionOk="0" h="364" w="274">
                  <a:moveTo>
                    <a:pt x="158" y="0"/>
                  </a:moveTo>
                  <a:cubicBezTo>
                    <a:pt x="110" y="0"/>
                    <a:pt x="51" y="46"/>
                    <a:pt x="7" y="152"/>
                  </a:cubicBezTo>
                  <a:lnTo>
                    <a:pt x="0" y="328"/>
                  </a:lnTo>
                  <a:cubicBezTo>
                    <a:pt x="0" y="328"/>
                    <a:pt x="48" y="363"/>
                    <a:pt x="103" y="363"/>
                  </a:cubicBezTo>
                  <a:cubicBezTo>
                    <a:pt x="152" y="363"/>
                    <a:pt x="206" y="334"/>
                    <a:pt x="236" y="225"/>
                  </a:cubicBezTo>
                  <a:cubicBezTo>
                    <a:pt x="273" y="89"/>
                    <a:pt x="226" y="0"/>
                    <a:pt x="158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28"/>
            <p:cNvSpPr/>
            <p:nvPr/>
          </p:nvSpPr>
          <p:spPr>
            <a:xfrm>
              <a:off x="707658" y="1665580"/>
              <a:ext cx="32474" cy="28298"/>
            </a:xfrm>
            <a:custGeom>
              <a:rect b="b" l="l" r="r" t="t"/>
              <a:pathLst>
                <a:path extrusionOk="0" h="152" w="174">
                  <a:moveTo>
                    <a:pt x="101" y="1"/>
                  </a:moveTo>
                  <a:cubicBezTo>
                    <a:pt x="67" y="1"/>
                    <a:pt x="30" y="26"/>
                    <a:pt x="15" y="62"/>
                  </a:cubicBezTo>
                  <a:cubicBezTo>
                    <a:pt x="0" y="103"/>
                    <a:pt x="17" y="141"/>
                    <a:pt x="56" y="150"/>
                  </a:cubicBezTo>
                  <a:cubicBezTo>
                    <a:pt x="60" y="151"/>
                    <a:pt x="65" y="151"/>
                    <a:pt x="70" y="151"/>
                  </a:cubicBezTo>
                  <a:cubicBezTo>
                    <a:pt x="105" y="151"/>
                    <a:pt x="141" y="126"/>
                    <a:pt x="156" y="90"/>
                  </a:cubicBezTo>
                  <a:cubicBezTo>
                    <a:pt x="174" y="49"/>
                    <a:pt x="154" y="11"/>
                    <a:pt x="116" y="2"/>
                  </a:cubicBezTo>
                  <a:cubicBezTo>
                    <a:pt x="111" y="1"/>
                    <a:pt x="106" y="1"/>
                    <a:pt x="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8"/>
            <p:cNvSpPr/>
            <p:nvPr/>
          </p:nvSpPr>
          <p:spPr>
            <a:xfrm>
              <a:off x="615276" y="1662788"/>
              <a:ext cx="32474" cy="28298"/>
            </a:xfrm>
            <a:custGeom>
              <a:rect b="b" l="l" r="r" t="t"/>
              <a:pathLst>
                <a:path extrusionOk="0" h="152" w="174">
                  <a:moveTo>
                    <a:pt x="102" y="1"/>
                  </a:moveTo>
                  <a:cubicBezTo>
                    <a:pt x="67" y="1"/>
                    <a:pt x="30" y="26"/>
                    <a:pt x="15" y="62"/>
                  </a:cubicBezTo>
                  <a:cubicBezTo>
                    <a:pt x="0" y="103"/>
                    <a:pt x="17" y="141"/>
                    <a:pt x="56" y="150"/>
                  </a:cubicBezTo>
                  <a:cubicBezTo>
                    <a:pt x="61" y="151"/>
                    <a:pt x="66" y="151"/>
                    <a:pt x="70" y="151"/>
                  </a:cubicBezTo>
                  <a:cubicBezTo>
                    <a:pt x="105" y="151"/>
                    <a:pt x="142" y="126"/>
                    <a:pt x="157" y="90"/>
                  </a:cubicBezTo>
                  <a:cubicBezTo>
                    <a:pt x="174" y="49"/>
                    <a:pt x="155" y="9"/>
                    <a:pt x="116" y="2"/>
                  </a:cubicBezTo>
                  <a:cubicBezTo>
                    <a:pt x="111" y="1"/>
                    <a:pt x="106" y="1"/>
                    <a:pt x="1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8"/>
            <p:cNvSpPr/>
            <p:nvPr/>
          </p:nvSpPr>
          <p:spPr>
            <a:xfrm>
              <a:off x="482582" y="1839276"/>
              <a:ext cx="362622" cy="220798"/>
            </a:xfrm>
            <a:custGeom>
              <a:rect b="b" l="l" r="r" t="t"/>
              <a:pathLst>
                <a:path extrusionOk="0" h="1186" w="1943">
                  <a:moveTo>
                    <a:pt x="647" y="1"/>
                  </a:moveTo>
                  <a:cubicBezTo>
                    <a:pt x="351" y="41"/>
                    <a:pt x="0" y="155"/>
                    <a:pt x="17" y="431"/>
                  </a:cubicBezTo>
                  <a:cubicBezTo>
                    <a:pt x="35" y="710"/>
                    <a:pt x="7" y="1168"/>
                    <a:pt x="7" y="1168"/>
                  </a:cubicBezTo>
                  <a:lnTo>
                    <a:pt x="876" y="1174"/>
                  </a:lnTo>
                  <a:lnTo>
                    <a:pt x="970" y="1174"/>
                  </a:lnTo>
                  <a:lnTo>
                    <a:pt x="1943" y="1185"/>
                  </a:lnTo>
                  <a:cubicBezTo>
                    <a:pt x="1943" y="1185"/>
                    <a:pt x="1872" y="703"/>
                    <a:pt x="1834" y="378"/>
                  </a:cubicBezTo>
                  <a:cubicBezTo>
                    <a:pt x="1799" y="101"/>
                    <a:pt x="1482" y="44"/>
                    <a:pt x="1187" y="5"/>
                  </a:cubicBezTo>
                  <a:cubicBezTo>
                    <a:pt x="1152" y="118"/>
                    <a:pt x="1040" y="172"/>
                    <a:pt x="925" y="172"/>
                  </a:cubicBezTo>
                  <a:cubicBezTo>
                    <a:pt x="806" y="172"/>
                    <a:pt x="684" y="113"/>
                    <a:pt x="647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8"/>
            <p:cNvSpPr/>
            <p:nvPr/>
          </p:nvSpPr>
          <p:spPr>
            <a:xfrm>
              <a:off x="600533" y="1609543"/>
              <a:ext cx="30047" cy="17872"/>
            </a:xfrm>
            <a:custGeom>
              <a:rect b="b" l="l" r="r" t="t"/>
              <a:pathLst>
                <a:path extrusionOk="0" h="96" w="161">
                  <a:moveTo>
                    <a:pt x="123" y="1"/>
                  </a:moveTo>
                  <a:cubicBezTo>
                    <a:pt x="105" y="1"/>
                    <a:pt x="82" y="5"/>
                    <a:pt x="62" y="16"/>
                  </a:cubicBezTo>
                  <a:cubicBezTo>
                    <a:pt x="36" y="29"/>
                    <a:pt x="17" y="48"/>
                    <a:pt x="9" y="65"/>
                  </a:cubicBezTo>
                  <a:cubicBezTo>
                    <a:pt x="0" y="82"/>
                    <a:pt x="0" y="93"/>
                    <a:pt x="2" y="95"/>
                  </a:cubicBezTo>
                  <a:cubicBezTo>
                    <a:pt x="3" y="96"/>
                    <a:pt x="4" y="96"/>
                    <a:pt x="4" y="96"/>
                  </a:cubicBezTo>
                  <a:cubicBezTo>
                    <a:pt x="16" y="96"/>
                    <a:pt x="39" y="66"/>
                    <a:pt x="77" y="48"/>
                  </a:cubicBezTo>
                  <a:cubicBezTo>
                    <a:pt x="118" y="25"/>
                    <a:pt x="159" y="25"/>
                    <a:pt x="161" y="14"/>
                  </a:cubicBezTo>
                  <a:cubicBezTo>
                    <a:pt x="161" y="10"/>
                    <a:pt x="150" y="3"/>
                    <a:pt x="133" y="1"/>
                  </a:cubicBezTo>
                  <a:cubicBezTo>
                    <a:pt x="130" y="1"/>
                    <a:pt x="126" y="1"/>
                    <a:pt x="12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8"/>
            <p:cNvSpPr/>
            <p:nvPr/>
          </p:nvSpPr>
          <p:spPr>
            <a:xfrm>
              <a:off x="719229" y="1612150"/>
              <a:ext cx="26501" cy="15452"/>
            </a:xfrm>
            <a:custGeom>
              <a:rect b="b" l="l" r="r" t="t"/>
              <a:pathLst>
                <a:path extrusionOk="0" h="83" w="142">
                  <a:moveTo>
                    <a:pt x="48" y="0"/>
                  </a:moveTo>
                  <a:cubicBezTo>
                    <a:pt x="40" y="0"/>
                    <a:pt x="32" y="1"/>
                    <a:pt x="26" y="2"/>
                  </a:cubicBezTo>
                  <a:cubicBezTo>
                    <a:pt x="9" y="6"/>
                    <a:pt x="0" y="13"/>
                    <a:pt x="2" y="17"/>
                  </a:cubicBezTo>
                  <a:cubicBezTo>
                    <a:pt x="2" y="28"/>
                    <a:pt x="41" y="26"/>
                    <a:pt x="75" y="41"/>
                  </a:cubicBezTo>
                  <a:cubicBezTo>
                    <a:pt x="104" y="54"/>
                    <a:pt x="125" y="82"/>
                    <a:pt x="135" y="82"/>
                  </a:cubicBezTo>
                  <a:cubicBezTo>
                    <a:pt x="136" y="82"/>
                    <a:pt x="136" y="82"/>
                    <a:pt x="137" y="81"/>
                  </a:cubicBezTo>
                  <a:cubicBezTo>
                    <a:pt x="142" y="79"/>
                    <a:pt x="142" y="68"/>
                    <a:pt x="135" y="54"/>
                  </a:cubicBezTo>
                  <a:cubicBezTo>
                    <a:pt x="129" y="41"/>
                    <a:pt x="114" y="21"/>
                    <a:pt x="88" y="9"/>
                  </a:cubicBezTo>
                  <a:cubicBezTo>
                    <a:pt x="74" y="2"/>
                    <a:pt x="60" y="0"/>
                    <a:pt x="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8"/>
            <p:cNvSpPr/>
            <p:nvPr/>
          </p:nvSpPr>
          <p:spPr>
            <a:xfrm>
              <a:off x="657268" y="1679729"/>
              <a:ext cx="27248" cy="19548"/>
            </a:xfrm>
            <a:custGeom>
              <a:rect b="b" l="l" r="r" t="t"/>
              <a:pathLst>
                <a:path extrusionOk="0" h="105" w="146">
                  <a:moveTo>
                    <a:pt x="84" y="0"/>
                  </a:moveTo>
                  <a:cubicBezTo>
                    <a:pt x="82" y="0"/>
                    <a:pt x="80" y="1"/>
                    <a:pt x="77" y="1"/>
                  </a:cubicBezTo>
                  <a:cubicBezTo>
                    <a:pt x="52" y="3"/>
                    <a:pt x="41" y="20"/>
                    <a:pt x="30" y="31"/>
                  </a:cubicBezTo>
                  <a:cubicBezTo>
                    <a:pt x="26" y="37"/>
                    <a:pt x="22" y="42"/>
                    <a:pt x="19" y="48"/>
                  </a:cubicBezTo>
                  <a:cubicBezTo>
                    <a:pt x="15" y="55"/>
                    <a:pt x="13" y="59"/>
                    <a:pt x="11" y="63"/>
                  </a:cubicBezTo>
                  <a:cubicBezTo>
                    <a:pt x="2" y="85"/>
                    <a:pt x="0" y="97"/>
                    <a:pt x="4" y="100"/>
                  </a:cubicBezTo>
                  <a:cubicBezTo>
                    <a:pt x="5" y="100"/>
                    <a:pt x="5" y="100"/>
                    <a:pt x="6" y="100"/>
                  </a:cubicBezTo>
                  <a:cubicBezTo>
                    <a:pt x="11" y="100"/>
                    <a:pt x="21" y="92"/>
                    <a:pt x="32" y="78"/>
                  </a:cubicBezTo>
                  <a:cubicBezTo>
                    <a:pt x="34" y="74"/>
                    <a:pt x="39" y="70"/>
                    <a:pt x="43" y="65"/>
                  </a:cubicBezTo>
                  <a:cubicBezTo>
                    <a:pt x="45" y="61"/>
                    <a:pt x="49" y="57"/>
                    <a:pt x="54" y="52"/>
                  </a:cubicBezTo>
                  <a:cubicBezTo>
                    <a:pt x="62" y="44"/>
                    <a:pt x="73" y="35"/>
                    <a:pt x="79" y="35"/>
                  </a:cubicBezTo>
                  <a:cubicBezTo>
                    <a:pt x="84" y="35"/>
                    <a:pt x="86" y="35"/>
                    <a:pt x="90" y="37"/>
                  </a:cubicBezTo>
                  <a:cubicBezTo>
                    <a:pt x="92" y="42"/>
                    <a:pt x="97" y="44"/>
                    <a:pt x="101" y="48"/>
                  </a:cubicBezTo>
                  <a:cubicBezTo>
                    <a:pt x="107" y="59"/>
                    <a:pt x="114" y="67"/>
                    <a:pt x="118" y="76"/>
                  </a:cubicBezTo>
                  <a:cubicBezTo>
                    <a:pt x="128" y="92"/>
                    <a:pt x="134" y="104"/>
                    <a:pt x="140" y="104"/>
                  </a:cubicBezTo>
                  <a:cubicBezTo>
                    <a:pt x="141" y="104"/>
                    <a:pt x="141" y="104"/>
                    <a:pt x="142" y="104"/>
                  </a:cubicBezTo>
                  <a:cubicBezTo>
                    <a:pt x="146" y="102"/>
                    <a:pt x="146" y="89"/>
                    <a:pt x="142" y="67"/>
                  </a:cubicBezTo>
                  <a:cubicBezTo>
                    <a:pt x="139" y="57"/>
                    <a:pt x="135" y="44"/>
                    <a:pt x="127" y="31"/>
                  </a:cubicBezTo>
                  <a:cubicBezTo>
                    <a:pt x="122" y="25"/>
                    <a:pt x="118" y="16"/>
                    <a:pt x="109" y="10"/>
                  </a:cubicBezTo>
                  <a:cubicBezTo>
                    <a:pt x="102" y="4"/>
                    <a:pt x="94" y="0"/>
                    <a:pt x="84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8"/>
            <p:cNvSpPr/>
            <p:nvPr/>
          </p:nvSpPr>
          <p:spPr>
            <a:xfrm>
              <a:off x="638418" y="1714170"/>
              <a:ext cx="60095" cy="37420"/>
            </a:xfrm>
            <a:custGeom>
              <a:rect b="b" l="l" r="r" t="t"/>
              <a:pathLst>
                <a:path extrusionOk="0" h="201" w="322">
                  <a:moveTo>
                    <a:pt x="3" y="0"/>
                  </a:moveTo>
                  <a:cubicBezTo>
                    <a:pt x="1" y="0"/>
                    <a:pt x="1" y="9"/>
                    <a:pt x="3" y="20"/>
                  </a:cubicBezTo>
                  <a:cubicBezTo>
                    <a:pt x="3" y="32"/>
                    <a:pt x="7" y="50"/>
                    <a:pt x="16" y="71"/>
                  </a:cubicBezTo>
                  <a:cubicBezTo>
                    <a:pt x="18" y="75"/>
                    <a:pt x="20" y="82"/>
                    <a:pt x="24" y="88"/>
                  </a:cubicBezTo>
                  <a:cubicBezTo>
                    <a:pt x="26" y="92"/>
                    <a:pt x="31" y="99"/>
                    <a:pt x="33" y="105"/>
                  </a:cubicBezTo>
                  <a:cubicBezTo>
                    <a:pt x="37" y="109"/>
                    <a:pt x="39" y="116"/>
                    <a:pt x="43" y="122"/>
                  </a:cubicBezTo>
                  <a:cubicBezTo>
                    <a:pt x="48" y="127"/>
                    <a:pt x="52" y="133"/>
                    <a:pt x="58" y="139"/>
                  </a:cubicBezTo>
                  <a:cubicBezTo>
                    <a:pt x="78" y="163"/>
                    <a:pt x="105" y="187"/>
                    <a:pt x="142" y="195"/>
                  </a:cubicBezTo>
                  <a:cubicBezTo>
                    <a:pt x="155" y="199"/>
                    <a:pt x="169" y="201"/>
                    <a:pt x="182" y="201"/>
                  </a:cubicBezTo>
                  <a:cubicBezTo>
                    <a:pt x="205" y="201"/>
                    <a:pt x="227" y="195"/>
                    <a:pt x="245" y="184"/>
                  </a:cubicBezTo>
                  <a:cubicBezTo>
                    <a:pt x="273" y="169"/>
                    <a:pt x="292" y="146"/>
                    <a:pt x="303" y="127"/>
                  </a:cubicBezTo>
                  <a:cubicBezTo>
                    <a:pt x="313" y="105"/>
                    <a:pt x="320" y="88"/>
                    <a:pt x="322" y="75"/>
                  </a:cubicBezTo>
                  <a:cubicBezTo>
                    <a:pt x="322" y="62"/>
                    <a:pt x="322" y="56"/>
                    <a:pt x="320" y="56"/>
                  </a:cubicBezTo>
                  <a:cubicBezTo>
                    <a:pt x="319" y="56"/>
                    <a:pt x="319" y="56"/>
                    <a:pt x="319" y="56"/>
                  </a:cubicBezTo>
                  <a:cubicBezTo>
                    <a:pt x="315" y="56"/>
                    <a:pt x="306" y="81"/>
                    <a:pt x="281" y="112"/>
                  </a:cubicBezTo>
                  <a:cubicBezTo>
                    <a:pt x="270" y="129"/>
                    <a:pt x="251" y="144"/>
                    <a:pt x="230" y="154"/>
                  </a:cubicBezTo>
                  <a:cubicBezTo>
                    <a:pt x="216" y="162"/>
                    <a:pt x="200" y="166"/>
                    <a:pt x="184" y="166"/>
                  </a:cubicBezTo>
                  <a:cubicBezTo>
                    <a:pt x="173" y="166"/>
                    <a:pt x="162" y="164"/>
                    <a:pt x="150" y="161"/>
                  </a:cubicBezTo>
                  <a:cubicBezTo>
                    <a:pt x="123" y="154"/>
                    <a:pt x="101" y="135"/>
                    <a:pt x="82" y="118"/>
                  </a:cubicBezTo>
                  <a:cubicBezTo>
                    <a:pt x="78" y="112"/>
                    <a:pt x="73" y="107"/>
                    <a:pt x="69" y="103"/>
                  </a:cubicBezTo>
                  <a:cubicBezTo>
                    <a:pt x="65" y="99"/>
                    <a:pt x="63" y="92"/>
                    <a:pt x="58" y="88"/>
                  </a:cubicBezTo>
                  <a:cubicBezTo>
                    <a:pt x="54" y="84"/>
                    <a:pt x="50" y="77"/>
                    <a:pt x="48" y="73"/>
                  </a:cubicBezTo>
                  <a:cubicBezTo>
                    <a:pt x="45" y="69"/>
                    <a:pt x="41" y="64"/>
                    <a:pt x="39" y="60"/>
                  </a:cubicBezTo>
                  <a:cubicBezTo>
                    <a:pt x="28" y="43"/>
                    <a:pt x="22" y="26"/>
                    <a:pt x="16" y="15"/>
                  </a:cubicBezTo>
                  <a:cubicBezTo>
                    <a:pt x="9" y="5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8"/>
            <p:cNvSpPr/>
            <p:nvPr/>
          </p:nvSpPr>
          <p:spPr>
            <a:xfrm>
              <a:off x="707658" y="1652362"/>
              <a:ext cx="33593" cy="10426"/>
            </a:xfrm>
            <a:custGeom>
              <a:rect b="b" l="l" r="r" t="t"/>
              <a:pathLst>
                <a:path extrusionOk="0" h="56" w="180">
                  <a:moveTo>
                    <a:pt x="95" y="0"/>
                  </a:moveTo>
                  <a:cubicBezTo>
                    <a:pt x="93" y="0"/>
                    <a:pt x="90" y="0"/>
                    <a:pt x="88" y="0"/>
                  </a:cubicBezTo>
                  <a:cubicBezTo>
                    <a:pt x="58" y="2"/>
                    <a:pt x="34" y="15"/>
                    <a:pt x="19" y="28"/>
                  </a:cubicBezTo>
                  <a:cubicBezTo>
                    <a:pt x="6" y="41"/>
                    <a:pt x="0" y="50"/>
                    <a:pt x="2" y="54"/>
                  </a:cubicBezTo>
                  <a:cubicBezTo>
                    <a:pt x="3" y="55"/>
                    <a:pt x="5" y="56"/>
                    <a:pt x="7" y="56"/>
                  </a:cubicBezTo>
                  <a:cubicBezTo>
                    <a:pt x="20" y="56"/>
                    <a:pt x="52" y="38"/>
                    <a:pt x="90" y="35"/>
                  </a:cubicBezTo>
                  <a:cubicBezTo>
                    <a:pt x="92" y="34"/>
                    <a:pt x="94" y="34"/>
                    <a:pt x="96" y="34"/>
                  </a:cubicBezTo>
                  <a:cubicBezTo>
                    <a:pt x="131" y="34"/>
                    <a:pt x="161" y="49"/>
                    <a:pt x="173" y="49"/>
                  </a:cubicBezTo>
                  <a:cubicBezTo>
                    <a:pt x="175" y="49"/>
                    <a:pt x="177" y="49"/>
                    <a:pt x="178" y="47"/>
                  </a:cubicBezTo>
                  <a:cubicBezTo>
                    <a:pt x="180" y="45"/>
                    <a:pt x="176" y="35"/>
                    <a:pt x="161" y="22"/>
                  </a:cubicBezTo>
                  <a:cubicBezTo>
                    <a:pt x="147" y="12"/>
                    <a:pt x="124" y="0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8"/>
            <p:cNvSpPr/>
            <p:nvPr/>
          </p:nvSpPr>
          <p:spPr>
            <a:xfrm>
              <a:off x="609677" y="1649756"/>
              <a:ext cx="30607" cy="13963"/>
            </a:xfrm>
            <a:custGeom>
              <a:rect b="b" l="l" r="r" t="t"/>
              <a:pathLst>
                <a:path extrusionOk="0" h="75" w="164">
                  <a:moveTo>
                    <a:pt x="104" y="0"/>
                  </a:moveTo>
                  <a:cubicBezTo>
                    <a:pt x="93" y="0"/>
                    <a:pt x="82" y="2"/>
                    <a:pt x="71" y="6"/>
                  </a:cubicBezTo>
                  <a:cubicBezTo>
                    <a:pt x="43" y="12"/>
                    <a:pt x="22" y="29"/>
                    <a:pt x="11" y="44"/>
                  </a:cubicBezTo>
                  <a:cubicBezTo>
                    <a:pt x="0" y="59"/>
                    <a:pt x="0" y="74"/>
                    <a:pt x="5" y="74"/>
                  </a:cubicBezTo>
                  <a:cubicBezTo>
                    <a:pt x="5" y="75"/>
                    <a:pt x="6" y="75"/>
                    <a:pt x="7" y="75"/>
                  </a:cubicBezTo>
                  <a:cubicBezTo>
                    <a:pt x="13" y="75"/>
                    <a:pt x="19" y="69"/>
                    <a:pt x="30" y="61"/>
                  </a:cubicBezTo>
                  <a:cubicBezTo>
                    <a:pt x="41" y="53"/>
                    <a:pt x="60" y="44"/>
                    <a:pt x="82" y="38"/>
                  </a:cubicBezTo>
                  <a:cubicBezTo>
                    <a:pt x="95" y="34"/>
                    <a:pt x="107" y="32"/>
                    <a:pt x="117" y="32"/>
                  </a:cubicBezTo>
                  <a:cubicBezTo>
                    <a:pt x="123" y="32"/>
                    <a:pt x="128" y="33"/>
                    <a:pt x="133" y="34"/>
                  </a:cubicBezTo>
                  <a:cubicBezTo>
                    <a:pt x="143" y="35"/>
                    <a:pt x="151" y="38"/>
                    <a:pt x="156" y="38"/>
                  </a:cubicBezTo>
                  <a:cubicBezTo>
                    <a:pt x="157" y="38"/>
                    <a:pt x="158" y="38"/>
                    <a:pt x="159" y="38"/>
                  </a:cubicBezTo>
                  <a:cubicBezTo>
                    <a:pt x="163" y="36"/>
                    <a:pt x="161" y="21"/>
                    <a:pt x="144" y="10"/>
                  </a:cubicBezTo>
                  <a:cubicBezTo>
                    <a:pt x="134" y="4"/>
                    <a:pt x="119" y="0"/>
                    <a:pt x="1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8"/>
            <p:cNvSpPr/>
            <p:nvPr/>
          </p:nvSpPr>
          <p:spPr>
            <a:xfrm>
              <a:off x="528120" y="1668373"/>
              <a:ext cx="24075" cy="34814"/>
            </a:xfrm>
            <a:custGeom>
              <a:rect b="b" l="l" r="r" t="t"/>
              <a:pathLst>
                <a:path extrusionOk="0" h="187" w="129">
                  <a:moveTo>
                    <a:pt x="24" y="1"/>
                  </a:moveTo>
                  <a:cubicBezTo>
                    <a:pt x="20" y="1"/>
                    <a:pt x="16" y="1"/>
                    <a:pt x="13" y="2"/>
                  </a:cubicBezTo>
                  <a:cubicBezTo>
                    <a:pt x="5" y="2"/>
                    <a:pt x="0" y="6"/>
                    <a:pt x="0" y="9"/>
                  </a:cubicBezTo>
                  <a:cubicBezTo>
                    <a:pt x="0" y="13"/>
                    <a:pt x="18" y="13"/>
                    <a:pt x="39" y="28"/>
                  </a:cubicBezTo>
                  <a:cubicBezTo>
                    <a:pt x="48" y="36"/>
                    <a:pt x="60" y="45"/>
                    <a:pt x="71" y="60"/>
                  </a:cubicBezTo>
                  <a:cubicBezTo>
                    <a:pt x="75" y="66"/>
                    <a:pt x="80" y="73"/>
                    <a:pt x="84" y="81"/>
                  </a:cubicBezTo>
                  <a:lnTo>
                    <a:pt x="80" y="83"/>
                  </a:lnTo>
                  <a:cubicBezTo>
                    <a:pt x="73" y="83"/>
                    <a:pt x="69" y="86"/>
                    <a:pt x="63" y="90"/>
                  </a:cubicBezTo>
                  <a:cubicBezTo>
                    <a:pt x="52" y="94"/>
                    <a:pt x="39" y="101"/>
                    <a:pt x="33" y="118"/>
                  </a:cubicBezTo>
                  <a:cubicBezTo>
                    <a:pt x="30" y="126"/>
                    <a:pt x="30" y="135"/>
                    <a:pt x="35" y="141"/>
                  </a:cubicBezTo>
                  <a:cubicBezTo>
                    <a:pt x="37" y="148"/>
                    <a:pt x="41" y="152"/>
                    <a:pt x="45" y="156"/>
                  </a:cubicBezTo>
                  <a:cubicBezTo>
                    <a:pt x="52" y="165"/>
                    <a:pt x="60" y="169"/>
                    <a:pt x="67" y="171"/>
                  </a:cubicBezTo>
                  <a:cubicBezTo>
                    <a:pt x="87" y="182"/>
                    <a:pt x="101" y="186"/>
                    <a:pt x="108" y="186"/>
                  </a:cubicBezTo>
                  <a:cubicBezTo>
                    <a:pt x="111" y="186"/>
                    <a:pt x="113" y="185"/>
                    <a:pt x="114" y="184"/>
                  </a:cubicBezTo>
                  <a:cubicBezTo>
                    <a:pt x="116" y="178"/>
                    <a:pt x="101" y="169"/>
                    <a:pt x="80" y="152"/>
                  </a:cubicBezTo>
                  <a:cubicBezTo>
                    <a:pt x="75" y="148"/>
                    <a:pt x="71" y="141"/>
                    <a:pt x="67" y="137"/>
                  </a:cubicBezTo>
                  <a:cubicBezTo>
                    <a:pt x="65" y="135"/>
                    <a:pt x="63" y="133"/>
                    <a:pt x="63" y="131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5" y="128"/>
                    <a:pt x="63" y="128"/>
                    <a:pt x="65" y="126"/>
                  </a:cubicBezTo>
                  <a:cubicBezTo>
                    <a:pt x="65" y="126"/>
                    <a:pt x="67" y="126"/>
                    <a:pt x="67" y="124"/>
                  </a:cubicBezTo>
                  <a:cubicBezTo>
                    <a:pt x="71" y="124"/>
                    <a:pt x="73" y="122"/>
                    <a:pt x="78" y="120"/>
                  </a:cubicBezTo>
                  <a:cubicBezTo>
                    <a:pt x="80" y="118"/>
                    <a:pt x="84" y="118"/>
                    <a:pt x="88" y="116"/>
                  </a:cubicBezTo>
                  <a:cubicBezTo>
                    <a:pt x="97" y="113"/>
                    <a:pt x="105" y="111"/>
                    <a:pt x="114" y="109"/>
                  </a:cubicBezTo>
                  <a:cubicBezTo>
                    <a:pt x="120" y="107"/>
                    <a:pt x="125" y="107"/>
                    <a:pt x="129" y="105"/>
                  </a:cubicBezTo>
                  <a:lnTo>
                    <a:pt x="125" y="90"/>
                  </a:lnTo>
                  <a:cubicBezTo>
                    <a:pt x="122" y="81"/>
                    <a:pt x="118" y="71"/>
                    <a:pt x="114" y="64"/>
                  </a:cubicBezTo>
                  <a:cubicBezTo>
                    <a:pt x="107" y="53"/>
                    <a:pt x="101" y="45"/>
                    <a:pt x="95" y="38"/>
                  </a:cubicBezTo>
                  <a:cubicBezTo>
                    <a:pt x="80" y="24"/>
                    <a:pt x="65" y="13"/>
                    <a:pt x="50" y="6"/>
                  </a:cubicBezTo>
                  <a:cubicBezTo>
                    <a:pt x="40" y="2"/>
                    <a:pt x="32" y="1"/>
                    <a:pt x="24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28"/>
            <p:cNvSpPr/>
            <p:nvPr/>
          </p:nvSpPr>
          <p:spPr>
            <a:xfrm>
              <a:off x="772232" y="1673958"/>
              <a:ext cx="21836" cy="28112"/>
            </a:xfrm>
            <a:custGeom>
              <a:rect b="b" l="l" r="r" t="t"/>
              <a:pathLst>
                <a:path extrusionOk="0" h="151" w="117">
                  <a:moveTo>
                    <a:pt x="90" y="1"/>
                  </a:moveTo>
                  <a:cubicBezTo>
                    <a:pt x="85" y="1"/>
                    <a:pt x="78" y="2"/>
                    <a:pt x="72" y="4"/>
                  </a:cubicBezTo>
                  <a:cubicBezTo>
                    <a:pt x="57" y="11"/>
                    <a:pt x="44" y="19"/>
                    <a:pt x="31" y="34"/>
                  </a:cubicBezTo>
                  <a:cubicBezTo>
                    <a:pt x="27" y="38"/>
                    <a:pt x="16" y="56"/>
                    <a:pt x="10" y="68"/>
                  </a:cubicBezTo>
                  <a:lnTo>
                    <a:pt x="3" y="79"/>
                  </a:lnTo>
                  <a:lnTo>
                    <a:pt x="1" y="86"/>
                  </a:lnTo>
                  <a:cubicBezTo>
                    <a:pt x="1" y="86"/>
                    <a:pt x="5" y="86"/>
                    <a:pt x="7" y="88"/>
                  </a:cubicBezTo>
                  <a:cubicBezTo>
                    <a:pt x="14" y="90"/>
                    <a:pt x="22" y="90"/>
                    <a:pt x="31" y="92"/>
                  </a:cubicBezTo>
                  <a:cubicBezTo>
                    <a:pt x="50" y="94"/>
                    <a:pt x="52" y="96"/>
                    <a:pt x="57" y="98"/>
                  </a:cubicBezTo>
                  <a:cubicBezTo>
                    <a:pt x="59" y="101"/>
                    <a:pt x="59" y="98"/>
                    <a:pt x="59" y="103"/>
                  </a:cubicBezTo>
                  <a:cubicBezTo>
                    <a:pt x="55" y="109"/>
                    <a:pt x="44" y="120"/>
                    <a:pt x="35" y="124"/>
                  </a:cubicBezTo>
                  <a:cubicBezTo>
                    <a:pt x="18" y="133"/>
                    <a:pt x="1" y="135"/>
                    <a:pt x="1" y="141"/>
                  </a:cubicBezTo>
                  <a:cubicBezTo>
                    <a:pt x="1" y="144"/>
                    <a:pt x="9" y="150"/>
                    <a:pt x="25" y="150"/>
                  </a:cubicBezTo>
                  <a:cubicBezTo>
                    <a:pt x="30" y="150"/>
                    <a:pt x="37" y="149"/>
                    <a:pt x="44" y="148"/>
                  </a:cubicBezTo>
                  <a:cubicBezTo>
                    <a:pt x="57" y="143"/>
                    <a:pt x="76" y="137"/>
                    <a:pt x="87" y="116"/>
                  </a:cubicBezTo>
                  <a:cubicBezTo>
                    <a:pt x="91" y="109"/>
                    <a:pt x="91" y="103"/>
                    <a:pt x="91" y="94"/>
                  </a:cubicBezTo>
                  <a:cubicBezTo>
                    <a:pt x="89" y="86"/>
                    <a:pt x="85" y="77"/>
                    <a:pt x="78" y="73"/>
                  </a:cubicBezTo>
                  <a:cubicBezTo>
                    <a:pt x="67" y="64"/>
                    <a:pt x="55" y="60"/>
                    <a:pt x="55" y="60"/>
                  </a:cubicBezTo>
                  <a:lnTo>
                    <a:pt x="52" y="60"/>
                  </a:lnTo>
                  <a:cubicBezTo>
                    <a:pt x="52" y="60"/>
                    <a:pt x="52" y="60"/>
                    <a:pt x="52" y="60"/>
                  </a:cubicBezTo>
                  <a:cubicBezTo>
                    <a:pt x="52" y="60"/>
                    <a:pt x="52" y="59"/>
                    <a:pt x="57" y="53"/>
                  </a:cubicBezTo>
                  <a:cubicBezTo>
                    <a:pt x="65" y="43"/>
                    <a:pt x="74" y="32"/>
                    <a:pt x="82" y="28"/>
                  </a:cubicBezTo>
                  <a:cubicBezTo>
                    <a:pt x="97" y="15"/>
                    <a:pt x="112" y="17"/>
                    <a:pt x="115" y="13"/>
                  </a:cubicBezTo>
                  <a:cubicBezTo>
                    <a:pt x="117" y="11"/>
                    <a:pt x="112" y="6"/>
                    <a:pt x="106" y="4"/>
                  </a:cubicBezTo>
                  <a:cubicBezTo>
                    <a:pt x="102" y="2"/>
                    <a:pt x="96" y="1"/>
                    <a:pt x="90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28"/>
            <p:cNvSpPr/>
            <p:nvPr/>
          </p:nvSpPr>
          <p:spPr>
            <a:xfrm>
              <a:off x="516736" y="1511432"/>
              <a:ext cx="284984" cy="167367"/>
            </a:xfrm>
            <a:custGeom>
              <a:rect b="b" l="l" r="r" t="t"/>
              <a:pathLst>
                <a:path extrusionOk="0" h="899" w="1527">
                  <a:moveTo>
                    <a:pt x="1154" y="0"/>
                  </a:moveTo>
                  <a:cubicBezTo>
                    <a:pt x="1146" y="0"/>
                    <a:pt x="1138" y="0"/>
                    <a:pt x="1130" y="1"/>
                  </a:cubicBezTo>
                  <a:cubicBezTo>
                    <a:pt x="987" y="14"/>
                    <a:pt x="453" y="51"/>
                    <a:pt x="237" y="213"/>
                  </a:cubicBezTo>
                  <a:cubicBezTo>
                    <a:pt x="224" y="212"/>
                    <a:pt x="211" y="211"/>
                    <a:pt x="199" y="211"/>
                  </a:cubicBezTo>
                  <a:cubicBezTo>
                    <a:pt x="0" y="211"/>
                    <a:pt x="12" y="429"/>
                    <a:pt x="111" y="747"/>
                  </a:cubicBezTo>
                  <a:cubicBezTo>
                    <a:pt x="111" y="747"/>
                    <a:pt x="171" y="787"/>
                    <a:pt x="198" y="837"/>
                  </a:cubicBezTo>
                  <a:cubicBezTo>
                    <a:pt x="218" y="859"/>
                    <a:pt x="237" y="869"/>
                    <a:pt x="253" y="869"/>
                  </a:cubicBezTo>
                  <a:cubicBezTo>
                    <a:pt x="349" y="869"/>
                    <a:pt x="391" y="544"/>
                    <a:pt x="353" y="376"/>
                  </a:cubicBezTo>
                  <a:cubicBezTo>
                    <a:pt x="461" y="372"/>
                    <a:pt x="971" y="315"/>
                    <a:pt x="1108" y="315"/>
                  </a:cubicBezTo>
                  <a:cubicBezTo>
                    <a:pt x="1117" y="315"/>
                    <a:pt x="1125" y="316"/>
                    <a:pt x="1130" y="316"/>
                  </a:cubicBezTo>
                  <a:cubicBezTo>
                    <a:pt x="1220" y="325"/>
                    <a:pt x="1310" y="522"/>
                    <a:pt x="1310" y="899"/>
                  </a:cubicBezTo>
                  <a:cubicBezTo>
                    <a:pt x="1310" y="899"/>
                    <a:pt x="1342" y="862"/>
                    <a:pt x="1351" y="837"/>
                  </a:cubicBezTo>
                  <a:cubicBezTo>
                    <a:pt x="1526" y="553"/>
                    <a:pt x="1457" y="0"/>
                    <a:pt x="115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8"/>
            <p:cNvSpPr/>
            <p:nvPr/>
          </p:nvSpPr>
          <p:spPr>
            <a:xfrm>
              <a:off x="735466" y="1653665"/>
              <a:ext cx="17916" cy="8750"/>
            </a:xfrm>
            <a:custGeom>
              <a:rect b="b" l="l" r="r" t="t"/>
              <a:pathLst>
                <a:path extrusionOk="0" h="47" w="96">
                  <a:moveTo>
                    <a:pt x="85" y="1"/>
                  </a:moveTo>
                  <a:cubicBezTo>
                    <a:pt x="75" y="1"/>
                    <a:pt x="60" y="7"/>
                    <a:pt x="46" y="10"/>
                  </a:cubicBezTo>
                  <a:cubicBezTo>
                    <a:pt x="29" y="15"/>
                    <a:pt x="5" y="15"/>
                    <a:pt x="3" y="25"/>
                  </a:cubicBezTo>
                  <a:cubicBezTo>
                    <a:pt x="1" y="30"/>
                    <a:pt x="5" y="36"/>
                    <a:pt x="14" y="40"/>
                  </a:cubicBezTo>
                  <a:cubicBezTo>
                    <a:pt x="21" y="43"/>
                    <a:pt x="31" y="46"/>
                    <a:pt x="42" y="46"/>
                  </a:cubicBezTo>
                  <a:cubicBezTo>
                    <a:pt x="47" y="46"/>
                    <a:pt x="52" y="46"/>
                    <a:pt x="57" y="45"/>
                  </a:cubicBezTo>
                  <a:cubicBezTo>
                    <a:pt x="72" y="40"/>
                    <a:pt x="82" y="30"/>
                    <a:pt x="89" y="21"/>
                  </a:cubicBezTo>
                  <a:cubicBezTo>
                    <a:pt x="95" y="15"/>
                    <a:pt x="95" y="6"/>
                    <a:pt x="93" y="4"/>
                  </a:cubicBezTo>
                  <a:cubicBezTo>
                    <a:pt x="91" y="2"/>
                    <a:pt x="88" y="1"/>
                    <a:pt x="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8"/>
            <p:cNvSpPr/>
            <p:nvPr/>
          </p:nvSpPr>
          <p:spPr>
            <a:xfrm>
              <a:off x="596053" y="1655341"/>
              <a:ext cx="16610" cy="8191"/>
            </a:xfrm>
            <a:custGeom>
              <a:rect b="b" l="l" r="r" t="t"/>
              <a:pathLst>
                <a:path extrusionOk="0" h="44" w="89">
                  <a:moveTo>
                    <a:pt x="16" y="0"/>
                  </a:moveTo>
                  <a:cubicBezTo>
                    <a:pt x="12" y="0"/>
                    <a:pt x="8" y="1"/>
                    <a:pt x="5" y="4"/>
                  </a:cubicBezTo>
                  <a:cubicBezTo>
                    <a:pt x="0" y="6"/>
                    <a:pt x="0" y="12"/>
                    <a:pt x="7" y="21"/>
                  </a:cubicBezTo>
                  <a:cubicBezTo>
                    <a:pt x="13" y="29"/>
                    <a:pt x="24" y="38"/>
                    <a:pt x="39" y="40"/>
                  </a:cubicBezTo>
                  <a:cubicBezTo>
                    <a:pt x="46" y="42"/>
                    <a:pt x="53" y="43"/>
                    <a:pt x="59" y="43"/>
                  </a:cubicBezTo>
                  <a:cubicBezTo>
                    <a:pt x="77" y="43"/>
                    <a:pt x="88" y="36"/>
                    <a:pt x="88" y="29"/>
                  </a:cubicBezTo>
                  <a:cubicBezTo>
                    <a:pt x="88" y="19"/>
                    <a:pt x="69" y="12"/>
                    <a:pt x="48" y="6"/>
                  </a:cubicBezTo>
                  <a:cubicBezTo>
                    <a:pt x="34" y="3"/>
                    <a:pt x="24" y="0"/>
                    <a:pt x="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5" name="Google Shape;2305;p28"/>
          <p:cNvGrpSpPr/>
          <p:nvPr/>
        </p:nvGrpSpPr>
        <p:grpSpPr>
          <a:xfrm>
            <a:off x="1207050" y="1293625"/>
            <a:ext cx="1891525" cy="1824750"/>
            <a:chOff x="4087338" y="1211962"/>
            <a:chExt cx="1891525" cy="1824750"/>
          </a:xfrm>
        </p:grpSpPr>
        <p:sp>
          <p:nvSpPr>
            <p:cNvPr id="2306" name="Google Shape;2306;p28"/>
            <p:cNvSpPr txBox="1"/>
            <p:nvPr/>
          </p:nvSpPr>
          <p:spPr>
            <a:xfrm>
              <a:off x="4094263" y="1481812"/>
              <a:ext cx="1884600" cy="15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Django is popular for “batteries included” which means you can find almost everything to develop a full-fledged application </a:t>
              </a: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like -  ORM, Authentication, HTML templating etc.</a:t>
              </a:r>
              <a:endParaRPr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7" name="Google Shape;2307;p28"/>
            <p:cNvSpPr txBox="1"/>
            <p:nvPr/>
          </p:nvSpPr>
          <p:spPr>
            <a:xfrm>
              <a:off x="4087338" y="1211962"/>
              <a:ext cx="18846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Batteries Included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08" name="Google Shape;2308;p28"/>
          <p:cNvGrpSpPr/>
          <p:nvPr/>
        </p:nvGrpSpPr>
        <p:grpSpPr>
          <a:xfrm>
            <a:off x="1213963" y="3442701"/>
            <a:ext cx="1884600" cy="1308649"/>
            <a:chOff x="4094250" y="3360892"/>
            <a:chExt cx="1884600" cy="1308649"/>
          </a:xfrm>
        </p:grpSpPr>
        <p:sp>
          <p:nvSpPr>
            <p:cNvPr id="2309" name="Google Shape;2309;p28"/>
            <p:cNvSpPr txBox="1"/>
            <p:nvPr/>
          </p:nvSpPr>
          <p:spPr>
            <a:xfrm>
              <a:off x="4094250" y="3360892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Integration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10" name="Google Shape;2310;p28"/>
            <p:cNvSpPr txBox="1"/>
            <p:nvPr/>
          </p:nvSpPr>
          <p:spPr>
            <a:xfrm>
              <a:off x="4094263" y="3585941"/>
              <a:ext cx="1881000" cy="10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Easy integration with Database, HTML templates and stylesheets.</a:t>
              </a:r>
              <a:endParaRPr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1" name="Google Shape;2311;p28"/>
          <p:cNvGrpSpPr/>
          <p:nvPr/>
        </p:nvGrpSpPr>
        <p:grpSpPr>
          <a:xfrm>
            <a:off x="5968200" y="1376376"/>
            <a:ext cx="2046300" cy="626324"/>
            <a:chOff x="6039100" y="1294567"/>
            <a:chExt cx="2046300" cy="626324"/>
          </a:xfrm>
        </p:grpSpPr>
        <p:sp>
          <p:nvSpPr>
            <p:cNvPr id="2312" name="Google Shape;2312;p28"/>
            <p:cNvSpPr txBox="1"/>
            <p:nvPr/>
          </p:nvSpPr>
          <p:spPr>
            <a:xfrm>
              <a:off x="6039100" y="1294567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Built-in Admin UI</a:t>
              </a:r>
              <a:endParaRPr sz="1700">
                <a:solidFill>
                  <a:srgbClr val="FFFF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13" name="Google Shape;2313;p28"/>
            <p:cNvSpPr txBox="1"/>
            <p:nvPr/>
          </p:nvSpPr>
          <p:spPr>
            <a:xfrm>
              <a:off x="6200800" y="1526091"/>
              <a:ext cx="18846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The admin panel is well structured and it allows developers to create/update/delete users and any other database objects specific to the app.</a:t>
              </a:r>
              <a:r>
                <a:rPr lang="en" sz="1100">
                  <a:solidFill>
                    <a:srgbClr val="61ABEB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100">
                <a:solidFill>
                  <a:srgbClr val="61ABE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4" name="Google Shape;2314;p28"/>
          <p:cNvGrpSpPr/>
          <p:nvPr/>
        </p:nvGrpSpPr>
        <p:grpSpPr>
          <a:xfrm>
            <a:off x="5930850" y="3118326"/>
            <a:ext cx="2121000" cy="1083602"/>
            <a:chOff x="5964500" y="3424455"/>
            <a:chExt cx="2121000" cy="939648"/>
          </a:xfrm>
        </p:grpSpPr>
        <p:sp>
          <p:nvSpPr>
            <p:cNvPr id="2315" name="Google Shape;2315;p28"/>
            <p:cNvSpPr txBox="1"/>
            <p:nvPr/>
          </p:nvSpPr>
          <p:spPr>
            <a:xfrm>
              <a:off x="5964500" y="3424455"/>
              <a:ext cx="2121000" cy="2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ORM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16" name="Google Shape;2316;p28"/>
            <p:cNvSpPr txBox="1"/>
            <p:nvPr/>
          </p:nvSpPr>
          <p:spPr>
            <a:xfrm>
              <a:off x="6200675" y="3547502"/>
              <a:ext cx="1884600" cy="8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ORM (Object-Relational Mapper) is a library that helps developers to interact with databases and allows them to transfer the data automatically from the databases to the objects. </a:t>
              </a:r>
              <a:endParaRPr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317" name="Google Shape;23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700" y="1217000"/>
            <a:ext cx="28575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8" name="Google Shape;231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9" name="Google Shape;2319;p28"/>
          <p:cNvSpPr txBox="1"/>
          <p:nvPr/>
        </p:nvSpPr>
        <p:spPr>
          <a:xfrm>
            <a:off x="94700" y="4710125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16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2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DCB52"/>
                </a:solidFill>
              </a:rPr>
              <a:t>Why SQLite3?</a:t>
            </a:r>
            <a:endParaRPr sz="5200">
              <a:solidFill>
                <a:srgbClr val="FDCB52"/>
              </a:solidFill>
            </a:endParaRPr>
          </a:p>
        </p:txBody>
      </p:sp>
      <p:grpSp>
        <p:nvGrpSpPr>
          <p:cNvPr id="2325" name="Google Shape;2325;p29"/>
          <p:cNvGrpSpPr/>
          <p:nvPr/>
        </p:nvGrpSpPr>
        <p:grpSpPr>
          <a:xfrm>
            <a:off x="8014382" y="1393627"/>
            <a:ext cx="885099" cy="874351"/>
            <a:chOff x="8014382" y="1393627"/>
            <a:chExt cx="885099" cy="874351"/>
          </a:xfrm>
        </p:grpSpPr>
        <p:sp>
          <p:nvSpPr>
            <p:cNvPr id="2326" name="Google Shape;2326;p29"/>
            <p:cNvSpPr/>
            <p:nvPr/>
          </p:nvSpPr>
          <p:spPr>
            <a:xfrm>
              <a:off x="8014382" y="1872274"/>
              <a:ext cx="515022" cy="395704"/>
            </a:xfrm>
            <a:custGeom>
              <a:rect b="b" l="l" r="r" t="t"/>
              <a:pathLst>
                <a:path extrusionOk="0" h="1436" w="1869">
                  <a:moveTo>
                    <a:pt x="464" y="1"/>
                  </a:moveTo>
                  <a:lnTo>
                    <a:pt x="1" y="1436"/>
                  </a:lnTo>
                  <a:lnTo>
                    <a:pt x="1869" y="665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9"/>
            <p:cNvSpPr/>
            <p:nvPr/>
          </p:nvSpPr>
          <p:spPr>
            <a:xfrm>
              <a:off x="8035875" y="1393627"/>
              <a:ext cx="863605" cy="786448"/>
            </a:xfrm>
            <a:custGeom>
              <a:rect b="b" l="l" r="r" t="t"/>
              <a:pathLst>
                <a:path extrusionOk="0" h="2854" w="3134">
                  <a:moveTo>
                    <a:pt x="1565" y="0"/>
                  </a:moveTo>
                  <a:cubicBezTo>
                    <a:pt x="916" y="0"/>
                    <a:pt x="329" y="447"/>
                    <a:pt x="178" y="1106"/>
                  </a:cubicBezTo>
                  <a:cubicBezTo>
                    <a:pt x="0" y="1875"/>
                    <a:pt x="480" y="2639"/>
                    <a:pt x="1247" y="2817"/>
                  </a:cubicBezTo>
                  <a:cubicBezTo>
                    <a:pt x="1354" y="2842"/>
                    <a:pt x="1461" y="2853"/>
                    <a:pt x="1567" y="2853"/>
                  </a:cubicBezTo>
                  <a:cubicBezTo>
                    <a:pt x="2216" y="2853"/>
                    <a:pt x="2805" y="2408"/>
                    <a:pt x="2958" y="1746"/>
                  </a:cubicBezTo>
                  <a:cubicBezTo>
                    <a:pt x="3133" y="980"/>
                    <a:pt x="2656" y="215"/>
                    <a:pt x="1887" y="37"/>
                  </a:cubicBezTo>
                  <a:cubicBezTo>
                    <a:pt x="1779" y="12"/>
                    <a:pt x="1671" y="0"/>
                    <a:pt x="15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8" name="Google Shape;2328;p29"/>
          <p:cNvGrpSpPr/>
          <p:nvPr/>
        </p:nvGrpSpPr>
        <p:grpSpPr>
          <a:xfrm>
            <a:off x="8286630" y="1512536"/>
            <a:ext cx="362102" cy="548639"/>
            <a:chOff x="8286630" y="1512536"/>
            <a:chExt cx="362102" cy="548639"/>
          </a:xfrm>
        </p:grpSpPr>
        <p:sp>
          <p:nvSpPr>
            <p:cNvPr id="2329" name="Google Shape;2329;p29"/>
            <p:cNvSpPr/>
            <p:nvPr/>
          </p:nvSpPr>
          <p:spPr>
            <a:xfrm>
              <a:off x="8398260" y="1770282"/>
              <a:ext cx="144804" cy="134217"/>
            </a:xfrm>
            <a:custGeom>
              <a:rect b="b" l="l" r="r" t="t"/>
              <a:pathLst>
                <a:path extrusionOk="0" h="741" w="777">
                  <a:moveTo>
                    <a:pt x="607" y="1"/>
                  </a:moveTo>
                  <a:cubicBezTo>
                    <a:pt x="521" y="65"/>
                    <a:pt x="427" y="81"/>
                    <a:pt x="354" y="81"/>
                  </a:cubicBezTo>
                  <a:cubicBezTo>
                    <a:pt x="277" y="81"/>
                    <a:pt x="222" y="63"/>
                    <a:pt x="221" y="63"/>
                  </a:cubicBezTo>
                  <a:lnTo>
                    <a:pt x="221" y="63"/>
                  </a:lnTo>
                  <a:cubicBezTo>
                    <a:pt x="249" y="284"/>
                    <a:pt x="266" y="442"/>
                    <a:pt x="1" y="483"/>
                  </a:cubicBezTo>
                  <a:cubicBezTo>
                    <a:pt x="192" y="654"/>
                    <a:pt x="329" y="741"/>
                    <a:pt x="444" y="741"/>
                  </a:cubicBezTo>
                  <a:cubicBezTo>
                    <a:pt x="566" y="741"/>
                    <a:pt x="663" y="646"/>
                    <a:pt x="776" y="455"/>
                  </a:cubicBezTo>
                  <a:cubicBezTo>
                    <a:pt x="590" y="414"/>
                    <a:pt x="613" y="279"/>
                    <a:pt x="607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9"/>
            <p:cNvSpPr/>
            <p:nvPr/>
          </p:nvSpPr>
          <p:spPr>
            <a:xfrm>
              <a:off x="8439073" y="1770282"/>
              <a:ext cx="75663" cy="66112"/>
            </a:xfrm>
            <a:custGeom>
              <a:rect b="b" l="l" r="r" t="t"/>
              <a:pathLst>
                <a:path extrusionOk="0" h="365" w="406">
                  <a:moveTo>
                    <a:pt x="388" y="1"/>
                  </a:moveTo>
                  <a:lnTo>
                    <a:pt x="388" y="1"/>
                  </a:lnTo>
                  <a:cubicBezTo>
                    <a:pt x="302" y="65"/>
                    <a:pt x="208" y="81"/>
                    <a:pt x="135" y="81"/>
                  </a:cubicBezTo>
                  <a:cubicBezTo>
                    <a:pt x="58" y="81"/>
                    <a:pt x="3" y="63"/>
                    <a:pt x="2" y="63"/>
                  </a:cubicBezTo>
                  <a:lnTo>
                    <a:pt x="2" y="63"/>
                  </a:lnTo>
                  <a:cubicBezTo>
                    <a:pt x="17" y="177"/>
                    <a:pt x="28" y="275"/>
                    <a:pt x="0" y="348"/>
                  </a:cubicBezTo>
                  <a:cubicBezTo>
                    <a:pt x="47" y="359"/>
                    <a:pt x="95" y="365"/>
                    <a:pt x="145" y="365"/>
                  </a:cubicBezTo>
                  <a:cubicBezTo>
                    <a:pt x="229" y="365"/>
                    <a:pt x="318" y="349"/>
                    <a:pt x="405" y="318"/>
                  </a:cubicBezTo>
                  <a:cubicBezTo>
                    <a:pt x="386" y="245"/>
                    <a:pt x="390" y="140"/>
                    <a:pt x="388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9"/>
            <p:cNvSpPr/>
            <p:nvPr/>
          </p:nvSpPr>
          <p:spPr>
            <a:xfrm>
              <a:off x="8364343" y="1566150"/>
              <a:ext cx="232580" cy="241265"/>
            </a:xfrm>
            <a:custGeom>
              <a:rect b="b" l="l" r="r" t="t"/>
              <a:pathLst>
                <a:path extrusionOk="0" h="1332" w="1248">
                  <a:moveTo>
                    <a:pt x="522" y="0"/>
                  </a:moveTo>
                  <a:cubicBezTo>
                    <a:pt x="299" y="0"/>
                    <a:pt x="79" y="92"/>
                    <a:pt x="24" y="366"/>
                  </a:cubicBezTo>
                  <a:cubicBezTo>
                    <a:pt x="31" y="751"/>
                    <a:pt x="1" y="1047"/>
                    <a:pt x="104" y="1154"/>
                  </a:cubicBezTo>
                  <a:cubicBezTo>
                    <a:pt x="219" y="1274"/>
                    <a:pt x="370" y="1332"/>
                    <a:pt x="535" y="1332"/>
                  </a:cubicBezTo>
                  <a:cubicBezTo>
                    <a:pt x="682" y="1332"/>
                    <a:pt x="840" y="1285"/>
                    <a:pt x="992" y="1194"/>
                  </a:cubicBezTo>
                  <a:cubicBezTo>
                    <a:pt x="1247" y="907"/>
                    <a:pt x="1108" y="404"/>
                    <a:pt x="1046" y="211"/>
                  </a:cubicBezTo>
                  <a:cubicBezTo>
                    <a:pt x="1014" y="110"/>
                    <a:pt x="766" y="0"/>
                    <a:pt x="522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9"/>
            <p:cNvSpPr/>
            <p:nvPr/>
          </p:nvSpPr>
          <p:spPr>
            <a:xfrm>
              <a:off x="8568780" y="1661424"/>
              <a:ext cx="52368" cy="69735"/>
            </a:xfrm>
            <a:custGeom>
              <a:rect b="b" l="l" r="r" t="t"/>
              <a:pathLst>
                <a:path extrusionOk="0" h="385" w="281">
                  <a:moveTo>
                    <a:pt x="155" y="1"/>
                  </a:moveTo>
                  <a:cubicBezTo>
                    <a:pt x="110" y="1"/>
                    <a:pt x="57" y="42"/>
                    <a:pt x="15" y="141"/>
                  </a:cubicBezTo>
                  <a:lnTo>
                    <a:pt x="0" y="349"/>
                  </a:lnTo>
                  <a:cubicBezTo>
                    <a:pt x="0" y="349"/>
                    <a:pt x="50" y="385"/>
                    <a:pt x="107" y="385"/>
                  </a:cubicBezTo>
                  <a:cubicBezTo>
                    <a:pt x="157" y="385"/>
                    <a:pt x="213" y="356"/>
                    <a:pt x="242" y="246"/>
                  </a:cubicBezTo>
                  <a:cubicBezTo>
                    <a:pt x="280" y="104"/>
                    <a:pt x="227" y="1"/>
                    <a:pt x="155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9"/>
            <p:cNvSpPr/>
            <p:nvPr/>
          </p:nvSpPr>
          <p:spPr>
            <a:xfrm>
              <a:off x="8324089" y="1666495"/>
              <a:ext cx="51250" cy="65931"/>
            </a:xfrm>
            <a:custGeom>
              <a:rect b="b" l="l" r="r" t="t"/>
              <a:pathLst>
                <a:path extrusionOk="0" h="364" w="275">
                  <a:moveTo>
                    <a:pt x="117" y="0"/>
                  </a:moveTo>
                  <a:cubicBezTo>
                    <a:pt x="49" y="0"/>
                    <a:pt x="1" y="89"/>
                    <a:pt x="37" y="225"/>
                  </a:cubicBezTo>
                  <a:cubicBezTo>
                    <a:pt x="67" y="334"/>
                    <a:pt x="122" y="363"/>
                    <a:pt x="172" y="363"/>
                  </a:cubicBezTo>
                  <a:cubicBezTo>
                    <a:pt x="227" y="363"/>
                    <a:pt x="275" y="328"/>
                    <a:pt x="275" y="328"/>
                  </a:cubicBezTo>
                  <a:lnTo>
                    <a:pt x="268" y="152"/>
                  </a:lnTo>
                  <a:cubicBezTo>
                    <a:pt x="224" y="46"/>
                    <a:pt x="165" y="0"/>
                    <a:pt x="117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9"/>
            <p:cNvSpPr/>
            <p:nvPr/>
          </p:nvSpPr>
          <p:spPr>
            <a:xfrm>
              <a:off x="8391551" y="1677363"/>
              <a:ext cx="32427" cy="27532"/>
            </a:xfrm>
            <a:custGeom>
              <a:rect b="b" l="l" r="r" t="t"/>
              <a:pathLst>
                <a:path extrusionOk="0" h="152" w="174">
                  <a:moveTo>
                    <a:pt x="73" y="1"/>
                  </a:moveTo>
                  <a:cubicBezTo>
                    <a:pt x="68" y="1"/>
                    <a:pt x="63" y="1"/>
                    <a:pt x="58" y="2"/>
                  </a:cubicBezTo>
                  <a:cubicBezTo>
                    <a:pt x="20" y="11"/>
                    <a:pt x="0" y="49"/>
                    <a:pt x="18" y="90"/>
                  </a:cubicBezTo>
                  <a:cubicBezTo>
                    <a:pt x="33" y="126"/>
                    <a:pt x="69" y="151"/>
                    <a:pt x="104" y="151"/>
                  </a:cubicBezTo>
                  <a:cubicBezTo>
                    <a:pt x="109" y="151"/>
                    <a:pt x="114" y="151"/>
                    <a:pt x="118" y="150"/>
                  </a:cubicBezTo>
                  <a:cubicBezTo>
                    <a:pt x="157" y="141"/>
                    <a:pt x="174" y="103"/>
                    <a:pt x="159" y="62"/>
                  </a:cubicBezTo>
                  <a:cubicBezTo>
                    <a:pt x="144" y="26"/>
                    <a:pt x="107" y="1"/>
                    <a:pt x="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9"/>
            <p:cNvSpPr/>
            <p:nvPr/>
          </p:nvSpPr>
          <p:spPr>
            <a:xfrm>
              <a:off x="8483800" y="1674646"/>
              <a:ext cx="32427" cy="27532"/>
            </a:xfrm>
            <a:custGeom>
              <a:rect b="b" l="l" r="r" t="t"/>
              <a:pathLst>
                <a:path extrusionOk="0" h="152" w="174">
                  <a:moveTo>
                    <a:pt x="72" y="1"/>
                  </a:moveTo>
                  <a:cubicBezTo>
                    <a:pt x="68" y="1"/>
                    <a:pt x="63" y="1"/>
                    <a:pt x="58" y="2"/>
                  </a:cubicBezTo>
                  <a:cubicBezTo>
                    <a:pt x="19" y="9"/>
                    <a:pt x="0" y="49"/>
                    <a:pt x="17" y="90"/>
                  </a:cubicBezTo>
                  <a:cubicBezTo>
                    <a:pt x="32" y="126"/>
                    <a:pt x="69" y="151"/>
                    <a:pt x="104" y="151"/>
                  </a:cubicBezTo>
                  <a:cubicBezTo>
                    <a:pt x="108" y="151"/>
                    <a:pt x="113" y="151"/>
                    <a:pt x="118" y="150"/>
                  </a:cubicBezTo>
                  <a:cubicBezTo>
                    <a:pt x="157" y="141"/>
                    <a:pt x="174" y="103"/>
                    <a:pt x="159" y="62"/>
                  </a:cubicBezTo>
                  <a:cubicBezTo>
                    <a:pt x="144" y="26"/>
                    <a:pt x="107" y="1"/>
                    <a:pt x="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9"/>
            <p:cNvSpPr/>
            <p:nvPr/>
          </p:nvSpPr>
          <p:spPr>
            <a:xfrm>
              <a:off x="8286630" y="1846356"/>
              <a:ext cx="362102" cy="214820"/>
            </a:xfrm>
            <a:custGeom>
              <a:rect b="b" l="l" r="r" t="t"/>
              <a:pathLst>
                <a:path extrusionOk="0" h="1186" w="1943">
                  <a:moveTo>
                    <a:pt x="743" y="1"/>
                  </a:moveTo>
                  <a:cubicBezTo>
                    <a:pt x="450" y="41"/>
                    <a:pt x="144" y="101"/>
                    <a:pt x="109" y="378"/>
                  </a:cubicBezTo>
                  <a:cubicBezTo>
                    <a:pt x="71" y="703"/>
                    <a:pt x="0" y="1185"/>
                    <a:pt x="0" y="1185"/>
                  </a:cubicBezTo>
                  <a:lnTo>
                    <a:pt x="973" y="1172"/>
                  </a:lnTo>
                  <a:lnTo>
                    <a:pt x="973" y="1174"/>
                  </a:lnTo>
                  <a:lnTo>
                    <a:pt x="1067" y="1174"/>
                  </a:lnTo>
                  <a:lnTo>
                    <a:pt x="1936" y="1168"/>
                  </a:lnTo>
                  <a:cubicBezTo>
                    <a:pt x="1936" y="1168"/>
                    <a:pt x="1908" y="710"/>
                    <a:pt x="1926" y="431"/>
                  </a:cubicBezTo>
                  <a:cubicBezTo>
                    <a:pt x="1943" y="155"/>
                    <a:pt x="1592" y="41"/>
                    <a:pt x="1296" y="1"/>
                  </a:cubicBezTo>
                  <a:cubicBezTo>
                    <a:pt x="1259" y="113"/>
                    <a:pt x="1136" y="171"/>
                    <a:pt x="1015" y="171"/>
                  </a:cubicBezTo>
                  <a:cubicBezTo>
                    <a:pt x="896" y="171"/>
                    <a:pt x="779" y="116"/>
                    <a:pt x="743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9"/>
            <p:cNvSpPr/>
            <p:nvPr/>
          </p:nvSpPr>
          <p:spPr>
            <a:xfrm>
              <a:off x="8504486" y="1625379"/>
              <a:ext cx="26463" cy="15034"/>
            </a:xfrm>
            <a:custGeom>
              <a:rect b="b" l="l" r="r" t="t"/>
              <a:pathLst>
                <a:path extrusionOk="0" h="83" w="142">
                  <a:moveTo>
                    <a:pt x="48" y="0"/>
                  </a:moveTo>
                  <a:cubicBezTo>
                    <a:pt x="40" y="0"/>
                    <a:pt x="32" y="1"/>
                    <a:pt x="26" y="2"/>
                  </a:cubicBezTo>
                  <a:cubicBezTo>
                    <a:pt x="9" y="6"/>
                    <a:pt x="1" y="13"/>
                    <a:pt x="3" y="17"/>
                  </a:cubicBezTo>
                  <a:cubicBezTo>
                    <a:pt x="5" y="28"/>
                    <a:pt x="41" y="26"/>
                    <a:pt x="76" y="41"/>
                  </a:cubicBezTo>
                  <a:cubicBezTo>
                    <a:pt x="107" y="54"/>
                    <a:pt x="126" y="82"/>
                    <a:pt x="135" y="82"/>
                  </a:cubicBezTo>
                  <a:cubicBezTo>
                    <a:pt x="136" y="82"/>
                    <a:pt x="137" y="82"/>
                    <a:pt x="138" y="81"/>
                  </a:cubicBezTo>
                  <a:cubicBezTo>
                    <a:pt x="142" y="79"/>
                    <a:pt x="142" y="68"/>
                    <a:pt x="136" y="54"/>
                  </a:cubicBezTo>
                  <a:cubicBezTo>
                    <a:pt x="129" y="41"/>
                    <a:pt x="114" y="21"/>
                    <a:pt x="88" y="9"/>
                  </a:cubicBezTo>
                  <a:cubicBezTo>
                    <a:pt x="74" y="2"/>
                    <a:pt x="61" y="0"/>
                    <a:pt x="48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9"/>
            <p:cNvSpPr/>
            <p:nvPr/>
          </p:nvSpPr>
          <p:spPr>
            <a:xfrm>
              <a:off x="8385960" y="1625379"/>
              <a:ext cx="26091" cy="15034"/>
            </a:xfrm>
            <a:custGeom>
              <a:rect b="b" l="l" r="r" t="t"/>
              <a:pathLst>
                <a:path extrusionOk="0" h="83" w="140">
                  <a:moveTo>
                    <a:pt x="94" y="0"/>
                  </a:moveTo>
                  <a:cubicBezTo>
                    <a:pt x="82" y="0"/>
                    <a:pt x="67" y="2"/>
                    <a:pt x="52" y="9"/>
                  </a:cubicBezTo>
                  <a:cubicBezTo>
                    <a:pt x="28" y="21"/>
                    <a:pt x="13" y="41"/>
                    <a:pt x="7" y="54"/>
                  </a:cubicBezTo>
                  <a:cubicBezTo>
                    <a:pt x="0" y="68"/>
                    <a:pt x="0" y="79"/>
                    <a:pt x="5" y="81"/>
                  </a:cubicBezTo>
                  <a:cubicBezTo>
                    <a:pt x="6" y="82"/>
                    <a:pt x="6" y="82"/>
                    <a:pt x="7" y="82"/>
                  </a:cubicBezTo>
                  <a:cubicBezTo>
                    <a:pt x="17" y="82"/>
                    <a:pt x="36" y="54"/>
                    <a:pt x="67" y="41"/>
                  </a:cubicBezTo>
                  <a:cubicBezTo>
                    <a:pt x="101" y="26"/>
                    <a:pt x="138" y="28"/>
                    <a:pt x="140" y="17"/>
                  </a:cubicBezTo>
                  <a:cubicBezTo>
                    <a:pt x="140" y="13"/>
                    <a:pt x="133" y="6"/>
                    <a:pt x="116" y="2"/>
                  </a:cubicBezTo>
                  <a:cubicBezTo>
                    <a:pt x="110" y="1"/>
                    <a:pt x="102" y="0"/>
                    <a:pt x="94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9"/>
            <p:cNvSpPr/>
            <p:nvPr/>
          </p:nvSpPr>
          <p:spPr>
            <a:xfrm>
              <a:off x="8446714" y="1691129"/>
              <a:ext cx="27209" cy="19019"/>
            </a:xfrm>
            <a:custGeom>
              <a:rect b="b" l="l" r="r" t="t"/>
              <a:pathLst>
                <a:path extrusionOk="0" h="105" w="146">
                  <a:moveTo>
                    <a:pt x="65" y="1"/>
                  </a:moveTo>
                  <a:cubicBezTo>
                    <a:pt x="54" y="1"/>
                    <a:pt x="44" y="6"/>
                    <a:pt x="36" y="10"/>
                  </a:cubicBezTo>
                  <a:cubicBezTo>
                    <a:pt x="30" y="16"/>
                    <a:pt x="24" y="25"/>
                    <a:pt x="19" y="31"/>
                  </a:cubicBezTo>
                  <a:cubicBezTo>
                    <a:pt x="13" y="44"/>
                    <a:pt x="9" y="57"/>
                    <a:pt x="6" y="67"/>
                  </a:cubicBezTo>
                  <a:cubicBezTo>
                    <a:pt x="0" y="89"/>
                    <a:pt x="2" y="102"/>
                    <a:pt x="6" y="104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12" y="104"/>
                    <a:pt x="20" y="92"/>
                    <a:pt x="28" y="76"/>
                  </a:cubicBezTo>
                  <a:cubicBezTo>
                    <a:pt x="34" y="67"/>
                    <a:pt x="41" y="59"/>
                    <a:pt x="47" y="48"/>
                  </a:cubicBezTo>
                  <a:cubicBezTo>
                    <a:pt x="51" y="44"/>
                    <a:pt x="54" y="42"/>
                    <a:pt x="58" y="37"/>
                  </a:cubicBezTo>
                  <a:cubicBezTo>
                    <a:pt x="62" y="37"/>
                    <a:pt x="64" y="35"/>
                    <a:pt x="66" y="35"/>
                  </a:cubicBezTo>
                  <a:cubicBezTo>
                    <a:pt x="75" y="35"/>
                    <a:pt x="84" y="44"/>
                    <a:pt x="92" y="52"/>
                  </a:cubicBezTo>
                  <a:cubicBezTo>
                    <a:pt x="96" y="57"/>
                    <a:pt x="101" y="61"/>
                    <a:pt x="105" y="65"/>
                  </a:cubicBezTo>
                  <a:cubicBezTo>
                    <a:pt x="109" y="70"/>
                    <a:pt x="111" y="74"/>
                    <a:pt x="116" y="78"/>
                  </a:cubicBezTo>
                  <a:cubicBezTo>
                    <a:pt x="127" y="92"/>
                    <a:pt x="135" y="100"/>
                    <a:pt x="141" y="100"/>
                  </a:cubicBezTo>
                  <a:cubicBezTo>
                    <a:pt x="142" y="100"/>
                    <a:pt x="143" y="100"/>
                    <a:pt x="144" y="100"/>
                  </a:cubicBezTo>
                  <a:cubicBezTo>
                    <a:pt x="146" y="97"/>
                    <a:pt x="146" y="85"/>
                    <a:pt x="137" y="65"/>
                  </a:cubicBezTo>
                  <a:cubicBezTo>
                    <a:pt x="135" y="59"/>
                    <a:pt x="133" y="55"/>
                    <a:pt x="129" y="48"/>
                  </a:cubicBezTo>
                  <a:cubicBezTo>
                    <a:pt x="126" y="44"/>
                    <a:pt x="122" y="37"/>
                    <a:pt x="118" y="31"/>
                  </a:cubicBezTo>
                  <a:cubicBezTo>
                    <a:pt x="107" y="20"/>
                    <a:pt x="96" y="5"/>
                    <a:pt x="71" y="1"/>
                  </a:cubicBezTo>
                  <a:cubicBezTo>
                    <a:pt x="69" y="1"/>
                    <a:pt x="67" y="1"/>
                    <a:pt x="65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9"/>
            <p:cNvSpPr/>
            <p:nvPr/>
          </p:nvSpPr>
          <p:spPr>
            <a:xfrm>
              <a:off x="8432737" y="1724637"/>
              <a:ext cx="60381" cy="36407"/>
            </a:xfrm>
            <a:custGeom>
              <a:rect b="b" l="l" r="r" t="t"/>
              <a:pathLst>
                <a:path extrusionOk="0" h="201" w="324">
                  <a:moveTo>
                    <a:pt x="321" y="0"/>
                  </a:moveTo>
                  <a:cubicBezTo>
                    <a:pt x="319" y="0"/>
                    <a:pt x="315" y="5"/>
                    <a:pt x="308" y="15"/>
                  </a:cubicBezTo>
                  <a:cubicBezTo>
                    <a:pt x="302" y="26"/>
                    <a:pt x="296" y="41"/>
                    <a:pt x="285" y="60"/>
                  </a:cubicBezTo>
                  <a:cubicBezTo>
                    <a:pt x="281" y="64"/>
                    <a:pt x="279" y="69"/>
                    <a:pt x="276" y="73"/>
                  </a:cubicBezTo>
                  <a:cubicBezTo>
                    <a:pt x="272" y="77"/>
                    <a:pt x="270" y="84"/>
                    <a:pt x="266" y="88"/>
                  </a:cubicBezTo>
                  <a:cubicBezTo>
                    <a:pt x="261" y="92"/>
                    <a:pt x="259" y="99"/>
                    <a:pt x="255" y="103"/>
                  </a:cubicBezTo>
                  <a:cubicBezTo>
                    <a:pt x="251" y="107"/>
                    <a:pt x="246" y="112"/>
                    <a:pt x="242" y="118"/>
                  </a:cubicBezTo>
                  <a:cubicBezTo>
                    <a:pt x="223" y="135"/>
                    <a:pt x="199" y="154"/>
                    <a:pt x="171" y="161"/>
                  </a:cubicBezTo>
                  <a:cubicBezTo>
                    <a:pt x="160" y="164"/>
                    <a:pt x="149" y="166"/>
                    <a:pt x="138" y="166"/>
                  </a:cubicBezTo>
                  <a:cubicBezTo>
                    <a:pt x="122" y="166"/>
                    <a:pt x="107" y="162"/>
                    <a:pt x="94" y="154"/>
                  </a:cubicBezTo>
                  <a:cubicBezTo>
                    <a:pt x="71" y="144"/>
                    <a:pt x="54" y="129"/>
                    <a:pt x="41" y="112"/>
                  </a:cubicBezTo>
                  <a:cubicBezTo>
                    <a:pt x="18" y="81"/>
                    <a:pt x="9" y="56"/>
                    <a:pt x="3" y="56"/>
                  </a:cubicBezTo>
                  <a:cubicBezTo>
                    <a:pt x="3" y="56"/>
                    <a:pt x="2" y="56"/>
                    <a:pt x="2" y="56"/>
                  </a:cubicBezTo>
                  <a:cubicBezTo>
                    <a:pt x="0" y="56"/>
                    <a:pt x="0" y="62"/>
                    <a:pt x="2" y="75"/>
                  </a:cubicBezTo>
                  <a:cubicBezTo>
                    <a:pt x="4" y="88"/>
                    <a:pt x="11" y="105"/>
                    <a:pt x="21" y="127"/>
                  </a:cubicBezTo>
                  <a:cubicBezTo>
                    <a:pt x="32" y="146"/>
                    <a:pt x="51" y="169"/>
                    <a:pt x="79" y="184"/>
                  </a:cubicBezTo>
                  <a:cubicBezTo>
                    <a:pt x="98" y="194"/>
                    <a:pt x="121" y="200"/>
                    <a:pt x="145" y="200"/>
                  </a:cubicBezTo>
                  <a:cubicBezTo>
                    <a:pt x="157" y="200"/>
                    <a:pt x="170" y="199"/>
                    <a:pt x="182" y="195"/>
                  </a:cubicBezTo>
                  <a:cubicBezTo>
                    <a:pt x="219" y="187"/>
                    <a:pt x="246" y="161"/>
                    <a:pt x="266" y="139"/>
                  </a:cubicBezTo>
                  <a:cubicBezTo>
                    <a:pt x="270" y="133"/>
                    <a:pt x="274" y="127"/>
                    <a:pt x="281" y="122"/>
                  </a:cubicBezTo>
                  <a:cubicBezTo>
                    <a:pt x="285" y="116"/>
                    <a:pt x="287" y="109"/>
                    <a:pt x="291" y="103"/>
                  </a:cubicBezTo>
                  <a:cubicBezTo>
                    <a:pt x="293" y="99"/>
                    <a:pt x="298" y="92"/>
                    <a:pt x="300" y="88"/>
                  </a:cubicBezTo>
                  <a:cubicBezTo>
                    <a:pt x="302" y="82"/>
                    <a:pt x="304" y="75"/>
                    <a:pt x="306" y="71"/>
                  </a:cubicBezTo>
                  <a:cubicBezTo>
                    <a:pt x="315" y="50"/>
                    <a:pt x="319" y="32"/>
                    <a:pt x="321" y="20"/>
                  </a:cubicBezTo>
                  <a:cubicBezTo>
                    <a:pt x="323" y="9"/>
                    <a:pt x="323" y="0"/>
                    <a:pt x="321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9"/>
            <p:cNvSpPr/>
            <p:nvPr/>
          </p:nvSpPr>
          <p:spPr>
            <a:xfrm>
              <a:off x="8330425" y="1512536"/>
              <a:ext cx="295198" cy="176964"/>
            </a:xfrm>
            <a:custGeom>
              <a:rect b="b" l="l" r="r" t="t"/>
              <a:pathLst>
                <a:path extrusionOk="0" h="977" w="1584">
                  <a:moveTo>
                    <a:pt x="835" y="0"/>
                  </a:moveTo>
                  <a:cubicBezTo>
                    <a:pt x="740" y="0"/>
                    <a:pt x="657" y="42"/>
                    <a:pt x="650" y="130"/>
                  </a:cubicBezTo>
                  <a:cubicBezTo>
                    <a:pt x="586" y="84"/>
                    <a:pt x="535" y="66"/>
                    <a:pt x="496" y="66"/>
                  </a:cubicBezTo>
                  <a:cubicBezTo>
                    <a:pt x="377" y="66"/>
                    <a:pt x="354" y="222"/>
                    <a:pt x="354" y="222"/>
                  </a:cubicBezTo>
                  <a:cubicBezTo>
                    <a:pt x="325" y="192"/>
                    <a:pt x="302" y="180"/>
                    <a:pt x="283" y="180"/>
                  </a:cubicBezTo>
                  <a:cubicBezTo>
                    <a:pt x="203" y="180"/>
                    <a:pt x="198" y="390"/>
                    <a:pt x="198" y="390"/>
                  </a:cubicBezTo>
                  <a:cubicBezTo>
                    <a:pt x="191" y="388"/>
                    <a:pt x="184" y="388"/>
                    <a:pt x="178" y="388"/>
                  </a:cubicBezTo>
                  <a:cubicBezTo>
                    <a:pt x="57" y="388"/>
                    <a:pt x="1" y="590"/>
                    <a:pt x="125" y="653"/>
                  </a:cubicBezTo>
                  <a:cubicBezTo>
                    <a:pt x="14" y="749"/>
                    <a:pt x="157" y="976"/>
                    <a:pt x="219" y="976"/>
                  </a:cubicBezTo>
                  <a:cubicBezTo>
                    <a:pt x="183" y="629"/>
                    <a:pt x="277" y="531"/>
                    <a:pt x="341" y="452"/>
                  </a:cubicBezTo>
                  <a:cubicBezTo>
                    <a:pt x="359" y="459"/>
                    <a:pt x="382" y="463"/>
                    <a:pt x="408" y="463"/>
                  </a:cubicBezTo>
                  <a:cubicBezTo>
                    <a:pt x="534" y="463"/>
                    <a:pt x="735" y="389"/>
                    <a:pt x="735" y="377"/>
                  </a:cubicBezTo>
                  <a:cubicBezTo>
                    <a:pt x="775" y="425"/>
                    <a:pt x="835" y="440"/>
                    <a:pt x="892" y="440"/>
                  </a:cubicBezTo>
                  <a:cubicBezTo>
                    <a:pt x="972" y="440"/>
                    <a:pt x="1046" y="411"/>
                    <a:pt x="1046" y="411"/>
                  </a:cubicBezTo>
                  <a:cubicBezTo>
                    <a:pt x="1102" y="537"/>
                    <a:pt x="1224" y="563"/>
                    <a:pt x="1224" y="563"/>
                  </a:cubicBezTo>
                  <a:cubicBezTo>
                    <a:pt x="1213" y="726"/>
                    <a:pt x="1301" y="976"/>
                    <a:pt x="1301" y="976"/>
                  </a:cubicBezTo>
                  <a:cubicBezTo>
                    <a:pt x="1511" y="874"/>
                    <a:pt x="1584" y="489"/>
                    <a:pt x="1407" y="489"/>
                  </a:cubicBezTo>
                  <a:cubicBezTo>
                    <a:pt x="1402" y="489"/>
                    <a:pt x="1396" y="490"/>
                    <a:pt x="1391" y="490"/>
                  </a:cubicBezTo>
                  <a:cubicBezTo>
                    <a:pt x="1483" y="277"/>
                    <a:pt x="1294" y="148"/>
                    <a:pt x="1176" y="148"/>
                  </a:cubicBezTo>
                  <a:cubicBezTo>
                    <a:pt x="1149" y="148"/>
                    <a:pt x="1126" y="155"/>
                    <a:pt x="1110" y="169"/>
                  </a:cubicBezTo>
                  <a:cubicBezTo>
                    <a:pt x="1075" y="59"/>
                    <a:pt x="948" y="0"/>
                    <a:pt x="835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9"/>
            <p:cNvSpPr/>
            <p:nvPr/>
          </p:nvSpPr>
          <p:spPr>
            <a:xfrm>
              <a:off x="8389874" y="1664503"/>
              <a:ext cx="34104" cy="10143"/>
            </a:xfrm>
            <a:custGeom>
              <a:rect b="b" l="l" r="r" t="t"/>
              <a:pathLst>
                <a:path extrusionOk="0" h="56" w="183">
                  <a:moveTo>
                    <a:pt x="86" y="0"/>
                  </a:moveTo>
                  <a:cubicBezTo>
                    <a:pt x="59" y="0"/>
                    <a:pt x="36" y="12"/>
                    <a:pt x="22" y="22"/>
                  </a:cubicBezTo>
                  <a:cubicBezTo>
                    <a:pt x="7" y="35"/>
                    <a:pt x="1" y="45"/>
                    <a:pt x="5" y="47"/>
                  </a:cubicBezTo>
                  <a:cubicBezTo>
                    <a:pt x="6" y="49"/>
                    <a:pt x="7" y="49"/>
                    <a:pt x="10" y="49"/>
                  </a:cubicBezTo>
                  <a:cubicBezTo>
                    <a:pt x="21" y="49"/>
                    <a:pt x="52" y="34"/>
                    <a:pt x="87" y="34"/>
                  </a:cubicBezTo>
                  <a:cubicBezTo>
                    <a:pt x="89" y="34"/>
                    <a:pt x="91" y="34"/>
                    <a:pt x="93" y="35"/>
                  </a:cubicBezTo>
                  <a:cubicBezTo>
                    <a:pt x="129" y="38"/>
                    <a:pt x="161" y="56"/>
                    <a:pt x="174" y="56"/>
                  </a:cubicBezTo>
                  <a:cubicBezTo>
                    <a:pt x="176" y="56"/>
                    <a:pt x="178" y="55"/>
                    <a:pt x="179" y="54"/>
                  </a:cubicBezTo>
                  <a:cubicBezTo>
                    <a:pt x="183" y="52"/>
                    <a:pt x="177" y="41"/>
                    <a:pt x="164" y="28"/>
                  </a:cubicBezTo>
                  <a:cubicBezTo>
                    <a:pt x="149" y="15"/>
                    <a:pt x="125" y="2"/>
                    <a:pt x="93" y="0"/>
                  </a:cubicBezTo>
                  <a:cubicBezTo>
                    <a:pt x="91" y="0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9"/>
            <p:cNvSpPr/>
            <p:nvPr/>
          </p:nvSpPr>
          <p:spPr>
            <a:xfrm>
              <a:off x="8491254" y="1661967"/>
              <a:ext cx="30563" cy="13585"/>
            </a:xfrm>
            <a:custGeom>
              <a:rect b="b" l="l" r="r" t="t"/>
              <a:pathLst>
                <a:path extrusionOk="0" h="75" w="164">
                  <a:moveTo>
                    <a:pt x="60" y="0"/>
                  </a:moveTo>
                  <a:cubicBezTo>
                    <a:pt x="45" y="0"/>
                    <a:pt x="30" y="4"/>
                    <a:pt x="20" y="10"/>
                  </a:cubicBezTo>
                  <a:cubicBezTo>
                    <a:pt x="3" y="21"/>
                    <a:pt x="1" y="36"/>
                    <a:pt x="5" y="38"/>
                  </a:cubicBezTo>
                  <a:cubicBezTo>
                    <a:pt x="6" y="38"/>
                    <a:pt x="7" y="38"/>
                    <a:pt x="8" y="38"/>
                  </a:cubicBezTo>
                  <a:cubicBezTo>
                    <a:pt x="13" y="38"/>
                    <a:pt x="21" y="35"/>
                    <a:pt x="31" y="34"/>
                  </a:cubicBezTo>
                  <a:cubicBezTo>
                    <a:pt x="36" y="33"/>
                    <a:pt x="41" y="32"/>
                    <a:pt x="47" y="32"/>
                  </a:cubicBezTo>
                  <a:cubicBezTo>
                    <a:pt x="57" y="32"/>
                    <a:pt x="69" y="34"/>
                    <a:pt x="82" y="38"/>
                  </a:cubicBezTo>
                  <a:cubicBezTo>
                    <a:pt x="104" y="44"/>
                    <a:pt x="123" y="55"/>
                    <a:pt x="134" y="61"/>
                  </a:cubicBezTo>
                  <a:cubicBezTo>
                    <a:pt x="145" y="69"/>
                    <a:pt x="151" y="75"/>
                    <a:pt x="155" y="75"/>
                  </a:cubicBezTo>
                  <a:cubicBezTo>
                    <a:pt x="156" y="75"/>
                    <a:pt x="157" y="75"/>
                    <a:pt x="157" y="74"/>
                  </a:cubicBezTo>
                  <a:cubicBezTo>
                    <a:pt x="162" y="74"/>
                    <a:pt x="164" y="59"/>
                    <a:pt x="153" y="44"/>
                  </a:cubicBezTo>
                  <a:cubicBezTo>
                    <a:pt x="140" y="29"/>
                    <a:pt x="121" y="12"/>
                    <a:pt x="93" y="6"/>
                  </a:cubicBezTo>
                  <a:cubicBezTo>
                    <a:pt x="82" y="2"/>
                    <a:pt x="71" y="0"/>
                    <a:pt x="60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9"/>
            <p:cNvSpPr/>
            <p:nvPr/>
          </p:nvSpPr>
          <p:spPr>
            <a:xfrm>
              <a:off x="8579216" y="1680261"/>
              <a:ext cx="24041" cy="33690"/>
            </a:xfrm>
            <a:custGeom>
              <a:rect b="b" l="l" r="r" t="t"/>
              <a:pathLst>
                <a:path extrusionOk="0" h="186" w="129">
                  <a:moveTo>
                    <a:pt x="108" y="0"/>
                  </a:moveTo>
                  <a:cubicBezTo>
                    <a:pt x="99" y="0"/>
                    <a:pt x="89" y="2"/>
                    <a:pt x="79" y="5"/>
                  </a:cubicBezTo>
                  <a:cubicBezTo>
                    <a:pt x="64" y="12"/>
                    <a:pt x="47" y="23"/>
                    <a:pt x="34" y="37"/>
                  </a:cubicBezTo>
                  <a:cubicBezTo>
                    <a:pt x="26" y="44"/>
                    <a:pt x="19" y="52"/>
                    <a:pt x="15" y="63"/>
                  </a:cubicBezTo>
                  <a:cubicBezTo>
                    <a:pt x="9" y="72"/>
                    <a:pt x="7" y="80"/>
                    <a:pt x="4" y="91"/>
                  </a:cubicBezTo>
                  <a:lnTo>
                    <a:pt x="0" y="104"/>
                  </a:lnTo>
                  <a:cubicBezTo>
                    <a:pt x="4" y="106"/>
                    <a:pt x="9" y="108"/>
                    <a:pt x="13" y="108"/>
                  </a:cubicBezTo>
                  <a:cubicBezTo>
                    <a:pt x="22" y="110"/>
                    <a:pt x="30" y="112"/>
                    <a:pt x="39" y="115"/>
                  </a:cubicBezTo>
                  <a:cubicBezTo>
                    <a:pt x="43" y="117"/>
                    <a:pt x="47" y="117"/>
                    <a:pt x="51" y="119"/>
                  </a:cubicBezTo>
                  <a:cubicBezTo>
                    <a:pt x="56" y="121"/>
                    <a:pt x="58" y="123"/>
                    <a:pt x="62" y="123"/>
                  </a:cubicBezTo>
                  <a:cubicBezTo>
                    <a:pt x="62" y="125"/>
                    <a:pt x="62" y="125"/>
                    <a:pt x="64" y="127"/>
                  </a:cubicBezTo>
                  <a:cubicBezTo>
                    <a:pt x="64" y="127"/>
                    <a:pt x="66" y="127"/>
                    <a:pt x="66" y="130"/>
                  </a:cubicBezTo>
                  <a:cubicBezTo>
                    <a:pt x="64" y="132"/>
                    <a:pt x="64" y="134"/>
                    <a:pt x="62" y="136"/>
                  </a:cubicBezTo>
                  <a:cubicBezTo>
                    <a:pt x="58" y="142"/>
                    <a:pt x="54" y="147"/>
                    <a:pt x="47" y="151"/>
                  </a:cubicBezTo>
                  <a:cubicBezTo>
                    <a:pt x="28" y="168"/>
                    <a:pt x="13" y="177"/>
                    <a:pt x="15" y="183"/>
                  </a:cubicBezTo>
                  <a:cubicBezTo>
                    <a:pt x="16" y="184"/>
                    <a:pt x="18" y="185"/>
                    <a:pt x="21" y="185"/>
                  </a:cubicBezTo>
                  <a:cubicBezTo>
                    <a:pt x="29" y="185"/>
                    <a:pt x="43" y="181"/>
                    <a:pt x="62" y="172"/>
                  </a:cubicBezTo>
                  <a:cubicBezTo>
                    <a:pt x="69" y="168"/>
                    <a:pt x="75" y="164"/>
                    <a:pt x="84" y="155"/>
                  </a:cubicBezTo>
                  <a:cubicBezTo>
                    <a:pt x="88" y="153"/>
                    <a:pt x="90" y="149"/>
                    <a:pt x="94" y="142"/>
                  </a:cubicBezTo>
                  <a:cubicBezTo>
                    <a:pt x="96" y="136"/>
                    <a:pt x="99" y="125"/>
                    <a:pt x="96" y="117"/>
                  </a:cubicBezTo>
                  <a:cubicBezTo>
                    <a:pt x="90" y="100"/>
                    <a:pt x="77" y="93"/>
                    <a:pt x="66" y="89"/>
                  </a:cubicBezTo>
                  <a:cubicBezTo>
                    <a:pt x="60" y="87"/>
                    <a:pt x="56" y="85"/>
                    <a:pt x="49" y="82"/>
                  </a:cubicBezTo>
                  <a:lnTo>
                    <a:pt x="45" y="80"/>
                  </a:lnTo>
                  <a:cubicBezTo>
                    <a:pt x="49" y="72"/>
                    <a:pt x="54" y="65"/>
                    <a:pt x="58" y="59"/>
                  </a:cubicBezTo>
                  <a:cubicBezTo>
                    <a:pt x="69" y="46"/>
                    <a:pt x="79" y="35"/>
                    <a:pt x="90" y="29"/>
                  </a:cubicBezTo>
                  <a:cubicBezTo>
                    <a:pt x="111" y="14"/>
                    <a:pt x="126" y="12"/>
                    <a:pt x="129" y="8"/>
                  </a:cubicBezTo>
                  <a:cubicBezTo>
                    <a:pt x="129" y="5"/>
                    <a:pt x="124" y="3"/>
                    <a:pt x="116" y="1"/>
                  </a:cubicBezTo>
                  <a:cubicBezTo>
                    <a:pt x="113" y="1"/>
                    <a:pt x="111" y="0"/>
                    <a:pt x="108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9"/>
            <p:cNvSpPr/>
            <p:nvPr/>
          </p:nvSpPr>
          <p:spPr>
            <a:xfrm>
              <a:off x="8337693" y="1685333"/>
              <a:ext cx="21618" cy="27351"/>
            </a:xfrm>
            <a:custGeom>
              <a:rect b="b" l="l" r="r" t="t"/>
              <a:pathLst>
                <a:path extrusionOk="0" h="151" w="116">
                  <a:moveTo>
                    <a:pt x="26" y="1"/>
                  </a:moveTo>
                  <a:cubicBezTo>
                    <a:pt x="20" y="1"/>
                    <a:pt x="14" y="2"/>
                    <a:pt x="11" y="3"/>
                  </a:cubicBezTo>
                  <a:cubicBezTo>
                    <a:pt x="2" y="7"/>
                    <a:pt x="0" y="12"/>
                    <a:pt x="0" y="14"/>
                  </a:cubicBezTo>
                  <a:cubicBezTo>
                    <a:pt x="5" y="18"/>
                    <a:pt x="17" y="14"/>
                    <a:pt x="35" y="27"/>
                  </a:cubicBezTo>
                  <a:cubicBezTo>
                    <a:pt x="43" y="33"/>
                    <a:pt x="52" y="42"/>
                    <a:pt x="60" y="54"/>
                  </a:cubicBezTo>
                  <a:cubicBezTo>
                    <a:pt x="63" y="60"/>
                    <a:pt x="63" y="61"/>
                    <a:pt x="63" y="61"/>
                  </a:cubicBezTo>
                  <a:cubicBezTo>
                    <a:pt x="63" y="61"/>
                    <a:pt x="62" y="61"/>
                    <a:pt x="62" y="61"/>
                  </a:cubicBezTo>
                  <a:cubicBezTo>
                    <a:pt x="62" y="61"/>
                    <a:pt x="47" y="63"/>
                    <a:pt x="37" y="74"/>
                  </a:cubicBezTo>
                  <a:cubicBezTo>
                    <a:pt x="32" y="78"/>
                    <a:pt x="28" y="87"/>
                    <a:pt x="26" y="95"/>
                  </a:cubicBezTo>
                  <a:cubicBezTo>
                    <a:pt x="24" y="102"/>
                    <a:pt x="26" y="110"/>
                    <a:pt x="28" y="117"/>
                  </a:cubicBezTo>
                  <a:cubicBezTo>
                    <a:pt x="41" y="138"/>
                    <a:pt x="58" y="144"/>
                    <a:pt x="71" y="149"/>
                  </a:cubicBezTo>
                  <a:cubicBezTo>
                    <a:pt x="77" y="150"/>
                    <a:pt x="83" y="150"/>
                    <a:pt x="89" y="150"/>
                  </a:cubicBezTo>
                  <a:cubicBezTo>
                    <a:pt x="106" y="150"/>
                    <a:pt x="116" y="146"/>
                    <a:pt x="116" y="142"/>
                  </a:cubicBezTo>
                  <a:cubicBezTo>
                    <a:pt x="116" y="136"/>
                    <a:pt x="99" y="136"/>
                    <a:pt x="80" y="123"/>
                  </a:cubicBezTo>
                  <a:cubicBezTo>
                    <a:pt x="71" y="119"/>
                    <a:pt x="60" y="110"/>
                    <a:pt x="58" y="104"/>
                  </a:cubicBezTo>
                  <a:cubicBezTo>
                    <a:pt x="58" y="99"/>
                    <a:pt x="58" y="102"/>
                    <a:pt x="60" y="99"/>
                  </a:cubicBezTo>
                  <a:cubicBezTo>
                    <a:pt x="62" y="97"/>
                    <a:pt x="67" y="95"/>
                    <a:pt x="86" y="93"/>
                  </a:cubicBezTo>
                  <a:cubicBezTo>
                    <a:pt x="95" y="91"/>
                    <a:pt x="101" y="89"/>
                    <a:pt x="110" y="89"/>
                  </a:cubicBezTo>
                  <a:cubicBezTo>
                    <a:pt x="112" y="87"/>
                    <a:pt x="114" y="87"/>
                    <a:pt x="114" y="87"/>
                  </a:cubicBezTo>
                  <a:lnTo>
                    <a:pt x="112" y="80"/>
                  </a:lnTo>
                  <a:lnTo>
                    <a:pt x="107" y="69"/>
                  </a:lnTo>
                  <a:cubicBezTo>
                    <a:pt x="101" y="54"/>
                    <a:pt x="90" y="37"/>
                    <a:pt x="84" y="33"/>
                  </a:cubicBezTo>
                  <a:cubicBezTo>
                    <a:pt x="73" y="20"/>
                    <a:pt x="58" y="9"/>
                    <a:pt x="45" y="5"/>
                  </a:cubicBezTo>
                  <a:cubicBezTo>
                    <a:pt x="39" y="2"/>
                    <a:pt x="32" y="1"/>
                    <a:pt x="26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6" name="Google Shape;2346;p29"/>
          <p:cNvGrpSpPr/>
          <p:nvPr/>
        </p:nvGrpSpPr>
        <p:grpSpPr>
          <a:xfrm>
            <a:off x="154161" y="3572877"/>
            <a:ext cx="988156" cy="843489"/>
            <a:chOff x="176361" y="3572752"/>
            <a:chExt cx="988156" cy="843489"/>
          </a:xfrm>
        </p:grpSpPr>
        <p:sp>
          <p:nvSpPr>
            <p:cNvPr id="2347" name="Google Shape;2347;p29"/>
            <p:cNvSpPr/>
            <p:nvPr/>
          </p:nvSpPr>
          <p:spPr>
            <a:xfrm>
              <a:off x="769364" y="3572752"/>
              <a:ext cx="395153" cy="514746"/>
            </a:xfrm>
            <a:custGeom>
              <a:rect b="b" l="l" r="r" t="t"/>
              <a:pathLst>
                <a:path extrusionOk="0" h="1868" w="1434">
                  <a:moveTo>
                    <a:pt x="1433" y="0"/>
                  </a:moveTo>
                  <a:lnTo>
                    <a:pt x="1" y="463"/>
                  </a:lnTo>
                  <a:lnTo>
                    <a:pt x="662" y="1868"/>
                  </a:lnTo>
                  <a:lnTo>
                    <a:pt x="143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29"/>
            <p:cNvSpPr/>
            <p:nvPr/>
          </p:nvSpPr>
          <p:spPr>
            <a:xfrm>
              <a:off x="176361" y="3630344"/>
              <a:ext cx="862503" cy="785897"/>
            </a:xfrm>
            <a:custGeom>
              <a:rect b="b" l="l" r="r" t="t"/>
              <a:pathLst>
                <a:path extrusionOk="0" h="2852" w="3130">
                  <a:moveTo>
                    <a:pt x="1565" y="1"/>
                  </a:moveTo>
                  <a:cubicBezTo>
                    <a:pt x="1200" y="1"/>
                    <a:pt x="835" y="140"/>
                    <a:pt x="557" y="419"/>
                  </a:cubicBezTo>
                  <a:cubicBezTo>
                    <a:pt x="0" y="975"/>
                    <a:pt x="0" y="1877"/>
                    <a:pt x="557" y="2434"/>
                  </a:cubicBezTo>
                  <a:cubicBezTo>
                    <a:pt x="835" y="2712"/>
                    <a:pt x="1200" y="2852"/>
                    <a:pt x="1565" y="2852"/>
                  </a:cubicBezTo>
                  <a:cubicBezTo>
                    <a:pt x="1929" y="2852"/>
                    <a:pt x="2294" y="2712"/>
                    <a:pt x="2572" y="2434"/>
                  </a:cubicBezTo>
                  <a:cubicBezTo>
                    <a:pt x="3129" y="1877"/>
                    <a:pt x="3129" y="975"/>
                    <a:pt x="2572" y="419"/>
                  </a:cubicBezTo>
                  <a:cubicBezTo>
                    <a:pt x="2294" y="140"/>
                    <a:pt x="1929" y="1"/>
                    <a:pt x="156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29"/>
          <p:cNvGrpSpPr/>
          <p:nvPr/>
        </p:nvGrpSpPr>
        <p:grpSpPr>
          <a:xfrm>
            <a:off x="423822" y="3726514"/>
            <a:ext cx="363475" cy="548639"/>
            <a:chOff x="423822" y="3726514"/>
            <a:chExt cx="363475" cy="548639"/>
          </a:xfrm>
        </p:grpSpPr>
        <p:sp>
          <p:nvSpPr>
            <p:cNvPr id="2350" name="Google Shape;2350;p29"/>
            <p:cNvSpPr/>
            <p:nvPr/>
          </p:nvSpPr>
          <p:spPr>
            <a:xfrm>
              <a:off x="529648" y="3977866"/>
              <a:ext cx="145465" cy="137067"/>
            </a:xfrm>
            <a:custGeom>
              <a:rect b="b" l="l" r="r" t="t"/>
              <a:pathLst>
                <a:path extrusionOk="0" h="740" w="778">
                  <a:moveTo>
                    <a:pt x="172" y="0"/>
                  </a:moveTo>
                  <a:lnTo>
                    <a:pt x="172" y="0"/>
                  </a:lnTo>
                  <a:cubicBezTo>
                    <a:pt x="165" y="277"/>
                    <a:pt x="189" y="414"/>
                    <a:pt x="0" y="452"/>
                  </a:cubicBezTo>
                  <a:cubicBezTo>
                    <a:pt x="114" y="644"/>
                    <a:pt x="213" y="740"/>
                    <a:pt x="334" y="740"/>
                  </a:cubicBezTo>
                  <a:cubicBezTo>
                    <a:pt x="450" y="740"/>
                    <a:pt x="587" y="654"/>
                    <a:pt x="778" y="482"/>
                  </a:cubicBezTo>
                  <a:cubicBezTo>
                    <a:pt x="512" y="442"/>
                    <a:pt x="529" y="283"/>
                    <a:pt x="557" y="63"/>
                  </a:cubicBezTo>
                  <a:lnTo>
                    <a:pt x="557" y="63"/>
                  </a:lnTo>
                  <a:cubicBezTo>
                    <a:pt x="557" y="63"/>
                    <a:pt x="503" y="80"/>
                    <a:pt x="427" y="80"/>
                  </a:cubicBezTo>
                  <a:cubicBezTo>
                    <a:pt x="353" y="80"/>
                    <a:pt x="258" y="64"/>
                    <a:pt x="172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29"/>
            <p:cNvSpPr/>
            <p:nvPr/>
          </p:nvSpPr>
          <p:spPr>
            <a:xfrm>
              <a:off x="558442" y="3977866"/>
              <a:ext cx="75911" cy="67237"/>
            </a:xfrm>
            <a:custGeom>
              <a:rect b="b" l="l" r="r" t="t"/>
              <a:pathLst>
                <a:path extrusionOk="0" h="363" w="406">
                  <a:moveTo>
                    <a:pt x="18" y="0"/>
                  </a:moveTo>
                  <a:cubicBezTo>
                    <a:pt x="13" y="140"/>
                    <a:pt x="18" y="242"/>
                    <a:pt x="1" y="317"/>
                  </a:cubicBezTo>
                  <a:cubicBezTo>
                    <a:pt x="87" y="347"/>
                    <a:pt x="174" y="362"/>
                    <a:pt x="258" y="362"/>
                  </a:cubicBezTo>
                  <a:cubicBezTo>
                    <a:pt x="309" y="362"/>
                    <a:pt x="358" y="357"/>
                    <a:pt x="405" y="345"/>
                  </a:cubicBezTo>
                  <a:cubicBezTo>
                    <a:pt x="377" y="272"/>
                    <a:pt x="388" y="176"/>
                    <a:pt x="403" y="63"/>
                  </a:cubicBezTo>
                  <a:lnTo>
                    <a:pt x="403" y="63"/>
                  </a:lnTo>
                  <a:cubicBezTo>
                    <a:pt x="403" y="63"/>
                    <a:pt x="348" y="80"/>
                    <a:pt x="271" y="80"/>
                  </a:cubicBezTo>
                  <a:cubicBezTo>
                    <a:pt x="197" y="80"/>
                    <a:pt x="103" y="64"/>
                    <a:pt x="18" y="0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29"/>
            <p:cNvSpPr/>
            <p:nvPr/>
          </p:nvSpPr>
          <p:spPr>
            <a:xfrm>
              <a:off x="475613" y="3768930"/>
              <a:ext cx="233529" cy="246534"/>
            </a:xfrm>
            <a:custGeom>
              <a:rect b="b" l="l" r="r" t="t"/>
              <a:pathLst>
                <a:path extrusionOk="0" h="1331" w="1249">
                  <a:moveTo>
                    <a:pt x="728" y="0"/>
                  </a:moveTo>
                  <a:cubicBezTo>
                    <a:pt x="483" y="0"/>
                    <a:pt x="236" y="111"/>
                    <a:pt x="204" y="212"/>
                  </a:cubicBezTo>
                  <a:cubicBezTo>
                    <a:pt x="142" y="405"/>
                    <a:pt x="0" y="908"/>
                    <a:pt x="257" y="1193"/>
                  </a:cubicBezTo>
                  <a:cubicBezTo>
                    <a:pt x="409" y="1284"/>
                    <a:pt x="567" y="1331"/>
                    <a:pt x="714" y="1331"/>
                  </a:cubicBezTo>
                  <a:cubicBezTo>
                    <a:pt x="878" y="1331"/>
                    <a:pt x="1029" y="1273"/>
                    <a:pt x="1144" y="1152"/>
                  </a:cubicBezTo>
                  <a:cubicBezTo>
                    <a:pt x="1249" y="1045"/>
                    <a:pt x="1219" y="749"/>
                    <a:pt x="1223" y="364"/>
                  </a:cubicBezTo>
                  <a:cubicBezTo>
                    <a:pt x="1169" y="92"/>
                    <a:pt x="949" y="0"/>
                    <a:pt x="728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29"/>
            <p:cNvSpPr/>
            <p:nvPr/>
          </p:nvSpPr>
          <p:spPr>
            <a:xfrm>
              <a:off x="451307" y="3866545"/>
              <a:ext cx="52913" cy="70941"/>
            </a:xfrm>
            <a:custGeom>
              <a:rect b="b" l="l" r="r" t="t"/>
              <a:pathLst>
                <a:path extrusionOk="0" h="383" w="283">
                  <a:moveTo>
                    <a:pt x="125" y="0"/>
                  </a:moveTo>
                  <a:cubicBezTo>
                    <a:pt x="53" y="0"/>
                    <a:pt x="0" y="102"/>
                    <a:pt x="38" y="244"/>
                  </a:cubicBezTo>
                  <a:cubicBezTo>
                    <a:pt x="68" y="354"/>
                    <a:pt x="124" y="383"/>
                    <a:pt x="175" y="383"/>
                  </a:cubicBezTo>
                  <a:cubicBezTo>
                    <a:pt x="232" y="383"/>
                    <a:pt x="282" y="347"/>
                    <a:pt x="282" y="347"/>
                  </a:cubicBezTo>
                  <a:lnTo>
                    <a:pt x="267" y="141"/>
                  </a:lnTo>
                  <a:cubicBezTo>
                    <a:pt x="225" y="42"/>
                    <a:pt x="171" y="0"/>
                    <a:pt x="125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29"/>
            <p:cNvSpPr/>
            <p:nvPr/>
          </p:nvSpPr>
          <p:spPr>
            <a:xfrm>
              <a:off x="698109" y="3871361"/>
              <a:ext cx="51417" cy="67422"/>
            </a:xfrm>
            <a:custGeom>
              <a:rect b="b" l="l" r="r" t="t"/>
              <a:pathLst>
                <a:path extrusionOk="0" h="364" w="275">
                  <a:moveTo>
                    <a:pt x="158" y="0"/>
                  </a:moveTo>
                  <a:cubicBezTo>
                    <a:pt x="110" y="0"/>
                    <a:pt x="52" y="45"/>
                    <a:pt x="7" y="151"/>
                  </a:cubicBezTo>
                  <a:lnTo>
                    <a:pt x="1" y="327"/>
                  </a:lnTo>
                  <a:cubicBezTo>
                    <a:pt x="1" y="327"/>
                    <a:pt x="50" y="364"/>
                    <a:pt x="105" y="364"/>
                  </a:cubicBezTo>
                  <a:cubicBezTo>
                    <a:pt x="154" y="364"/>
                    <a:pt x="207" y="335"/>
                    <a:pt x="237" y="226"/>
                  </a:cubicBezTo>
                  <a:cubicBezTo>
                    <a:pt x="274" y="90"/>
                    <a:pt x="226" y="0"/>
                    <a:pt x="158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29"/>
            <p:cNvSpPr/>
            <p:nvPr/>
          </p:nvSpPr>
          <p:spPr>
            <a:xfrm>
              <a:off x="560872" y="3869508"/>
              <a:ext cx="26924" cy="24820"/>
            </a:xfrm>
            <a:custGeom>
              <a:rect b="b" l="l" r="r" t="t"/>
              <a:pathLst>
                <a:path extrusionOk="0" h="134" w="144">
                  <a:moveTo>
                    <a:pt x="60" y="1"/>
                  </a:moveTo>
                  <a:cubicBezTo>
                    <a:pt x="41" y="1"/>
                    <a:pt x="24" y="10"/>
                    <a:pt x="15" y="29"/>
                  </a:cubicBezTo>
                  <a:cubicBezTo>
                    <a:pt x="0" y="56"/>
                    <a:pt x="15" y="99"/>
                    <a:pt x="45" y="121"/>
                  </a:cubicBezTo>
                  <a:cubicBezTo>
                    <a:pt x="58" y="129"/>
                    <a:pt x="72" y="133"/>
                    <a:pt x="85" y="133"/>
                  </a:cubicBezTo>
                  <a:cubicBezTo>
                    <a:pt x="103" y="133"/>
                    <a:pt x="120" y="124"/>
                    <a:pt x="129" y="108"/>
                  </a:cubicBezTo>
                  <a:cubicBezTo>
                    <a:pt x="144" y="78"/>
                    <a:pt x="131" y="37"/>
                    <a:pt x="99" y="14"/>
                  </a:cubicBezTo>
                  <a:cubicBezTo>
                    <a:pt x="86" y="5"/>
                    <a:pt x="73" y="1"/>
                    <a:pt x="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9"/>
            <p:cNvSpPr/>
            <p:nvPr/>
          </p:nvSpPr>
          <p:spPr>
            <a:xfrm>
              <a:off x="423822" y="4055661"/>
              <a:ext cx="363475" cy="219492"/>
            </a:xfrm>
            <a:custGeom>
              <a:rect b="b" l="l" r="r" t="t"/>
              <a:pathLst>
                <a:path extrusionOk="0" h="1185" w="1944">
                  <a:moveTo>
                    <a:pt x="648" y="0"/>
                  </a:moveTo>
                  <a:cubicBezTo>
                    <a:pt x="352" y="39"/>
                    <a:pt x="1" y="152"/>
                    <a:pt x="18" y="431"/>
                  </a:cubicBezTo>
                  <a:cubicBezTo>
                    <a:pt x="35" y="707"/>
                    <a:pt x="7" y="1167"/>
                    <a:pt x="7" y="1167"/>
                  </a:cubicBezTo>
                  <a:lnTo>
                    <a:pt x="877" y="1172"/>
                  </a:lnTo>
                  <a:lnTo>
                    <a:pt x="971" y="1172"/>
                  </a:lnTo>
                  <a:lnTo>
                    <a:pt x="1943" y="1185"/>
                  </a:lnTo>
                  <a:cubicBezTo>
                    <a:pt x="1943" y="1185"/>
                    <a:pt x="1873" y="703"/>
                    <a:pt x="1834" y="375"/>
                  </a:cubicBezTo>
                  <a:cubicBezTo>
                    <a:pt x="1800" y="99"/>
                    <a:pt x="1494" y="39"/>
                    <a:pt x="1198" y="0"/>
                  </a:cubicBezTo>
                  <a:cubicBezTo>
                    <a:pt x="1163" y="114"/>
                    <a:pt x="1046" y="170"/>
                    <a:pt x="928" y="170"/>
                  </a:cubicBezTo>
                  <a:cubicBezTo>
                    <a:pt x="807" y="170"/>
                    <a:pt x="685" y="112"/>
                    <a:pt x="648" y="0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9"/>
            <p:cNvSpPr/>
            <p:nvPr/>
          </p:nvSpPr>
          <p:spPr>
            <a:xfrm>
              <a:off x="541614" y="3829314"/>
              <a:ext cx="26550" cy="15559"/>
            </a:xfrm>
            <a:custGeom>
              <a:rect b="b" l="l" r="r" t="t"/>
              <a:pathLst>
                <a:path extrusionOk="0" h="84" w="142">
                  <a:moveTo>
                    <a:pt x="97" y="1"/>
                  </a:moveTo>
                  <a:cubicBezTo>
                    <a:pt x="85" y="1"/>
                    <a:pt x="70" y="3"/>
                    <a:pt x="54" y="10"/>
                  </a:cubicBezTo>
                  <a:cubicBezTo>
                    <a:pt x="31" y="21"/>
                    <a:pt x="16" y="40"/>
                    <a:pt x="9" y="55"/>
                  </a:cubicBezTo>
                  <a:cubicBezTo>
                    <a:pt x="1" y="70"/>
                    <a:pt x="3" y="81"/>
                    <a:pt x="5" y="83"/>
                  </a:cubicBezTo>
                  <a:cubicBezTo>
                    <a:pt x="6" y="83"/>
                    <a:pt x="6" y="83"/>
                    <a:pt x="7" y="83"/>
                  </a:cubicBezTo>
                  <a:cubicBezTo>
                    <a:pt x="18" y="83"/>
                    <a:pt x="37" y="56"/>
                    <a:pt x="69" y="42"/>
                  </a:cubicBezTo>
                  <a:cubicBezTo>
                    <a:pt x="103" y="27"/>
                    <a:pt x="140" y="29"/>
                    <a:pt x="142" y="19"/>
                  </a:cubicBezTo>
                  <a:cubicBezTo>
                    <a:pt x="142" y="14"/>
                    <a:pt x="133" y="8"/>
                    <a:pt x="118" y="4"/>
                  </a:cubicBezTo>
                  <a:cubicBezTo>
                    <a:pt x="113" y="2"/>
                    <a:pt x="105" y="1"/>
                    <a:pt x="97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9"/>
            <p:cNvSpPr/>
            <p:nvPr/>
          </p:nvSpPr>
          <p:spPr>
            <a:xfrm>
              <a:off x="660902" y="3829314"/>
              <a:ext cx="26737" cy="15559"/>
            </a:xfrm>
            <a:custGeom>
              <a:rect b="b" l="l" r="r" t="t"/>
              <a:pathLst>
                <a:path extrusionOk="0" h="84" w="143">
                  <a:moveTo>
                    <a:pt x="47" y="1"/>
                  </a:moveTo>
                  <a:cubicBezTo>
                    <a:pt x="39" y="1"/>
                    <a:pt x="32" y="2"/>
                    <a:pt x="27" y="4"/>
                  </a:cubicBezTo>
                  <a:cubicBezTo>
                    <a:pt x="9" y="8"/>
                    <a:pt x="1" y="14"/>
                    <a:pt x="3" y="19"/>
                  </a:cubicBezTo>
                  <a:cubicBezTo>
                    <a:pt x="3" y="29"/>
                    <a:pt x="42" y="27"/>
                    <a:pt x="76" y="42"/>
                  </a:cubicBezTo>
                  <a:cubicBezTo>
                    <a:pt x="106" y="56"/>
                    <a:pt x="126" y="83"/>
                    <a:pt x="136" y="83"/>
                  </a:cubicBezTo>
                  <a:cubicBezTo>
                    <a:pt x="137" y="83"/>
                    <a:pt x="137" y="83"/>
                    <a:pt x="138" y="83"/>
                  </a:cubicBezTo>
                  <a:cubicBezTo>
                    <a:pt x="142" y="81"/>
                    <a:pt x="142" y="70"/>
                    <a:pt x="136" y="55"/>
                  </a:cubicBezTo>
                  <a:cubicBezTo>
                    <a:pt x="129" y="40"/>
                    <a:pt x="114" y="21"/>
                    <a:pt x="89" y="10"/>
                  </a:cubicBezTo>
                  <a:cubicBezTo>
                    <a:pt x="74" y="3"/>
                    <a:pt x="60" y="1"/>
                    <a:pt x="47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9"/>
            <p:cNvSpPr/>
            <p:nvPr/>
          </p:nvSpPr>
          <p:spPr>
            <a:xfrm>
              <a:off x="598828" y="3896366"/>
              <a:ext cx="27485" cy="19449"/>
            </a:xfrm>
            <a:custGeom>
              <a:rect b="b" l="l" r="r" t="t"/>
              <a:pathLst>
                <a:path extrusionOk="0" h="105" w="147">
                  <a:moveTo>
                    <a:pt x="83" y="1"/>
                  </a:moveTo>
                  <a:cubicBezTo>
                    <a:pt x="81" y="1"/>
                    <a:pt x="80" y="1"/>
                    <a:pt x="78" y="1"/>
                  </a:cubicBezTo>
                  <a:cubicBezTo>
                    <a:pt x="52" y="6"/>
                    <a:pt x="42" y="21"/>
                    <a:pt x="31" y="31"/>
                  </a:cubicBezTo>
                  <a:cubicBezTo>
                    <a:pt x="27" y="38"/>
                    <a:pt x="22" y="44"/>
                    <a:pt x="20" y="51"/>
                  </a:cubicBezTo>
                  <a:cubicBezTo>
                    <a:pt x="16" y="55"/>
                    <a:pt x="14" y="61"/>
                    <a:pt x="12" y="66"/>
                  </a:cubicBezTo>
                  <a:cubicBezTo>
                    <a:pt x="3" y="85"/>
                    <a:pt x="1" y="100"/>
                    <a:pt x="5" y="102"/>
                  </a:cubicBezTo>
                  <a:cubicBezTo>
                    <a:pt x="5" y="102"/>
                    <a:pt x="6" y="102"/>
                    <a:pt x="6" y="102"/>
                  </a:cubicBezTo>
                  <a:cubicBezTo>
                    <a:pt x="11" y="102"/>
                    <a:pt x="21" y="92"/>
                    <a:pt x="33" y="78"/>
                  </a:cubicBezTo>
                  <a:cubicBezTo>
                    <a:pt x="35" y="74"/>
                    <a:pt x="39" y="70"/>
                    <a:pt x="44" y="66"/>
                  </a:cubicBezTo>
                  <a:cubicBezTo>
                    <a:pt x="48" y="61"/>
                    <a:pt x="50" y="57"/>
                    <a:pt x="54" y="53"/>
                  </a:cubicBezTo>
                  <a:cubicBezTo>
                    <a:pt x="63" y="46"/>
                    <a:pt x="74" y="38"/>
                    <a:pt x="80" y="38"/>
                  </a:cubicBezTo>
                  <a:cubicBezTo>
                    <a:pt x="81" y="37"/>
                    <a:pt x="82" y="37"/>
                    <a:pt x="83" y="37"/>
                  </a:cubicBezTo>
                  <a:cubicBezTo>
                    <a:pt x="86" y="37"/>
                    <a:pt x="88" y="38"/>
                    <a:pt x="91" y="40"/>
                  </a:cubicBezTo>
                  <a:cubicBezTo>
                    <a:pt x="93" y="42"/>
                    <a:pt x="97" y="46"/>
                    <a:pt x="102" y="51"/>
                  </a:cubicBezTo>
                  <a:cubicBezTo>
                    <a:pt x="108" y="59"/>
                    <a:pt x="114" y="70"/>
                    <a:pt x="119" y="78"/>
                  </a:cubicBezTo>
                  <a:cubicBezTo>
                    <a:pt x="128" y="94"/>
                    <a:pt x="136" y="104"/>
                    <a:pt x="141" y="104"/>
                  </a:cubicBezTo>
                  <a:cubicBezTo>
                    <a:pt x="141" y="104"/>
                    <a:pt x="142" y="104"/>
                    <a:pt x="142" y="104"/>
                  </a:cubicBezTo>
                  <a:cubicBezTo>
                    <a:pt x="146" y="104"/>
                    <a:pt x="146" y="89"/>
                    <a:pt x="142" y="70"/>
                  </a:cubicBezTo>
                  <a:cubicBezTo>
                    <a:pt x="140" y="59"/>
                    <a:pt x="136" y="46"/>
                    <a:pt x="127" y="31"/>
                  </a:cubicBezTo>
                  <a:cubicBezTo>
                    <a:pt x="123" y="25"/>
                    <a:pt x="119" y="18"/>
                    <a:pt x="110" y="12"/>
                  </a:cubicBezTo>
                  <a:cubicBezTo>
                    <a:pt x="103" y="7"/>
                    <a:pt x="94" y="1"/>
                    <a:pt x="83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29"/>
            <p:cNvSpPr/>
            <p:nvPr/>
          </p:nvSpPr>
          <p:spPr>
            <a:xfrm>
              <a:off x="580130" y="3931003"/>
              <a:ext cx="60205" cy="37230"/>
            </a:xfrm>
            <a:custGeom>
              <a:rect b="b" l="l" r="r" t="t"/>
              <a:pathLst>
                <a:path extrusionOk="0" h="201" w="322">
                  <a:moveTo>
                    <a:pt x="3" y="0"/>
                  </a:moveTo>
                  <a:cubicBezTo>
                    <a:pt x="3" y="0"/>
                    <a:pt x="3" y="0"/>
                    <a:pt x="2" y="1"/>
                  </a:cubicBezTo>
                  <a:cubicBezTo>
                    <a:pt x="0" y="1"/>
                    <a:pt x="0" y="7"/>
                    <a:pt x="0" y="20"/>
                  </a:cubicBezTo>
                  <a:cubicBezTo>
                    <a:pt x="2" y="33"/>
                    <a:pt x="7" y="50"/>
                    <a:pt x="15" y="71"/>
                  </a:cubicBezTo>
                  <a:cubicBezTo>
                    <a:pt x="17" y="76"/>
                    <a:pt x="19" y="82"/>
                    <a:pt x="22" y="86"/>
                  </a:cubicBezTo>
                  <a:cubicBezTo>
                    <a:pt x="26" y="93"/>
                    <a:pt x="28" y="97"/>
                    <a:pt x="32" y="103"/>
                  </a:cubicBezTo>
                  <a:cubicBezTo>
                    <a:pt x="37" y="110"/>
                    <a:pt x="39" y="116"/>
                    <a:pt x="43" y="121"/>
                  </a:cubicBezTo>
                  <a:cubicBezTo>
                    <a:pt x="47" y="127"/>
                    <a:pt x="52" y="133"/>
                    <a:pt x="56" y="140"/>
                  </a:cubicBezTo>
                  <a:cubicBezTo>
                    <a:pt x="77" y="161"/>
                    <a:pt x="105" y="185"/>
                    <a:pt x="142" y="196"/>
                  </a:cubicBezTo>
                  <a:cubicBezTo>
                    <a:pt x="153" y="199"/>
                    <a:pt x="165" y="201"/>
                    <a:pt x="178" y="201"/>
                  </a:cubicBezTo>
                  <a:cubicBezTo>
                    <a:pt x="201" y="201"/>
                    <a:pt x="224" y="195"/>
                    <a:pt x="242" y="185"/>
                  </a:cubicBezTo>
                  <a:cubicBezTo>
                    <a:pt x="270" y="168"/>
                    <a:pt x="291" y="146"/>
                    <a:pt x="302" y="125"/>
                  </a:cubicBezTo>
                  <a:cubicBezTo>
                    <a:pt x="313" y="106"/>
                    <a:pt x="319" y="89"/>
                    <a:pt x="319" y="76"/>
                  </a:cubicBezTo>
                  <a:cubicBezTo>
                    <a:pt x="321" y="63"/>
                    <a:pt x="321" y="56"/>
                    <a:pt x="319" y="54"/>
                  </a:cubicBezTo>
                  <a:cubicBezTo>
                    <a:pt x="313" y="54"/>
                    <a:pt x="304" y="80"/>
                    <a:pt x="281" y="112"/>
                  </a:cubicBezTo>
                  <a:cubicBezTo>
                    <a:pt x="270" y="127"/>
                    <a:pt x="251" y="144"/>
                    <a:pt x="229" y="155"/>
                  </a:cubicBezTo>
                  <a:cubicBezTo>
                    <a:pt x="214" y="162"/>
                    <a:pt x="198" y="166"/>
                    <a:pt x="181" y="166"/>
                  </a:cubicBezTo>
                  <a:cubicBezTo>
                    <a:pt x="171" y="166"/>
                    <a:pt x="160" y="164"/>
                    <a:pt x="150" y="161"/>
                  </a:cubicBezTo>
                  <a:cubicBezTo>
                    <a:pt x="122" y="153"/>
                    <a:pt x="99" y="136"/>
                    <a:pt x="82" y="116"/>
                  </a:cubicBezTo>
                  <a:cubicBezTo>
                    <a:pt x="77" y="112"/>
                    <a:pt x="73" y="108"/>
                    <a:pt x="69" y="103"/>
                  </a:cubicBezTo>
                  <a:cubicBezTo>
                    <a:pt x="64" y="97"/>
                    <a:pt x="60" y="93"/>
                    <a:pt x="58" y="89"/>
                  </a:cubicBezTo>
                  <a:cubicBezTo>
                    <a:pt x="54" y="82"/>
                    <a:pt x="49" y="78"/>
                    <a:pt x="47" y="74"/>
                  </a:cubicBezTo>
                  <a:cubicBezTo>
                    <a:pt x="43" y="69"/>
                    <a:pt x="41" y="63"/>
                    <a:pt x="39" y="59"/>
                  </a:cubicBezTo>
                  <a:cubicBezTo>
                    <a:pt x="28" y="41"/>
                    <a:pt x="19" y="26"/>
                    <a:pt x="15" y="16"/>
                  </a:cubicBezTo>
                  <a:cubicBezTo>
                    <a:pt x="10" y="6"/>
                    <a:pt x="6" y="0"/>
                    <a:pt x="3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29"/>
            <p:cNvSpPr/>
            <p:nvPr/>
          </p:nvSpPr>
          <p:spPr>
            <a:xfrm>
              <a:off x="459347" y="3726514"/>
              <a:ext cx="273915" cy="168184"/>
            </a:xfrm>
            <a:custGeom>
              <a:rect b="b" l="l" r="r" t="t"/>
              <a:pathLst>
                <a:path extrusionOk="0" h="908" w="1465">
                  <a:moveTo>
                    <a:pt x="781" y="1"/>
                  </a:moveTo>
                  <a:cubicBezTo>
                    <a:pt x="590" y="1"/>
                    <a:pt x="383" y="77"/>
                    <a:pt x="214" y="317"/>
                  </a:cubicBezTo>
                  <a:cubicBezTo>
                    <a:pt x="194" y="307"/>
                    <a:pt x="176" y="303"/>
                    <a:pt x="160" y="303"/>
                  </a:cubicBezTo>
                  <a:cubicBezTo>
                    <a:pt x="1" y="303"/>
                    <a:pt x="68" y="765"/>
                    <a:pt x="218" y="908"/>
                  </a:cubicBezTo>
                  <a:cubicBezTo>
                    <a:pt x="218" y="908"/>
                    <a:pt x="338" y="571"/>
                    <a:pt x="329" y="409"/>
                  </a:cubicBezTo>
                  <a:lnTo>
                    <a:pt x="329" y="409"/>
                  </a:lnTo>
                  <a:cubicBezTo>
                    <a:pt x="329" y="409"/>
                    <a:pt x="543" y="436"/>
                    <a:pt x="778" y="436"/>
                  </a:cubicBezTo>
                  <a:cubicBezTo>
                    <a:pt x="933" y="436"/>
                    <a:pt x="1097" y="424"/>
                    <a:pt x="1216" y="385"/>
                  </a:cubicBezTo>
                  <a:cubicBezTo>
                    <a:pt x="1280" y="464"/>
                    <a:pt x="1321" y="706"/>
                    <a:pt x="1299" y="908"/>
                  </a:cubicBezTo>
                  <a:cubicBezTo>
                    <a:pt x="1362" y="908"/>
                    <a:pt x="1464" y="289"/>
                    <a:pt x="1291" y="167"/>
                  </a:cubicBezTo>
                  <a:cubicBezTo>
                    <a:pt x="1199" y="101"/>
                    <a:pt x="1001" y="1"/>
                    <a:pt x="781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9"/>
            <p:cNvSpPr/>
            <p:nvPr/>
          </p:nvSpPr>
          <p:spPr>
            <a:xfrm>
              <a:off x="551150" y="3866545"/>
              <a:ext cx="30663" cy="14262"/>
            </a:xfrm>
            <a:custGeom>
              <a:rect b="b" l="l" r="r" t="t"/>
              <a:pathLst>
                <a:path extrusionOk="0" h="77" w="164">
                  <a:moveTo>
                    <a:pt x="103" y="1"/>
                  </a:moveTo>
                  <a:cubicBezTo>
                    <a:pt x="93" y="1"/>
                    <a:pt x="82" y="3"/>
                    <a:pt x="72" y="6"/>
                  </a:cubicBezTo>
                  <a:cubicBezTo>
                    <a:pt x="44" y="15"/>
                    <a:pt x="22" y="30"/>
                    <a:pt x="12" y="47"/>
                  </a:cubicBezTo>
                  <a:cubicBezTo>
                    <a:pt x="1" y="62"/>
                    <a:pt x="1" y="75"/>
                    <a:pt x="5" y="77"/>
                  </a:cubicBezTo>
                  <a:cubicBezTo>
                    <a:pt x="12" y="77"/>
                    <a:pt x="18" y="70"/>
                    <a:pt x="31" y="64"/>
                  </a:cubicBezTo>
                  <a:cubicBezTo>
                    <a:pt x="42" y="55"/>
                    <a:pt x="61" y="47"/>
                    <a:pt x="82" y="40"/>
                  </a:cubicBezTo>
                  <a:cubicBezTo>
                    <a:pt x="97" y="35"/>
                    <a:pt x="111" y="33"/>
                    <a:pt x="123" y="33"/>
                  </a:cubicBezTo>
                  <a:cubicBezTo>
                    <a:pt x="127" y="33"/>
                    <a:pt x="131" y="33"/>
                    <a:pt x="134" y="34"/>
                  </a:cubicBezTo>
                  <a:cubicBezTo>
                    <a:pt x="144" y="35"/>
                    <a:pt x="151" y="40"/>
                    <a:pt x="156" y="40"/>
                  </a:cubicBezTo>
                  <a:cubicBezTo>
                    <a:pt x="157" y="40"/>
                    <a:pt x="158" y="39"/>
                    <a:pt x="159" y="38"/>
                  </a:cubicBezTo>
                  <a:cubicBezTo>
                    <a:pt x="164" y="36"/>
                    <a:pt x="162" y="23"/>
                    <a:pt x="144" y="12"/>
                  </a:cubicBezTo>
                  <a:cubicBezTo>
                    <a:pt x="134" y="5"/>
                    <a:pt x="119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9"/>
            <p:cNvSpPr/>
            <p:nvPr/>
          </p:nvSpPr>
          <p:spPr>
            <a:xfrm>
              <a:off x="652488" y="3865619"/>
              <a:ext cx="26737" cy="24635"/>
            </a:xfrm>
            <a:custGeom>
              <a:rect b="b" l="l" r="r" t="t"/>
              <a:pathLst>
                <a:path extrusionOk="0" h="133" w="143">
                  <a:moveTo>
                    <a:pt x="59" y="1"/>
                  </a:moveTo>
                  <a:cubicBezTo>
                    <a:pt x="40" y="1"/>
                    <a:pt x="23" y="10"/>
                    <a:pt x="14" y="28"/>
                  </a:cubicBezTo>
                  <a:cubicBezTo>
                    <a:pt x="1" y="56"/>
                    <a:pt x="14" y="99"/>
                    <a:pt x="44" y="120"/>
                  </a:cubicBezTo>
                  <a:cubicBezTo>
                    <a:pt x="57" y="129"/>
                    <a:pt x="71" y="133"/>
                    <a:pt x="84" y="133"/>
                  </a:cubicBezTo>
                  <a:cubicBezTo>
                    <a:pt x="103" y="133"/>
                    <a:pt x="120" y="124"/>
                    <a:pt x="127" y="107"/>
                  </a:cubicBezTo>
                  <a:cubicBezTo>
                    <a:pt x="142" y="77"/>
                    <a:pt x="129" y="37"/>
                    <a:pt x="97" y="13"/>
                  </a:cubicBezTo>
                  <a:cubicBezTo>
                    <a:pt x="84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9"/>
            <p:cNvSpPr/>
            <p:nvPr/>
          </p:nvSpPr>
          <p:spPr>
            <a:xfrm>
              <a:off x="642579" y="3862655"/>
              <a:ext cx="30663" cy="14262"/>
            </a:xfrm>
            <a:custGeom>
              <a:rect b="b" l="l" r="r" t="t"/>
              <a:pathLst>
                <a:path extrusionOk="0" h="77" w="164">
                  <a:moveTo>
                    <a:pt x="103" y="0"/>
                  </a:moveTo>
                  <a:cubicBezTo>
                    <a:pt x="92" y="0"/>
                    <a:pt x="81" y="2"/>
                    <a:pt x="71" y="6"/>
                  </a:cubicBezTo>
                  <a:cubicBezTo>
                    <a:pt x="43" y="14"/>
                    <a:pt x="24" y="29"/>
                    <a:pt x="13" y="46"/>
                  </a:cubicBezTo>
                  <a:cubicBezTo>
                    <a:pt x="0" y="61"/>
                    <a:pt x="2" y="74"/>
                    <a:pt x="7" y="76"/>
                  </a:cubicBezTo>
                  <a:cubicBezTo>
                    <a:pt x="11" y="76"/>
                    <a:pt x="17" y="70"/>
                    <a:pt x="30" y="63"/>
                  </a:cubicBezTo>
                  <a:cubicBezTo>
                    <a:pt x="41" y="55"/>
                    <a:pt x="60" y="46"/>
                    <a:pt x="82" y="40"/>
                  </a:cubicBezTo>
                  <a:cubicBezTo>
                    <a:pt x="96" y="35"/>
                    <a:pt x="112" y="33"/>
                    <a:pt x="123" y="33"/>
                  </a:cubicBezTo>
                  <a:cubicBezTo>
                    <a:pt x="127" y="33"/>
                    <a:pt x="130" y="33"/>
                    <a:pt x="133" y="33"/>
                  </a:cubicBezTo>
                  <a:cubicBezTo>
                    <a:pt x="143" y="35"/>
                    <a:pt x="150" y="39"/>
                    <a:pt x="155" y="39"/>
                  </a:cubicBezTo>
                  <a:cubicBezTo>
                    <a:pt x="156" y="39"/>
                    <a:pt x="158" y="39"/>
                    <a:pt x="159" y="38"/>
                  </a:cubicBezTo>
                  <a:cubicBezTo>
                    <a:pt x="163" y="36"/>
                    <a:pt x="161" y="23"/>
                    <a:pt x="144" y="12"/>
                  </a:cubicBezTo>
                  <a:cubicBezTo>
                    <a:pt x="134" y="4"/>
                    <a:pt x="119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9"/>
            <p:cNvSpPr/>
            <p:nvPr/>
          </p:nvSpPr>
          <p:spPr>
            <a:xfrm>
              <a:off x="469630" y="3885438"/>
              <a:ext cx="24119" cy="34267"/>
            </a:xfrm>
            <a:custGeom>
              <a:rect b="b" l="l" r="r" t="t"/>
              <a:pathLst>
                <a:path extrusionOk="0" h="185" w="129">
                  <a:moveTo>
                    <a:pt x="13" y="0"/>
                  </a:moveTo>
                  <a:cubicBezTo>
                    <a:pt x="4" y="3"/>
                    <a:pt x="0" y="7"/>
                    <a:pt x="0" y="9"/>
                  </a:cubicBezTo>
                  <a:cubicBezTo>
                    <a:pt x="0" y="13"/>
                    <a:pt x="17" y="13"/>
                    <a:pt x="39" y="28"/>
                  </a:cubicBezTo>
                  <a:cubicBezTo>
                    <a:pt x="47" y="35"/>
                    <a:pt x="60" y="45"/>
                    <a:pt x="69" y="58"/>
                  </a:cubicBezTo>
                  <a:cubicBezTo>
                    <a:pt x="75" y="65"/>
                    <a:pt x="79" y="73"/>
                    <a:pt x="84" y="80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81"/>
                    <a:pt x="84" y="81"/>
                    <a:pt x="84" y="82"/>
                  </a:cubicBezTo>
                  <a:lnTo>
                    <a:pt x="79" y="82"/>
                  </a:lnTo>
                  <a:cubicBezTo>
                    <a:pt x="73" y="84"/>
                    <a:pt x="69" y="86"/>
                    <a:pt x="62" y="88"/>
                  </a:cubicBezTo>
                  <a:cubicBezTo>
                    <a:pt x="51" y="95"/>
                    <a:pt x="39" y="99"/>
                    <a:pt x="32" y="118"/>
                  </a:cubicBezTo>
                  <a:cubicBezTo>
                    <a:pt x="30" y="127"/>
                    <a:pt x="30" y="135"/>
                    <a:pt x="34" y="142"/>
                  </a:cubicBezTo>
                  <a:cubicBezTo>
                    <a:pt x="36" y="148"/>
                    <a:pt x="41" y="152"/>
                    <a:pt x="45" y="157"/>
                  </a:cubicBezTo>
                  <a:cubicBezTo>
                    <a:pt x="51" y="163"/>
                    <a:pt x="60" y="167"/>
                    <a:pt x="66" y="172"/>
                  </a:cubicBezTo>
                  <a:cubicBezTo>
                    <a:pt x="83" y="182"/>
                    <a:pt x="97" y="185"/>
                    <a:pt x="106" y="185"/>
                  </a:cubicBezTo>
                  <a:cubicBezTo>
                    <a:pt x="110" y="185"/>
                    <a:pt x="113" y="184"/>
                    <a:pt x="114" y="182"/>
                  </a:cubicBezTo>
                  <a:cubicBezTo>
                    <a:pt x="116" y="178"/>
                    <a:pt x="101" y="167"/>
                    <a:pt x="79" y="150"/>
                  </a:cubicBezTo>
                  <a:cubicBezTo>
                    <a:pt x="75" y="146"/>
                    <a:pt x="69" y="142"/>
                    <a:pt x="66" y="137"/>
                  </a:cubicBezTo>
                  <a:cubicBezTo>
                    <a:pt x="64" y="133"/>
                    <a:pt x="62" y="131"/>
                    <a:pt x="62" y="129"/>
                  </a:cubicBezTo>
                  <a:cubicBezTo>
                    <a:pt x="62" y="129"/>
                    <a:pt x="62" y="127"/>
                    <a:pt x="62" y="127"/>
                  </a:cubicBezTo>
                  <a:lnTo>
                    <a:pt x="64" y="127"/>
                  </a:lnTo>
                  <a:cubicBezTo>
                    <a:pt x="64" y="127"/>
                    <a:pt x="66" y="125"/>
                    <a:pt x="66" y="125"/>
                  </a:cubicBezTo>
                  <a:cubicBezTo>
                    <a:pt x="69" y="122"/>
                    <a:pt x="73" y="120"/>
                    <a:pt x="77" y="120"/>
                  </a:cubicBezTo>
                  <a:cubicBezTo>
                    <a:pt x="79" y="118"/>
                    <a:pt x="84" y="118"/>
                    <a:pt x="88" y="116"/>
                  </a:cubicBezTo>
                  <a:cubicBezTo>
                    <a:pt x="96" y="114"/>
                    <a:pt x="105" y="112"/>
                    <a:pt x="114" y="110"/>
                  </a:cubicBezTo>
                  <a:cubicBezTo>
                    <a:pt x="118" y="107"/>
                    <a:pt x="124" y="107"/>
                    <a:pt x="129" y="105"/>
                  </a:cubicBezTo>
                  <a:lnTo>
                    <a:pt x="124" y="90"/>
                  </a:lnTo>
                  <a:cubicBezTo>
                    <a:pt x="122" y="82"/>
                    <a:pt x="118" y="71"/>
                    <a:pt x="114" y="65"/>
                  </a:cubicBezTo>
                  <a:cubicBezTo>
                    <a:pt x="107" y="54"/>
                    <a:pt x="101" y="45"/>
                    <a:pt x="94" y="37"/>
                  </a:cubicBezTo>
                  <a:cubicBezTo>
                    <a:pt x="79" y="22"/>
                    <a:pt x="64" y="13"/>
                    <a:pt x="49" y="7"/>
                  </a:cubicBezTo>
                  <a:cubicBezTo>
                    <a:pt x="34" y="0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9"/>
            <p:cNvSpPr/>
            <p:nvPr/>
          </p:nvSpPr>
          <p:spPr>
            <a:xfrm>
              <a:off x="714189" y="3890809"/>
              <a:ext cx="21876" cy="27784"/>
            </a:xfrm>
            <a:custGeom>
              <a:rect b="b" l="l" r="r" t="t"/>
              <a:pathLst>
                <a:path extrusionOk="0" h="150" w="117">
                  <a:moveTo>
                    <a:pt x="92" y="1"/>
                  </a:moveTo>
                  <a:cubicBezTo>
                    <a:pt x="85" y="1"/>
                    <a:pt x="78" y="2"/>
                    <a:pt x="71" y="6"/>
                  </a:cubicBezTo>
                  <a:cubicBezTo>
                    <a:pt x="56" y="10"/>
                    <a:pt x="44" y="21"/>
                    <a:pt x="31" y="34"/>
                  </a:cubicBezTo>
                  <a:cubicBezTo>
                    <a:pt x="26" y="38"/>
                    <a:pt x="16" y="55"/>
                    <a:pt x="9" y="70"/>
                  </a:cubicBezTo>
                  <a:lnTo>
                    <a:pt x="3" y="81"/>
                  </a:lnTo>
                  <a:lnTo>
                    <a:pt x="1" y="87"/>
                  </a:lnTo>
                  <a:lnTo>
                    <a:pt x="7" y="87"/>
                  </a:lnTo>
                  <a:cubicBezTo>
                    <a:pt x="14" y="89"/>
                    <a:pt x="22" y="91"/>
                    <a:pt x="31" y="93"/>
                  </a:cubicBezTo>
                  <a:cubicBezTo>
                    <a:pt x="50" y="96"/>
                    <a:pt x="52" y="98"/>
                    <a:pt x="56" y="100"/>
                  </a:cubicBezTo>
                  <a:cubicBezTo>
                    <a:pt x="58" y="100"/>
                    <a:pt x="58" y="100"/>
                    <a:pt x="56" y="102"/>
                  </a:cubicBezTo>
                  <a:cubicBezTo>
                    <a:pt x="54" y="111"/>
                    <a:pt x="44" y="119"/>
                    <a:pt x="35" y="123"/>
                  </a:cubicBezTo>
                  <a:cubicBezTo>
                    <a:pt x="16" y="134"/>
                    <a:pt x="1" y="136"/>
                    <a:pt x="1" y="143"/>
                  </a:cubicBezTo>
                  <a:cubicBezTo>
                    <a:pt x="1" y="144"/>
                    <a:pt x="9" y="149"/>
                    <a:pt x="24" y="149"/>
                  </a:cubicBezTo>
                  <a:cubicBezTo>
                    <a:pt x="30" y="149"/>
                    <a:pt x="36" y="149"/>
                    <a:pt x="44" y="147"/>
                  </a:cubicBezTo>
                  <a:cubicBezTo>
                    <a:pt x="56" y="143"/>
                    <a:pt x="76" y="138"/>
                    <a:pt x="86" y="115"/>
                  </a:cubicBezTo>
                  <a:cubicBezTo>
                    <a:pt x="91" y="111"/>
                    <a:pt x="91" y="102"/>
                    <a:pt x="91" y="93"/>
                  </a:cubicBezTo>
                  <a:cubicBezTo>
                    <a:pt x="88" y="85"/>
                    <a:pt x="84" y="78"/>
                    <a:pt x="78" y="74"/>
                  </a:cubicBezTo>
                  <a:cubicBezTo>
                    <a:pt x="67" y="63"/>
                    <a:pt x="54" y="61"/>
                    <a:pt x="54" y="61"/>
                  </a:cubicBezTo>
                  <a:lnTo>
                    <a:pt x="52" y="61"/>
                  </a:lnTo>
                  <a:cubicBezTo>
                    <a:pt x="54" y="59"/>
                    <a:pt x="50" y="61"/>
                    <a:pt x="56" y="55"/>
                  </a:cubicBezTo>
                  <a:cubicBezTo>
                    <a:pt x="65" y="42"/>
                    <a:pt x="73" y="34"/>
                    <a:pt x="82" y="27"/>
                  </a:cubicBezTo>
                  <a:cubicBezTo>
                    <a:pt x="97" y="14"/>
                    <a:pt x="112" y="19"/>
                    <a:pt x="114" y="12"/>
                  </a:cubicBezTo>
                  <a:cubicBezTo>
                    <a:pt x="116" y="12"/>
                    <a:pt x="112" y="8"/>
                    <a:pt x="106" y="4"/>
                  </a:cubicBezTo>
                  <a:cubicBezTo>
                    <a:pt x="102" y="2"/>
                    <a:pt x="97" y="1"/>
                    <a:pt x="92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7" name="Google Shape;2367;p29"/>
          <p:cNvGrpSpPr/>
          <p:nvPr/>
        </p:nvGrpSpPr>
        <p:grpSpPr>
          <a:xfrm>
            <a:off x="7963128" y="3572752"/>
            <a:ext cx="990087" cy="842938"/>
            <a:chOff x="7963128" y="3572752"/>
            <a:chExt cx="990087" cy="842938"/>
          </a:xfrm>
        </p:grpSpPr>
        <p:sp>
          <p:nvSpPr>
            <p:cNvPr id="2368" name="Google Shape;2368;p29"/>
            <p:cNvSpPr/>
            <p:nvPr/>
          </p:nvSpPr>
          <p:spPr>
            <a:xfrm>
              <a:off x="7963128" y="3572752"/>
              <a:ext cx="395153" cy="514746"/>
            </a:xfrm>
            <a:custGeom>
              <a:rect b="b" l="l" r="r" t="t"/>
              <a:pathLst>
                <a:path extrusionOk="0" h="1868" w="1434">
                  <a:moveTo>
                    <a:pt x="1" y="0"/>
                  </a:moveTo>
                  <a:lnTo>
                    <a:pt x="772" y="1868"/>
                  </a:lnTo>
                  <a:lnTo>
                    <a:pt x="1433" y="4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9"/>
            <p:cNvSpPr/>
            <p:nvPr/>
          </p:nvSpPr>
          <p:spPr>
            <a:xfrm>
              <a:off x="8086578" y="3629242"/>
              <a:ext cx="866636" cy="786448"/>
            </a:xfrm>
            <a:custGeom>
              <a:rect b="b" l="l" r="r" t="t"/>
              <a:pathLst>
                <a:path extrusionOk="0" h="2854" w="3145">
                  <a:moveTo>
                    <a:pt x="1569" y="1"/>
                  </a:moveTo>
                  <a:cubicBezTo>
                    <a:pt x="927" y="1"/>
                    <a:pt x="344" y="439"/>
                    <a:pt x="187" y="1091"/>
                  </a:cubicBezTo>
                  <a:cubicBezTo>
                    <a:pt x="0" y="1858"/>
                    <a:pt x="471" y="2629"/>
                    <a:pt x="1236" y="2813"/>
                  </a:cubicBezTo>
                  <a:cubicBezTo>
                    <a:pt x="1349" y="2840"/>
                    <a:pt x="1463" y="2853"/>
                    <a:pt x="1574" y="2853"/>
                  </a:cubicBezTo>
                  <a:cubicBezTo>
                    <a:pt x="2218" y="2853"/>
                    <a:pt x="2801" y="2415"/>
                    <a:pt x="2958" y="1763"/>
                  </a:cubicBezTo>
                  <a:cubicBezTo>
                    <a:pt x="3144" y="997"/>
                    <a:pt x="2673" y="226"/>
                    <a:pt x="1906" y="41"/>
                  </a:cubicBezTo>
                  <a:cubicBezTo>
                    <a:pt x="1793" y="14"/>
                    <a:pt x="1680" y="1"/>
                    <a:pt x="15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0" name="Google Shape;2370;p29"/>
          <p:cNvGrpSpPr/>
          <p:nvPr/>
        </p:nvGrpSpPr>
        <p:grpSpPr>
          <a:xfrm>
            <a:off x="8334734" y="3724302"/>
            <a:ext cx="370332" cy="548639"/>
            <a:chOff x="8334734" y="3724302"/>
            <a:chExt cx="370332" cy="548639"/>
          </a:xfrm>
        </p:grpSpPr>
        <p:sp>
          <p:nvSpPr>
            <p:cNvPr id="2371" name="Google Shape;2371;p29"/>
            <p:cNvSpPr/>
            <p:nvPr/>
          </p:nvSpPr>
          <p:spPr>
            <a:xfrm>
              <a:off x="8386169" y="3888516"/>
              <a:ext cx="262509" cy="138105"/>
            </a:xfrm>
            <a:custGeom>
              <a:rect b="b" l="l" r="r" t="t"/>
              <a:pathLst>
                <a:path extrusionOk="0" h="730" w="1378">
                  <a:moveTo>
                    <a:pt x="356" y="0"/>
                  </a:moveTo>
                  <a:cubicBezTo>
                    <a:pt x="271" y="0"/>
                    <a:pt x="209" y="21"/>
                    <a:pt x="189" y="70"/>
                  </a:cubicBezTo>
                  <a:cubicBezTo>
                    <a:pt x="92" y="303"/>
                    <a:pt x="13" y="577"/>
                    <a:pt x="0" y="665"/>
                  </a:cubicBezTo>
                  <a:cubicBezTo>
                    <a:pt x="58" y="706"/>
                    <a:pt x="193" y="730"/>
                    <a:pt x="311" y="730"/>
                  </a:cubicBezTo>
                  <a:cubicBezTo>
                    <a:pt x="375" y="730"/>
                    <a:pt x="433" y="723"/>
                    <a:pt x="472" y="708"/>
                  </a:cubicBezTo>
                  <a:cubicBezTo>
                    <a:pt x="583" y="665"/>
                    <a:pt x="1255" y="712"/>
                    <a:pt x="1378" y="622"/>
                  </a:cubicBezTo>
                  <a:cubicBezTo>
                    <a:pt x="1361" y="313"/>
                    <a:pt x="684" y="0"/>
                    <a:pt x="3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9"/>
            <p:cNvSpPr/>
            <p:nvPr/>
          </p:nvSpPr>
          <p:spPr>
            <a:xfrm>
              <a:off x="8449034" y="3969299"/>
              <a:ext cx="148209" cy="139997"/>
            </a:xfrm>
            <a:custGeom>
              <a:rect b="b" l="l" r="r" t="t"/>
              <a:pathLst>
                <a:path extrusionOk="0" h="740" w="778">
                  <a:moveTo>
                    <a:pt x="606" y="0"/>
                  </a:moveTo>
                  <a:cubicBezTo>
                    <a:pt x="520" y="64"/>
                    <a:pt x="425" y="80"/>
                    <a:pt x="351" y="80"/>
                  </a:cubicBezTo>
                  <a:cubicBezTo>
                    <a:pt x="275" y="80"/>
                    <a:pt x="221" y="63"/>
                    <a:pt x="221" y="63"/>
                  </a:cubicBezTo>
                  <a:lnTo>
                    <a:pt x="221" y="63"/>
                  </a:lnTo>
                  <a:cubicBezTo>
                    <a:pt x="249" y="283"/>
                    <a:pt x="266" y="442"/>
                    <a:pt x="0" y="482"/>
                  </a:cubicBezTo>
                  <a:cubicBezTo>
                    <a:pt x="191" y="654"/>
                    <a:pt x="328" y="740"/>
                    <a:pt x="444" y="740"/>
                  </a:cubicBezTo>
                  <a:cubicBezTo>
                    <a:pt x="565" y="740"/>
                    <a:pt x="664" y="644"/>
                    <a:pt x="778" y="452"/>
                  </a:cubicBezTo>
                  <a:cubicBezTo>
                    <a:pt x="589" y="414"/>
                    <a:pt x="613" y="277"/>
                    <a:pt x="606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9"/>
            <p:cNvSpPr/>
            <p:nvPr/>
          </p:nvSpPr>
          <p:spPr>
            <a:xfrm>
              <a:off x="8490562" y="3969299"/>
              <a:ext cx="77343" cy="68674"/>
            </a:xfrm>
            <a:custGeom>
              <a:rect b="b" l="l" r="r" t="t"/>
              <a:pathLst>
                <a:path extrusionOk="0" h="363" w="406">
                  <a:moveTo>
                    <a:pt x="388" y="0"/>
                  </a:moveTo>
                  <a:lnTo>
                    <a:pt x="388" y="0"/>
                  </a:lnTo>
                  <a:cubicBezTo>
                    <a:pt x="303" y="64"/>
                    <a:pt x="209" y="80"/>
                    <a:pt x="135" y="80"/>
                  </a:cubicBezTo>
                  <a:cubicBezTo>
                    <a:pt x="58" y="80"/>
                    <a:pt x="3" y="63"/>
                    <a:pt x="3" y="63"/>
                  </a:cubicBezTo>
                  <a:lnTo>
                    <a:pt x="3" y="63"/>
                  </a:lnTo>
                  <a:cubicBezTo>
                    <a:pt x="18" y="176"/>
                    <a:pt x="29" y="272"/>
                    <a:pt x="1" y="345"/>
                  </a:cubicBezTo>
                  <a:cubicBezTo>
                    <a:pt x="47" y="357"/>
                    <a:pt x="96" y="362"/>
                    <a:pt x="147" y="362"/>
                  </a:cubicBezTo>
                  <a:cubicBezTo>
                    <a:pt x="231" y="362"/>
                    <a:pt x="319" y="347"/>
                    <a:pt x="405" y="317"/>
                  </a:cubicBezTo>
                  <a:cubicBezTo>
                    <a:pt x="386" y="242"/>
                    <a:pt x="390" y="140"/>
                    <a:pt x="388" y="0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9"/>
            <p:cNvSpPr/>
            <p:nvPr/>
          </p:nvSpPr>
          <p:spPr>
            <a:xfrm>
              <a:off x="8414363" y="3755897"/>
              <a:ext cx="237554" cy="251805"/>
            </a:xfrm>
            <a:custGeom>
              <a:rect b="b" l="l" r="r" t="t"/>
              <a:pathLst>
                <a:path extrusionOk="0" h="1331" w="1247">
                  <a:moveTo>
                    <a:pt x="521" y="0"/>
                  </a:moveTo>
                  <a:cubicBezTo>
                    <a:pt x="298" y="0"/>
                    <a:pt x="79" y="92"/>
                    <a:pt x="26" y="364"/>
                  </a:cubicBezTo>
                  <a:cubicBezTo>
                    <a:pt x="30" y="749"/>
                    <a:pt x="0" y="1045"/>
                    <a:pt x="105" y="1152"/>
                  </a:cubicBezTo>
                  <a:cubicBezTo>
                    <a:pt x="219" y="1273"/>
                    <a:pt x="369" y="1331"/>
                    <a:pt x="533" y="1331"/>
                  </a:cubicBezTo>
                  <a:cubicBezTo>
                    <a:pt x="680" y="1331"/>
                    <a:pt x="839" y="1284"/>
                    <a:pt x="992" y="1193"/>
                  </a:cubicBezTo>
                  <a:cubicBezTo>
                    <a:pt x="1247" y="908"/>
                    <a:pt x="1107" y="405"/>
                    <a:pt x="1045" y="212"/>
                  </a:cubicBezTo>
                  <a:cubicBezTo>
                    <a:pt x="1013" y="111"/>
                    <a:pt x="765" y="0"/>
                    <a:pt x="521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9"/>
            <p:cNvSpPr/>
            <p:nvPr/>
          </p:nvSpPr>
          <p:spPr>
            <a:xfrm>
              <a:off x="8537997" y="3858625"/>
              <a:ext cx="27432" cy="25351"/>
            </a:xfrm>
            <a:custGeom>
              <a:rect b="b" l="l" r="r" t="t"/>
              <a:pathLst>
                <a:path extrusionOk="0" h="134" w="144">
                  <a:moveTo>
                    <a:pt x="84" y="1"/>
                  </a:moveTo>
                  <a:cubicBezTo>
                    <a:pt x="71" y="1"/>
                    <a:pt x="58" y="5"/>
                    <a:pt x="45" y="14"/>
                  </a:cubicBezTo>
                  <a:cubicBezTo>
                    <a:pt x="13" y="37"/>
                    <a:pt x="0" y="78"/>
                    <a:pt x="15" y="108"/>
                  </a:cubicBezTo>
                  <a:cubicBezTo>
                    <a:pt x="23" y="124"/>
                    <a:pt x="40" y="133"/>
                    <a:pt x="59" y="133"/>
                  </a:cubicBezTo>
                  <a:cubicBezTo>
                    <a:pt x="72" y="133"/>
                    <a:pt x="86" y="129"/>
                    <a:pt x="99" y="121"/>
                  </a:cubicBezTo>
                  <a:cubicBezTo>
                    <a:pt x="129" y="99"/>
                    <a:pt x="144" y="56"/>
                    <a:pt x="129" y="29"/>
                  </a:cubicBezTo>
                  <a:cubicBezTo>
                    <a:pt x="120" y="10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9"/>
            <p:cNvSpPr/>
            <p:nvPr/>
          </p:nvSpPr>
          <p:spPr>
            <a:xfrm>
              <a:off x="8334734" y="4048757"/>
              <a:ext cx="370332" cy="224184"/>
            </a:xfrm>
            <a:custGeom>
              <a:rect b="b" l="l" r="r" t="t"/>
              <a:pathLst>
                <a:path extrusionOk="0" h="1185" w="1944">
                  <a:moveTo>
                    <a:pt x="744" y="0"/>
                  </a:moveTo>
                  <a:cubicBezTo>
                    <a:pt x="450" y="39"/>
                    <a:pt x="144" y="99"/>
                    <a:pt x="110" y="375"/>
                  </a:cubicBezTo>
                  <a:cubicBezTo>
                    <a:pt x="71" y="703"/>
                    <a:pt x="1" y="1185"/>
                    <a:pt x="1" y="1185"/>
                  </a:cubicBezTo>
                  <a:lnTo>
                    <a:pt x="973" y="1172"/>
                  </a:lnTo>
                  <a:lnTo>
                    <a:pt x="1067" y="1172"/>
                  </a:lnTo>
                  <a:lnTo>
                    <a:pt x="1937" y="1167"/>
                  </a:lnTo>
                  <a:cubicBezTo>
                    <a:pt x="1937" y="1167"/>
                    <a:pt x="1909" y="707"/>
                    <a:pt x="1926" y="431"/>
                  </a:cubicBezTo>
                  <a:cubicBezTo>
                    <a:pt x="1943" y="152"/>
                    <a:pt x="1592" y="39"/>
                    <a:pt x="1296" y="0"/>
                  </a:cubicBezTo>
                  <a:cubicBezTo>
                    <a:pt x="1259" y="112"/>
                    <a:pt x="1137" y="170"/>
                    <a:pt x="1016" y="170"/>
                  </a:cubicBezTo>
                  <a:cubicBezTo>
                    <a:pt x="897" y="170"/>
                    <a:pt x="780" y="114"/>
                    <a:pt x="744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9"/>
            <p:cNvSpPr/>
            <p:nvPr/>
          </p:nvSpPr>
          <p:spPr>
            <a:xfrm>
              <a:off x="8498373" y="3886057"/>
              <a:ext cx="28385" cy="20243"/>
            </a:xfrm>
            <a:custGeom>
              <a:rect b="b" l="l" r="r" t="t"/>
              <a:pathLst>
                <a:path extrusionOk="0" h="107" w="149">
                  <a:moveTo>
                    <a:pt x="66" y="1"/>
                  </a:moveTo>
                  <a:cubicBezTo>
                    <a:pt x="55" y="1"/>
                    <a:pt x="44" y="7"/>
                    <a:pt x="37" y="12"/>
                  </a:cubicBezTo>
                  <a:cubicBezTo>
                    <a:pt x="30" y="18"/>
                    <a:pt x="24" y="25"/>
                    <a:pt x="20" y="31"/>
                  </a:cubicBezTo>
                  <a:cubicBezTo>
                    <a:pt x="13" y="46"/>
                    <a:pt x="9" y="59"/>
                    <a:pt x="7" y="70"/>
                  </a:cubicBezTo>
                  <a:cubicBezTo>
                    <a:pt x="0" y="91"/>
                    <a:pt x="3" y="104"/>
                    <a:pt x="7" y="106"/>
                  </a:cubicBezTo>
                  <a:cubicBezTo>
                    <a:pt x="11" y="106"/>
                    <a:pt x="20" y="96"/>
                    <a:pt x="28" y="78"/>
                  </a:cubicBezTo>
                  <a:cubicBezTo>
                    <a:pt x="35" y="70"/>
                    <a:pt x="41" y="59"/>
                    <a:pt x="47" y="51"/>
                  </a:cubicBezTo>
                  <a:cubicBezTo>
                    <a:pt x="52" y="46"/>
                    <a:pt x="54" y="42"/>
                    <a:pt x="58" y="40"/>
                  </a:cubicBezTo>
                  <a:cubicBezTo>
                    <a:pt x="61" y="38"/>
                    <a:pt x="63" y="37"/>
                    <a:pt x="65" y="37"/>
                  </a:cubicBezTo>
                  <a:cubicBezTo>
                    <a:pt x="66" y="37"/>
                    <a:pt x="66" y="37"/>
                    <a:pt x="67" y="38"/>
                  </a:cubicBezTo>
                  <a:cubicBezTo>
                    <a:pt x="75" y="38"/>
                    <a:pt x="84" y="46"/>
                    <a:pt x="92" y="53"/>
                  </a:cubicBezTo>
                  <a:cubicBezTo>
                    <a:pt x="97" y="59"/>
                    <a:pt x="101" y="63"/>
                    <a:pt x="105" y="66"/>
                  </a:cubicBezTo>
                  <a:cubicBezTo>
                    <a:pt x="110" y="72"/>
                    <a:pt x="112" y="74"/>
                    <a:pt x="116" y="78"/>
                  </a:cubicBezTo>
                  <a:cubicBezTo>
                    <a:pt x="128" y="92"/>
                    <a:pt x="136" y="102"/>
                    <a:pt x="142" y="102"/>
                  </a:cubicBezTo>
                  <a:cubicBezTo>
                    <a:pt x="143" y="102"/>
                    <a:pt x="143" y="102"/>
                    <a:pt x="144" y="102"/>
                  </a:cubicBezTo>
                  <a:cubicBezTo>
                    <a:pt x="148" y="100"/>
                    <a:pt x="146" y="85"/>
                    <a:pt x="137" y="66"/>
                  </a:cubicBezTo>
                  <a:cubicBezTo>
                    <a:pt x="135" y="61"/>
                    <a:pt x="133" y="55"/>
                    <a:pt x="129" y="51"/>
                  </a:cubicBezTo>
                  <a:cubicBezTo>
                    <a:pt x="127" y="44"/>
                    <a:pt x="122" y="38"/>
                    <a:pt x="118" y="31"/>
                  </a:cubicBezTo>
                  <a:cubicBezTo>
                    <a:pt x="107" y="21"/>
                    <a:pt x="97" y="6"/>
                    <a:pt x="71" y="1"/>
                  </a:cubicBezTo>
                  <a:cubicBezTo>
                    <a:pt x="69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9"/>
            <p:cNvSpPr/>
            <p:nvPr/>
          </p:nvSpPr>
          <p:spPr>
            <a:xfrm>
              <a:off x="8484085" y="3921435"/>
              <a:ext cx="61722" cy="38026"/>
            </a:xfrm>
            <a:custGeom>
              <a:rect b="b" l="l" r="r" t="t"/>
              <a:pathLst>
                <a:path extrusionOk="0" h="201" w="324">
                  <a:moveTo>
                    <a:pt x="321" y="0"/>
                  </a:moveTo>
                  <a:cubicBezTo>
                    <a:pt x="318" y="0"/>
                    <a:pt x="314" y="6"/>
                    <a:pt x="309" y="16"/>
                  </a:cubicBezTo>
                  <a:cubicBezTo>
                    <a:pt x="302" y="26"/>
                    <a:pt x="296" y="41"/>
                    <a:pt x="285" y="59"/>
                  </a:cubicBezTo>
                  <a:cubicBezTo>
                    <a:pt x="283" y="63"/>
                    <a:pt x="279" y="69"/>
                    <a:pt x="277" y="74"/>
                  </a:cubicBezTo>
                  <a:cubicBezTo>
                    <a:pt x="272" y="78"/>
                    <a:pt x="270" y="82"/>
                    <a:pt x="266" y="89"/>
                  </a:cubicBezTo>
                  <a:cubicBezTo>
                    <a:pt x="264" y="93"/>
                    <a:pt x="260" y="97"/>
                    <a:pt x="255" y="103"/>
                  </a:cubicBezTo>
                  <a:cubicBezTo>
                    <a:pt x="251" y="108"/>
                    <a:pt x="247" y="112"/>
                    <a:pt x="242" y="116"/>
                  </a:cubicBezTo>
                  <a:cubicBezTo>
                    <a:pt x="223" y="136"/>
                    <a:pt x="200" y="155"/>
                    <a:pt x="172" y="161"/>
                  </a:cubicBezTo>
                  <a:cubicBezTo>
                    <a:pt x="162" y="164"/>
                    <a:pt x="153" y="166"/>
                    <a:pt x="143" y="166"/>
                  </a:cubicBezTo>
                  <a:cubicBezTo>
                    <a:pt x="126" y="166"/>
                    <a:pt x="110" y="162"/>
                    <a:pt x="95" y="155"/>
                  </a:cubicBezTo>
                  <a:cubicBezTo>
                    <a:pt x="73" y="144"/>
                    <a:pt x="54" y="129"/>
                    <a:pt x="43" y="112"/>
                  </a:cubicBezTo>
                  <a:cubicBezTo>
                    <a:pt x="18" y="80"/>
                    <a:pt x="9" y="54"/>
                    <a:pt x="5" y="54"/>
                  </a:cubicBezTo>
                  <a:cubicBezTo>
                    <a:pt x="0" y="56"/>
                    <a:pt x="0" y="63"/>
                    <a:pt x="3" y="76"/>
                  </a:cubicBezTo>
                  <a:cubicBezTo>
                    <a:pt x="5" y="89"/>
                    <a:pt x="11" y="106"/>
                    <a:pt x="22" y="125"/>
                  </a:cubicBezTo>
                  <a:cubicBezTo>
                    <a:pt x="33" y="146"/>
                    <a:pt x="52" y="168"/>
                    <a:pt x="80" y="185"/>
                  </a:cubicBezTo>
                  <a:cubicBezTo>
                    <a:pt x="98" y="195"/>
                    <a:pt x="121" y="201"/>
                    <a:pt x="145" y="201"/>
                  </a:cubicBezTo>
                  <a:cubicBezTo>
                    <a:pt x="157" y="201"/>
                    <a:pt x="170" y="199"/>
                    <a:pt x="182" y="196"/>
                  </a:cubicBezTo>
                  <a:cubicBezTo>
                    <a:pt x="219" y="185"/>
                    <a:pt x="247" y="161"/>
                    <a:pt x="266" y="140"/>
                  </a:cubicBezTo>
                  <a:cubicBezTo>
                    <a:pt x="270" y="133"/>
                    <a:pt x="277" y="127"/>
                    <a:pt x="281" y="121"/>
                  </a:cubicBezTo>
                  <a:cubicBezTo>
                    <a:pt x="285" y="116"/>
                    <a:pt x="287" y="110"/>
                    <a:pt x="292" y="103"/>
                  </a:cubicBezTo>
                  <a:cubicBezTo>
                    <a:pt x="294" y="97"/>
                    <a:pt x="298" y="93"/>
                    <a:pt x="300" y="86"/>
                  </a:cubicBezTo>
                  <a:cubicBezTo>
                    <a:pt x="305" y="82"/>
                    <a:pt x="305" y="76"/>
                    <a:pt x="307" y="71"/>
                  </a:cubicBezTo>
                  <a:cubicBezTo>
                    <a:pt x="317" y="50"/>
                    <a:pt x="320" y="33"/>
                    <a:pt x="322" y="20"/>
                  </a:cubicBezTo>
                  <a:cubicBezTo>
                    <a:pt x="324" y="7"/>
                    <a:pt x="324" y="1"/>
                    <a:pt x="322" y="1"/>
                  </a:cubicBezTo>
                  <a:cubicBezTo>
                    <a:pt x="321" y="0"/>
                    <a:pt x="321" y="0"/>
                    <a:pt x="321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9"/>
            <p:cNvSpPr/>
            <p:nvPr/>
          </p:nvSpPr>
          <p:spPr>
            <a:xfrm>
              <a:off x="8544093" y="3855598"/>
              <a:ext cx="31242" cy="14567"/>
            </a:xfrm>
            <a:custGeom>
              <a:rect b="b" l="l" r="r" t="t"/>
              <a:pathLst>
                <a:path extrusionOk="0" h="77" w="164">
                  <a:moveTo>
                    <a:pt x="61" y="1"/>
                  </a:moveTo>
                  <a:cubicBezTo>
                    <a:pt x="45" y="1"/>
                    <a:pt x="30" y="5"/>
                    <a:pt x="20" y="12"/>
                  </a:cubicBezTo>
                  <a:cubicBezTo>
                    <a:pt x="2" y="23"/>
                    <a:pt x="0" y="38"/>
                    <a:pt x="5" y="38"/>
                  </a:cubicBezTo>
                  <a:cubicBezTo>
                    <a:pt x="6" y="39"/>
                    <a:pt x="7" y="40"/>
                    <a:pt x="8" y="40"/>
                  </a:cubicBezTo>
                  <a:cubicBezTo>
                    <a:pt x="13" y="40"/>
                    <a:pt x="20" y="35"/>
                    <a:pt x="30" y="34"/>
                  </a:cubicBezTo>
                  <a:cubicBezTo>
                    <a:pt x="33" y="33"/>
                    <a:pt x="37" y="33"/>
                    <a:pt x="41" y="33"/>
                  </a:cubicBezTo>
                  <a:cubicBezTo>
                    <a:pt x="52" y="33"/>
                    <a:pt x="66" y="35"/>
                    <a:pt x="82" y="40"/>
                  </a:cubicBezTo>
                  <a:cubicBezTo>
                    <a:pt x="103" y="47"/>
                    <a:pt x="122" y="55"/>
                    <a:pt x="133" y="64"/>
                  </a:cubicBezTo>
                  <a:cubicBezTo>
                    <a:pt x="146" y="70"/>
                    <a:pt x="152" y="77"/>
                    <a:pt x="157" y="77"/>
                  </a:cubicBezTo>
                  <a:cubicBezTo>
                    <a:pt x="163" y="75"/>
                    <a:pt x="163" y="62"/>
                    <a:pt x="152" y="47"/>
                  </a:cubicBezTo>
                  <a:cubicBezTo>
                    <a:pt x="139" y="30"/>
                    <a:pt x="120" y="15"/>
                    <a:pt x="92" y="6"/>
                  </a:cubicBezTo>
                  <a:cubicBezTo>
                    <a:pt x="82" y="3"/>
                    <a:pt x="71" y="1"/>
                    <a:pt x="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9"/>
            <p:cNvSpPr/>
            <p:nvPr/>
          </p:nvSpPr>
          <p:spPr>
            <a:xfrm>
              <a:off x="8444843" y="3854652"/>
              <a:ext cx="27241" cy="25162"/>
            </a:xfrm>
            <a:custGeom>
              <a:rect b="b" l="l" r="r" t="t"/>
              <a:pathLst>
                <a:path extrusionOk="0" h="133" w="143">
                  <a:moveTo>
                    <a:pt x="84" y="1"/>
                  </a:moveTo>
                  <a:cubicBezTo>
                    <a:pt x="71" y="1"/>
                    <a:pt x="58" y="5"/>
                    <a:pt x="46" y="13"/>
                  </a:cubicBezTo>
                  <a:cubicBezTo>
                    <a:pt x="14" y="37"/>
                    <a:pt x="1" y="77"/>
                    <a:pt x="16" y="107"/>
                  </a:cubicBezTo>
                  <a:cubicBezTo>
                    <a:pt x="23" y="124"/>
                    <a:pt x="40" y="133"/>
                    <a:pt x="59" y="133"/>
                  </a:cubicBezTo>
                  <a:cubicBezTo>
                    <a:pt x="72" y="133"/>
                    <a:pt x="85" y="129"/>
                    <a:pt x="97" y="120"/>
                  </a:cubicBezTo>
                  <a:cubicBezTo>
                    <a:pt x="129" y="99"/>
                    <a:pt x="142" y="56"/>
                    <a:pt x="129" y="28"/>
                  </a:cubicBezTo>
                  <a:cubicBezTo>
                    <a:pt x="120" y="10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9"/>
            <p:cNvSpPr/>
            <p:nvPr/>
          </p:nvSpPr>
          <p:spPr>
            <a:xfrm>
              <a:off x="8450939" y="3851625"/>
              <a:ext cx="31242" cy="14567"/>
            </a:xfrm>
            <a:custGeom>
              <a:rect b="b" l="l" r="r" t="t"/>
              <a:pathLst>
                <a:path extrusionOk="0" h="77" w="164">
                  <a:moveTo>
                    <a:pt x="60" y="0"/>
                  </a:moveTo>
                  <a:cubicBezTo>
                    <a:pt x="45" y="0"/>
                    <a:pt x="30" y="4"/>
                    <a:pt x="20" y="12"/>
                  </a:cubicBezTo>
                  <a:cubicBezTo>
                    <a:pt x="3" y="23"/>
                    <a:pt x="1" y="38"/>
                    <a:pt x="5" y="38"/>
                  </a:cubicBezTo>
                  <a:cubicBezTo>
                    <a:pt x="6" y="39"/>
                    <a:pt x="8" y="39"/>
                    <a:pt x="9" y="39"/>
                  </a:cubicBezTo>
                  <a:cubicBezTo>
                    <a:pt x="14" y="39"/>
                    <a:pt x="21" y="35"/>
                    <a:pt x="31" y="33"/>
                  </a:cubicBezTo>
                  <a:cubicBezTo>
                    <a:pt x="34" y="33"/>
                    <a:pt x="37" y="33"/>
                    <a:pt x="40" y="33"/>
                  </a:cubicBezTo>
                  <a:cubicBezTo>
                    <a:pt x="51" y="33"/>
                    <a:pt x="66" y="35"/>
                    <a:pt x="82" y="40"/>
                  </a:cubicBezTo>
                  <a:cubicBezTo>
                    <a:pt x="104" y="46"/>
                    <a:pt x="121" y="55"/>
                    <a:pt x="134" y="63"/>
                  </a:cubicBezTo>
                  <a:cubicBezTo>
                    <a:pt x="147" y="70"/>
                    <a:pt x="153" y="76"/>
                    <a:pt x="157" y="76"/>
                  </a:cubicBezTo>
                  <a:cubicBezTo>
                    <a:pt x="162" y="74"/>
                    <a:pt x="164" y="61"/>
                    <a:pt x="151" y="46"/>
                  </a:cubicBezTo>
                  <a:cubicBezTo>
                    <a:pt x="140" y="29"/>
                    <a:pt x="119" y="14"/>
                    <a:pt x="93" y="6"/>
                  </a:cubicBezTo>
                  <a:cubicBezTo>
                    <a:pt x="82" y="2"/>
                    <a:pt x="71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9"/>
            <p:cNvSpPr/>
            <p:nvPr/>
          </p:nvSpPr>
          <p:spPr>
            <a:xfrm>
              <a:off x="8571905" y="3863922"/>
              <a:ext cx="18479" cy="7567"/>
            </a:xfrm>
            <a:custGeom>
              <a:rect b="b" l="l" r="r" t="t"/>
              <a:pathLst>
                <a:path extrusionOk="0" h="40" w="97">
                  <a:moveTo>
                    <a:pt x="77" y="1"/>
                  </a:moveTo>
                  <a:cubicBezTo>
                    <a:pt x="69" y="1"/>
                    <a:pt x="59" y="2"/>
                    <a:pt x="47" y="5"/>
                  </a:cubicBezTo>
                  <a:cubicBezTo>
                    <a:pt x="23" y="7"/>
                    <a:pt x="4" y="11"/>
                    <a:pt x="2" y="22"/>
                  </a:cubicBezTo>
                  <a:cubicBezTo>
                    <a:pt x="0" y="29"/>
                    <a:pt x="16" y="40"/>
                    <a:pt x="40" y="40"/>
                  </a:cubicBezTo>
                  <a:cubicBezTo>
                    <a:pt x="43" y="40"/>
                    <a:pt x="47" y="40"/>
                    <a:pt x="51" y="39"/>
                  </a:cubicBezTo>
                  <a:cubicBezTo>
                    <a:pt x="66" y="37"/>
                    <a:pt x="79" y="31"/>
                    <a:pt x="86" y="24"/>
                  </a:cubicBezTo>
                  <a:cubicBezTo>
                    <a:pt x="94" y="16"/>
                    <a:pt x="96" y="9"/>
                    <a:pt x="92" y="5"/>
                  </a:cubicBezTo>
                  <a:cubicBezTo>
                    <a:pt x="89" y="2"/>
                    <a:pt x="84" y="1"/>
                    <a:pt x="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9"/>
            <p:cNvSpPr/>
            <p:nvPr/>
          </p:nvSpPr>
          <p:spPr>
            <a:xfrm>
              <a:off x="8437223" y="3853138"/>
              <a:ext cx="16002" cy="8324"/>
            </a:xfrm>
            <a:custGeom>
              <a:rect b="b" l="l" r="r" t="t"/>
              <a:pathLst>
                <a:path extrusionOk="0" h="44" w="84">
                  <a:moveTo>
                    <a:pt x="19" y="0"/>
                  </a:moveTo>
                  <a:cubicBezTo>
                    <a:pt x="13" y="0"/>
                    <a:pt x="9" y="1"/>
                    <a:pt x="7" y="4"/>
                  </a:cubicBezTo>
                  <a:cubicBezTo>
                    <a:pt x="0" y="13"/>
                    <a:pt x="13" y="32"/>
                    <a:pt x="37" y="40"/>
                  </a:cubicBezTo>
                  <a:cubicBezTo>
                    <a:pt x="44" y="42"/>
                    <a:pt x="51" y="43"/>
                    <a:pt x="58" y="43"/>
                  </a:cubicBezTo>
                  <a:cubicBezTo>
                    <a:pt x="72" y="43"/>
                    <a:pt x="81" y="39"/>
                    <a:pt x="81" y="32"/>
                  </a:cubicBezTo>
                  <a:cubicBezTo>
                    <a:pt x="84" y="23"/>
                    <a:pt x="69" y="13"/>
                    <a:pt x="49" y="6"/>
                  </a:cubicBezTo>
                  <a:cubicBezTo>
                    <a:pt x="37" y="2"/>
                    <a:pt x="27" y="0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9"/>
            <p:cNvSpPr/>
            <p:nvPr/>
          </p:nvSpPr>
          <p:spPr>
            <a:xfrm>
              <a:off x="8345402" y="3724302"/>
              <a:ext cx="354711" cy="318966"/>
            </a:xfrm>
            <a:custGeom>
              <a:rect b="b" l="l" r="r" t="t"/>
              <a:pathLst>
                <a:path extrusionOk="0" h="1686" w="1862">
                  <a:moveTo>
                    <a:pt x="999" y="1"/>
                  </a:moveTo>
                  <a:cubicBezTo>
                    <a:pt x="846" y="1"/>
                    <a:pt x="688" y="41"/>
                    <a:pt x="559" y="130"/>
                  </a:cubicBezTo>
                  <a:cubicBezTo>
                    <a:pt x="384" y="154"/>
                    <a:pt x="264" y="501"/>
                    <a:pt x="277" y="824"/>
                  </a:cubicBezTo>
                  <a:cubicBezTo>
                    <a:pt x="289" y="1148"/>
                    <a:pt x="0" y="1332"/>
                    <a:pt x="73" y="1516"/>
                  </a:cubicBezTo>
                  <a:cubicBezTo>
                    <a:pt x="144" y="1589"/>
                    <a:pt x="279" y="1645"/>
                    <a:pt x="279" y="1645"/>
                  </a:cubicBezTo>
                  <a:cubicBezTo>
                    <a:pt x="255" y="1415"/>
                    <a:pt x="435" y="1141"/>
                    <a:pt x="403" y="820"/>
                  </a:cubicBezTo>
                  <a:cubicBezTo>
                    <a:pt x="371" y="501"/>
                    <a:pt x="480" y="293"/>
                    <a:pt x="596" y="231"/>
                  </a:cubicBezTo>
                  <a:cubicBezTo>
                    <a:pt x="878" y="497"/>
                    <a:pt x="1377" y="505"/>
                    <a:pt x="1377" y="505"/>
                  </a:cubicBezTo>
                  <a:cubicBezTo>
                    <a:pt x="1439" y="910"/>
                    <a:pt x="1320" y="1492"/>
                    <a:pt x="1382" y="1685"/>
                  </a:cubicBezTo>
                  <a:cubicBezTo>
                    <a:pt x="1525" y="1619"/>
                    <a:pt x="1855" y="1527"/>
                    <a:pt x="1861" y="1428"/>
                  </a:cubicBezTo>
                  <a:cubicBezTo>
                    <a:pt x="1598" y="1171"/>
                    <a:pt x="1829" y="781"/>
                    <a:pt x="1562" y="267"/>
                  </a:cubicBezTo>
                  <a:cubicBezTo>
                    <a:pt x="1476" y="102"/>
                    <a:pt x="1243" y="1"/>
                    <a:pt x="99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9"/>
            <p:cNvSpPr/>
            <p:nvPr/>
          </p:nvSpPr>
          <p:spPr>
            <a:xfrm>
              <a:off x="8557427" y="3817571"/>
              <a:ext cx="27241" cy="15892"/>
            </a:xfrm>
            <a:custGeom>
              <a:rect b="b" l="l" r="r" t="t"/>
              <a:pathLst>
                <a:path extrusionOk="0" h="84" w="143">
                  <a:moveTo>
                    <a:pt x="48" y="1"/>
                  </a:moveTo>
                  <a:cubicBezTo>
                    <a:pt x="40" y="1"/>
                    <a:pt x="32" y="2"/>
                    <a:pt x="27" y="4"/>
                  </a:cubicBezTo>
                  <a:cubicBezTo>
                    <a:pt x="9" y="8"/>
                    <a:pt x="1" y="14"/>
                    <a:pt x="3" y="19"/>
                  </a:cubicBezTo>
                  <a:cubicBezTo>
                    <a:pt x="3" y="29"/>
                    <a:pt x="42" y="27"/>
                    <a:pt x="76" y="42"/>
                  </a:cubicBezTo>
                  <a:cubicBezTo>
                    <a:pt x="106" y="56"/>
                    <a:pt x="127" y="83"/>
                    <a:pt x="136" y="83"/>
                  </a:cubicBezTo>
                  <a:cubicBezTo>
                    <a:pt x="137" y="83"/>
                    <a:pt x="137" y="83"/>
                    <a:pt x="138" y="83"/>
                  </a:cubicBezTo>
                  <a:cubicBezTo>
                    <a:pt x="142" y="81"/>
                    <a:pt x="142" y="70"/>
                    <a:pt x="136" y="55"/>
                  </a:cubicBezTo>
                  <a:cubicBezTo>
                    <a:pt x="129" y="40"/>
                    <a:pt x="114" y="21"/>
                    <a:pt x="91" y="10"/>
                  </a:cubicBezTo>
                  <a:cubicBezTo>
                    <a:pt x="75" y="3"/>
                    <a:pt x="60" y="1"/>
                    <a:pt x="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9"/>
            <p:cNvSpPr/>
            <p:nvPr/>
          </p:nvSpPr>
          <p:spPr>
            <a:xfrm>
              <a:off x="8436270" y="3817571"/>
              <a:ext cx="26860" cy="15892"/>
            </a:xfrm>
            <a:custGeom>
              <a:rect b="b" l="l" r="r" t="t"/>
              <a:pathLst>
                <a:path extrusionOk="0" h="84" w="141">
                  <a:moveTo>
                    <a:pt x="96" y="1"/>
                  </a:moveTo>
                  <a:cubicBezTo>
                    <a:pt x="83" y="1"/>
                    <a:pt x="68" y="3"/>
                    <a:pt x="52" y="10"/>
                  </a:cubicBezTo>
                  <a:cubicBezTo>
                    <a:pt x="29" y="21"/>
                    <a:pt x="14" y="40"/>
                    <a:pt x="7" y="55"/>
                  </a:cubicBezTo>
                  <a:cubicBezTo>
                    <a:pt x="1" y="70"/>
                    <a:pt x="1" y="81"/>
                    <a:pt x="5" y="83"/>
                  </a:cubicBezTo>
                  <a:cubicBezTo>
                    <a:pt x="6" y="83"/>
                    <a:pt x="6" y="83"/>
                    <a:pt x="7" y="83"/>
                  </a:cubicBezTo>
                  <a:cubicBezTo>
                    <a:pt x="17" y="83"/>
                    <a:pt x="37" y="56"/>
                    <a:pt x="67" y="42"/>
                  </a:cubicBezTo>
                  <a:cubicBezTo>
                    <a:pt x="101" y="27"/>
                    <a:pt x="138" y="29"/>
                    <a:pt x="140" y="19"/>
                  </a:cubicBezTo>
                  <a:cubicBezTo>
                    <a:pt x="140" y="14"/>
                    <a:pt x="134" y="8"/>
                    <a:pt x="116" y="4"/>
                  </a:cubicBezTo>
                  <a:cubicBezTo>
                    <a:pt x="111" y="2"/>
                    <a:pt x="104" y="1"/>
                    <a:pt x="9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7" name="Google Shape;2387;p29"/>
          <p:cNvGrpSpPr/>
          <p:nvPr/>
        </p:nvGrpSpPr>
        <p:grpSpPr>
          <a:xfrm>
            <a:off x="265918" y="1392525"/>
            <a:ext cx="847346" cy="875453"/>
            <a:chOff x="265918" y="1392525"/>
            <a:chExt cx="847346" cy="875453"/>
          </a:xfrm>
        </p:grpSpPr>
        <p:sp>
          <p:nvSpPr>
            <p:cNvPr id="2388" name="Google Shape;2388;p29"/>
            <p:cNvSpPr/>
            <p:nvPr/>
          </p:nvSpPr>
          <p:spPr>
            <a:xfrm>
              <a:off x="598242" y="1872274"/>
              <a:ext cx="515022" cy="395704"/>
            </a:xfrm>
            <a:custGeom>
              <a:rect b="b" l="l" r="r" t="t"/>
              <a:pathLst>
                <a:path extrusionOk="0" h="1436" w="1869">
                  <a:moveTo>
                    <a:pt x="1405" y="1"/>
                  </a:moveTo>
                  <a:lnTo>
                    <a:pt x="0" y="665"/>
                  </a:lnTo>
                  <a:lnTo>
                    <a:pt x="1868" y="1436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9"/>
            <p:cNvSpPr/>
            <p:nvPr/>
          </p:nvSpPr>
          <p:spPr>
            <a:xfrm>
              <a:off x="265918" y="1392525"/>
              <a:ext cx="786448" cy="786448"/>
            </a:xfrm>
            <a:custGeom>
              <a:rect b="b" l="l" r="r" t="t"/>
              <a:pathLst>
                <a:path extrusionOk="0" h="2854" w="2854">
                  <a:moveTo>
                    <a:pt x="1427" y="0"/>
                  </a:moveTo>
                  <a:cubicBezTo>
                    <a:pt x="639" y="0"/>
                    <a:pt x="1" y="639"/>
                    <a:pt x="1" y="1427"/>
                  </a:cubicBezTo>
                  <a:cubicBezTo>
                    <a:pt x="1" y="2215"/>
                    <a:pt x="639" y="2853"/>
                    <a:pt x="1427" y="2853"/>
                  </a:cubicBezTo>
                  <a:cubicBezTo>
                    <a:pt x="2215" y="2853"/>
                    <a:pt x="2853" y="2215"/>
                    <a:pt x="2853" y="1427"/>
                  </a:cubicBezTo>
                  <a:cubicBezTo>
                    <a:pt x="2853" y="639"/>
                    <a:pt x="2215" y="0"/>
                    <a:pt x="142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0" name="Google Shape;2390;p29"/>
          <p:cNvGrpSpPr/>
          <p:nvPr/>
        </p:nvGrpSpPr>
        <p:grpSpPr>
          <a:xfrm>
            <a:off x="429393" y="1511432"/>
            <a:ext cx="459483" cy="548641"/>
            <a:chOff x="429393" y="1511432"/>
            <a:chExt cx="459483" cy="548641"/>
          </a:xfrm>
        </p:grpSpPr>
        <p:sp>
          <p:nvSpPr>
            <p:cNvPr id="2391" name="Google Shape;2391;p29"/>
            <p:cNvSpPr/>
            <p:nvPr/>
          </p:nvSpPr>
          <p:spPr>
            <a:xfrm>
              <a:off x="429393" y="1683452"/>
              <a:ext cx="459483" cy="235319"/>
            </a:xfrm>
            <a:custGeom>
              <a:rect b="b" l="l" r="r" t="t"/>
              <a:pathLst>
                <a:path extrusionOk="0" h="1264" w="2462">
                  <a:moveTo>
                    <a:pt x="985" y="0"/>
                  </a:moveTo>
                  <a:cubicBezTo>
                    <a:pt x="821" y="0"/>
                    <a:pt x="671" y="26"/>
                    <a:pt x="572" y="97"/>
                  </a:cubicBezTo>
                  <a:cubicBezTo>
                    <a:pt x="585" y="487"/>
                    <a:pt x="0" y="711"/>
                    <a:pt x="347" y="1178"/>
                  </a:cubicBezTo>
                  <a:cubicBezTo>
                    <a:pt x="519" y="1242"/>
                    <a:pt x="756" y="1263"/>
                    <a:pt x="998" y="1263"/>
                  </a:cubicBezTo>
                  <a:cubicBezTo>
                    <a:pt x="1510" y="1263"/>
                    <a:pt x="2048" y="1168"/>
                    <a:pt x="2056" y="1168"/>
                  </a:cubicBezTo>
                  <a:cubicBezTo>
                    <a:pt x="2461" y="831"/>
                    <a:pt x="1782" y="602"/>
                    <a:pt x="1819" y="155"/>
                  </a:cubicBezTo>
                  <a:cubicBezTo>
                    <a:pt x="1636" y="88"/>
                    <a:pt x="1286" y="0"/>
                    <a:pt x="98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9"/>
            <p:cNvSpPr/>
            <p:nvPr/>
          </p:nvSpPr>
          <p:spPr>
            <a:xfrm>
              <a:off x="588028" y="1761085"/>
              <a:ext cx="145385" cy="137952"/>
            </a:xfrm>
            <a:custGeom>
              <a:rect b="b" l="l" r="r" t="t"/>
              <a:pathLst>
                <a:path extrusionOk="0" h="741" w="779">
                  <a:moveTo>
                    <a:pt x="172" y="1"/>
                  </a:moveTo>
                  <a:cubicBezTo>
                    <a:pt x="166" y="279"/>
                    <a:pt x="189" y="414"/>
                    <a:pt x="1" y="455"/>
                  </a:cubicBezTo>
                  <a:cubicBezTo>
                    <a:pt x="115" y="646"/>
                    <a:pt x="213" y="741"/>
                    <a:pt x="334" y="741"/>
                  </a:cubicBezTo>
                  <a:cubicBezTo>
                    <a:pt x="450" y="741"/>
                    <a:pt x="587" y="654"/>
                    <a:pt x="778" y="483"/>
                  </a:cubicBezTo>
                  <a:cubicBezTo>
                    <a:pt x="513" y="442"/>
                    <a:pt x="530" y="284"/>
                    <a:pt x="558" y="63"/>
                  </a:cubicBezTo>
                  <a:lnTo>
                    <a:pt x="558" y="63"/>
                  </a:lnTo>
                  <a:cubicBezTo>
                    <a:pt x="557" y="63"/>
                    <a:pt x="502" y="81"/>
                    <a:pt x="425" y="81"/>
                  </a:cubicBezTo>
                  <a:cubicBezTo>
                    <a:pt x="352" y="81"/>
                    <a:pt x="258" y="65"/>
                    <a:pt x="172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9"/>
            <p:cNvSpPr/>
            <p:nvPr/>
          </p:nvSpPr>
          <p:spPr>
            <a:xfrm>
              <a:off x="616769" y="1761085"/>
              <a:ext cx="75772" cy="67952"/>
            </a:xfrm>
            <a:custGeom>
              <a:rect b="b" l="l" r="r" t="t"/>
              <a:pathLst>
                <a:path extrusionOk="0" h="365" w="406">
                  <a:moveTo>
                    <a:pt x="18" y="1"/>
                  </a:moveTo>
                  <a:lnTo>
                    <a:pt x="18" y="1"/>
                  </a:lnTo>
                  <a:cubicBezTo>
                    <a:pt x="16" y="140"/>
                    <a:pt x="20" y="245"/>
                    <a:pt x="1" y="318"/>
                  </a:cubicBezTo>
                  <a:cubicBezTo>
                    <a:pt x="88" y="349"/>
                    <a:pt x="176" y="365"/>
                    <a:pt x="260" y="365"/>
                  </a:cubicBezTo>
                  <a:cubicBezTo>
                    <a:pt x="310" y="365"/>
                    <a:pt x="359" y="359"/>
                    <a:pt x="406" y="348"/>
                  </a:cubicBezTo>
                  <a:cubicBezTo>
                    <a:pt x="378" y="275"/>
                    <a:pt x="389" y="177"/>
                    <a:pt x="404" y="63"/>
                  </a:cubicBezTo>
                  <a:lnTo>
                    <a:pt x="404" y="63"/>
                  </a:lnTo>
                  <a:cubicBezTo>
                    <a:pt x="403" y="63"/>
                    <a:pt x="348" y="81"/>
                    <a:pt x="271" y="81"/>
                  </a:cubicBezTo>
                  <a:cubicBezTo>
                    <a:pt x="198" y="81"/>
                    <a:pt x="104" y="65"/>
                    <a:pt x="18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9"/>
            <p:cNvSpPr/>
            <p:nvPr/>
          </p:nvSpPr>
          <p:spPr>
            <a:xfrm>
              <a:off x="534465" y="1551272"/>
              <a:ext cx="232914" cy="247978"/>
            </a:xfrm>
            <a:custGeom>
              <a:rect b="b" l="l" r="r" t="t"/>
              <a:pathLst>
                <a:path extrusionOk="0" h="1332" w="1248">
                  <a:moveTo>
                    <a:pt x="726" y="0"/>
                  </a:moveTo>
                  <a:cubicBezTo>
                    <a:pt x="482" y="0"/>
                    <a:pt x="234" y="110"/>
                    <a:pt x="202" y="211"/>
                  </a:cubicBezTo>
                  <a:cubicBezTo>
                    <a:pt x="140" y="404"/>
                    <a:pt x="1" y="907"/>
                    <a:pt x="256" y="1194"/>
                  </a:cubicBezTo>
                  <a:cubicBezTo>
                    <a:pt x="408" y="1285"/>
                    <a:pt x="566" y="1332"/>
                    <a:pt x="713" y="1332"/>
                  </a:cubicBezTo>
                  <a:cubicBezTo>
                    <a:pt x="877" y="1332"/>
                    <a:pt x="1028" y="1274"/>
                    <a:pt x="1142" y="1154"/>
                  </a:cubicBezTo>
                  <a:cubicBezTo>
                    <a:pt x="1247" y="1047"/>
                    <a:pt x="1217" y="751"/>
                    <a:pt x="1221" y="366"/>
                  </a:cubicBezTo>
                  <a:cubicBezTo>
                    <a:pt x="1168" y="92"/>
                    <a:pt x="948" y="0"/>
                    <a:pt x="726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9"/>
            <p:cNvSpPr/>
            <p:nvPr/>
          </p:nvSpPr>
          <p:spPr>
            <a:xfrm>
              <a:off x="510204" y="1649197"/>
              <a:ext cx="52443" cy="71675"/>
            </a:xfrm>
            <a:custGeom>
              <a:rect b="b" l="l" r="r" t="t"/>
              <a:pathLst>
                <a:path extrusionOk="0" h="385" w="281">
                  <a:moveTo>
                    <a:pt x="126" y="1"/>
                  </a:moveTo>
                  <a:cubicBezTo>
                    <a:pt x="54" y="1"/>
                    <a:pt x="1" y="104"/>
                    <a:pt x="39" y="246"/>
                  </a:cubicBezTo>
                  <a:cubicBezTo>
                    <a:pt x="68" y="356"/>
                    <a:pt x="124" y="385"/>
                    <a:pt x="174" y="385"/>
                  </a:cubicBezTo>
                  <a:cubicBezTo>
                    <a:pt x="231" y="385"/>
                    <a:pt x="281" y="349"/>
                    <a:pt x="281" y="349"/>
                  </a:cubicBezTo>
                  <a:lnTo>
                    <a:pt x="266" y="141"/>
                  </a:lnTo>
                  <a:cubicBezTo>
                    <a:pt x="224" y="42"/>
                    <a:pt x="171" y="1"/>
                    <a:pt x="126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9"/>
            <p:cNvSpPr/>
            <p:nvPr/>
          </p:nvSpPr>
          <p:spPr>
            <a:xfrm>
              <a:off x="756369" y="1654410"/>
              <a:ext cx="51137" cy="67766"/>
            </a:xfrm>
            <a:custGeom>
              <a:rect b="b" l="l" r="r" t="t"/>
              <a:pathLst>
                <a:path extrusionOk="0" h="364" w="274">
                  <a:moveTo>
                    <a:pt x="158" y="0"/>
                  </a:moveTo>
                  <a:cubicBezTo>
                    <a:pt x="110" y="0"/>
                    <a:pt x="51" y="46"/>
                    <a:pt x="7" y="152"/>
                  </a:cubicBezTo>
                  <a:lnTo>
                    <a:pt x="0" y="328"/>
                  </a:lnTo>
                  <a:cubicBezTo>
                    <a:pt x="0" y="328"/>
                    <a:pt x="48" y="363"/>
                    <a:pt x="103" y="363"/>
                  </a:cubicBezTo>
                  <a:cubicBezTo>
                    <a:pt x="152" y="363"/>
                    <a:pt x="206" y="334"/>
                    <a:pt x="236" y="225"/>
                  </a:cubicBezTo>
                  <a:cubicBezTo>
                    <a:pt x="273" y="89"/>
                    <a:pt x="226" y="0"/>
                    <a:pt x="158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9"/>
            <p:cNvSpPr/>
            <p:nvPr/>
          </p:nvSpPr>
          <p:spPr>
            <a:xfrm>
              <a:off x="707658" y="1665580"/>
              <a:ext cx="32474" cy="28298"/>
            </a:xfrm>
            <a:custGeom>
              <a:rect b="b" l="l" r="r" t="t"/>
              <a:pathLst>
                <a:path extrusionOk="0" h="152" w="174">
                  <a:moveTo>
                    <a:pt x="101" y="1"/>
                  </a:moveTo>
                  <a:cubicBezTo>
                    <a:pt x="67" y="1"/>
                    <a:pt x="30" y="26"/>
                    <a:pt x="15" y="62"/>
                  </a:cubicBezTo>
                  <a:cubicBezTo>
                    <a:pt x="0" y="103"/>
                    <a:pt x="17" y="141"/>
                    <a:pt x="56" y="150"/>
                  </a:cubicBezTo>
                  <a:cubicBezTo>
                    <a:pt x="60" y="151"/>
                    <a:pt x="65" y="151"/>
                    <a:pt x="70" y="151"/>
                  </a:cubicBezTo>
                  <a:cubicBezTo>
                    <a:pt x="105" y="151"/>
                    <a:pt x="141" y="126"/>
                    <a:pt x="156" y="90"/>
                  </a:cubicBezTo>
                  <a:cubicBezTo>
                    <a:pt x="174" y="49"/>
                    <a:pt x="154" y="11"/>
                    <a:pt x="116" y="2"/>
                  </a:cubicBezTo>
                  <a:cubicBezTo>
                    <a:pt x="111" y="1"/>
                    <a:pt x="106" y="1"/>
                    <a:pt x="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9"/>
            <p:cNvSpPr/>
            <p:nvPr/>
          </p:nvSpPr>
          <p:spPr>
            <a:xfrm>
              <a:off x="615276" y="1662788"/>
              <a:ext cx="32474" cy="28298"/>
            </a:xfrm>
            <a:custGeom>
              <a:rect b="b" l="l" r="r" t="t"/>
              <a:pathLst>
                <a:path extrusionOk="0" h="152" w="174">
                  <a:moveTo>
                    <a:pt x="102" y="1"/>
                  </a:moveTo>
                  <a:cubicBezTo>
                    <a:pt x="67" y="1"/>
                    <a:pt x="30" y="26"/>
                    <a:pt x="15" y="62"/>
                  </a:cubicBezTo>
                  <a:cubicBezTo>
                    <a:pt x="0" y="103"/>
                    <a:pt x="17" y="141"/>
                    <a:pt x="56" y="150"/>
                  </a:cubicBezTo>
                  <a:cubicBezTo>
                    <a:pt x="61" y="151"/>
                    <a:pt x="66" y="151"/>
                    <a:pt x="70" y="151"/>
                  </a:cubicBezTo>
                  <a:cubicBezTo>
                    <a:pt x="105" y="151"/>
                    <a:pt x="142" y="126"/>
                    <a:pt x="157" y="90"/>
                  </a:cubicBezTo>
                  <a:cubicBezTo>
                    <a:pt x="174" y="49"/>
                    <a:pt x="155" y="9"/>
                    <a:pt x="116" y="2"/>
                  </a:cubicBezTo>
                  <a:cubicBezTo>
                    <a:pt x="111" y="1"/>
                    <a:pt x="106" y="1"/>
                    <a:pt x="1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9"/>
            <p:cNvSpPr/>
            <p:nvPr/>
          </p:nvSpPr>
          <p:spPr>
            <a:xfrm>
              <a:off x="482582" y="1839276"/>
              <a:ext cx="362622" cy="220798"/>
            </a:xfrm>
            <a:custGeom>
              <a:rect b="b" l="l" r="r" t="t"/>
              <a:pathLst>
                <a:path extrusionOk="0" h="1186" w="1943">
                  <a:moveTo>
                    <a:pt x="647" y="1"/>
                  </a:moveTo>
                  <a:cubicBezTo>
                    <a:pt x="351" y="41"/>
                    <a:pt x="0" y="155"/>
                    <a:pt x="17" y="431"/>
                  </a:cubicBezTo>
                  <a:cubicBezTo>
                    <a:pt x="35" y="710"/>
                    <a:pt x="7" y="1168"/>
                    <a:pt x="7" y="1168"/>
                  </a:cubicBezTo>
                  <a:lnTo>
                    <a:pt x="876" y="1174"/>
                  </a:lnTo>
                  <a:lnTo>
                    <a:pt x="970" y="1174"/>
                  </a:lnTo>
                  <a:lnTo>
                    <a:pt x="1943" y="1185"/>
                  </a:lnTo>
                  <a:cubicBezTo>
                    <a:pt x="1943" y="1185"/>
                    <a:pt x="1872" y="703"/>
                    <a:pt x="1834" y="378"/>
                  </a:cubicBezTo>
                  <a:cubicBezTo>
                    <a:pt x="1799" y="101"/>
                    <a:pt x="1482" y="44"/>
                    <a:pt x="1187" y="5"/>
                  </a:cubicBezTo>
                  <a:cubicBezTo>
                    <a:pt x="1152" y="118"/>
                    <a:pt x="1040" y="172"/>
                    <a:pt x="925" y="172"/>
                  </a:cubicBezTo>
                  <a:cubicBezTo>
                    <a:pt x="806" y="172"/>
                    <a:pt x="684" y="113"/>
                    <a:pt x="647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9"/>
            <p:cNvSpPr/>
            <p:nvPr/>
          </p:nvSpPr>
          <p:spPr>
            <a:xfrm>
              <a:off x="600533" y="1609543"/>
              <a:ext cx="30047" cy="17872"/>
            </a:xfrm>
            <a:custGeom>
              <a:rect b="b" l="l" r="r" t="t"/>
              <a:pathLst>
                <a:path extrusionOk="0" h="96" w="161">
                  <a:moveTo>
                    <a:pt x="123" y="1"/>
                  </a:moveTo>
                  <a:cubicBezTo>
                    <a:pt x="105" y="1"/>
                    <a:pt x="82" y="5"/>
                    <a:pt x="62" y="16"/>
                  </a:cubicBezTo>
                  <a:cubicBezTo>
                    <a:pt x="36" y="29"/>
                    <a:pt x="17" y="48"/>
                    <a:pt x="9" y="65"/>
                  </a:cubicBezTo>
                  <a:cubicBezTo>
                    <a:pt x="0" y="82"/>
                    <a:pt x="0" y="93"/>
                    <a:pt x="2" y="95"/>
                  </a:cubicBezTo>
                  <a:cubicBezTo>
                    <a:pt x="3" y="96"/>
                    <a:pt x="4" y="96"/>
                    <a:pt x="4" y="96"/>
                  </a:cubicBezTo>
                  <a:cubicBezTo>
                    <a:pt x="16" y="96"/>
                    <a:pt x="39" y="66"/>
                    <a:pt x="77" y="48"/>
                  </a:cubicBezTo>
                  <a:cubicBezTo>
                    <a:pt x="118" y="25"/>
                    <a:pt x="159" y="25"/>
                    <a:pt x="161" y="14"/>
                  </a:cubicBezTo>
                  <a:cubicBezTo>
                    <a:pt x="161" y="10"/>
                    <a:pt x="150" y="3"/>
                    <a:pt x="133" y="1"/>
                  </a:cubicBezTo>
                  <a:cubicBezTo>
                    <a:pt x="130" y="1"/>
                    <a:pt x="126" y="1"/>
                    <a:pt x="12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9"/>
            <p:cNvSpPr/>
            <p:nvPr/>
          </p:nvSpPr>
          <p:spPr>
            <a:xfrm>
              <a:off x="719229" y="1612150"/>
              <a:ext cx="26501" cy="15452"/>
            </a:xfrm>
            <a:custGeom>
              <a:rect b="b" l="l" r="r" t="t"/>
              <a:pathLst>
                <a:path extrusionOk="0" h="83" w="142">
                  <a:moveTo>
                    <a:pt x="48" y="0"/>
                  </a:moveTo>
                  <a:cubicBezTo>
                    <a:pt x="40" y="0"/>
                    <a:pt x="32" y="1"/>
                    <a:pt x="26" y="2"/>
                  </a:cubicBezTo>
                  <a:cubicBezTo>
                    <a:pt x="9" y="6"/>
                    <a:pt x="0" y="13"/>
                    <a:pt x="2" y="17"/>
                  </a:cubicBezTo>
                  <a:cubicBezTo>
                    <a:pt x="2" y="28"/>
                    <a:pt x="41" y="26"/>
                    <a:pt x="75" y="41"/>
                  </a:cubicBezTo>
                  <a:cubicBezTo>
                    <a:pt x="104" y="54"/>
                    <a:pt x="125" y="82"/>
                    <a:pt x="135" y="82"/>
                  </a:cubicBezTo>
                  <a:cubicBezTo>
                    <a:pt x="136" y="82"/>
                    <a:pt x="136" y="82"/>
                    <a:pt x="137" y="81"/>
                  </a:cubicBezTo>
                  <a:cubicBezTo>
                    <a:pt x="142" y="79"/>
                    <a:pt x="142" y="68"/>
                    <a:pt x="135" y="54"/>
                  </a:cubicBezTo>
                  <a:cubicBezTo>
                    <a:pt x="129" y="41"/>
                    <a:pt x="114" y="21"/>
                    <a:pt x="88" y="9"/>
                  </a:cubicBezTo>
                  <a:cubicBezTo>
                    <a:pt x="74" y="2"/>
                    <a:pt x="60" y="0"/>
                    <a:pt x="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9"/>
            <p:cNvSpPr/>
            <p:nvPr/>
          </p:nvSpPr>
          <p:spPr>
            <a:xfrm>
              <a:off x="657268" y="1679729"/>
              <a:ext cx="27248" cy="19548"/>
            </a:xfrm>
            <a:custGeom>
              <a:rect b="b" l="l" r="r" t="t"/>
              <a:pathLst>
                <a:path extrusionOk="0" h="105" w="146">
                  <a:moveTo>
                    <a:pt x="84" y="0"/>
                  </a:moveTo>
                  <a:cubicBezTo>
                    <a:pt x="82" y="0"/>
                    <a:pt x="80" y="1"/>
                    <a:pt x="77" y="1"/>
                  </a:cubicBezTo>
                  <a:cubicBezTo>
                    <a:pt x="52" y="3"/>
                    <a:pt x="41" y="20"/>
                    <a:pt x="30" y="31"/>
                  </a:cubicBezTo>
                  <a:cubicBezTo>
                    <a:pt x="26" y="37"/>
                    <a:pt x="22" y="42"/>
                    <a:pt x="19" y="48"/>
                  </a:cubicBezTo>
                  <a:cubicBezTo>
                    <a:pt x="15" y="55"/>
                    <a:pt x="13" y="59"/>
                    <a:pt x="11" y="63"/>
                  </a:cubicBezTo>
                  <a:cubicBezTo>
                    <a:pt x="2" y="85"/>
                    <a:pt x="0" y="97"/>
                    <a:pt x="4" y="100"/>
                  </a:cubicBezTo>
                  <a:cubicBezTo>
                    <a:pt x="5" y="100"/>
                    <a:pt x="5" y="100"/>
                    <a:pt x="6" y="100"/>
                  </a:cubicBezTo>
                  <a:cubicBezTo>
                    <a:pt x="11" y="100"/>
                    <a:pt x="21" y="92"/>
                    <a:pt x="32" y="78"/>
                  </a:cubicBezTo>
                  <a:cubicBezTo>
                    <a:pt x="34" y="74"/>
                    <a:pt x="39" y="70"/>
                    <a:pt x="43" y="65"/>
                  </a:cubicBezTo>
                  <a:cubicBezTo>
                    <a:pt x="45" y="61"/>
                    <a:pt x="49" y="57"/>
                    <a:pt x="54" y="52"/>
                  </a:cubicBezTo>
                  <a:cubicBezTo>
                    <a:pt x="62" y="44"/>
                    <a:pt x="73" y="35"/>
                    <a:pt x="79" y="35"/>
                  </a:cubicBezTo>
                  <a:cubicBezTo>
                    <a:pt x="84" y="35"/>
                    <a:pt x="86" y="35"/>
                    <a:pt x="90" y="37"/>
                  </a:cubicBezTo>
                  <a:cubicBezTo>
                    <a:pt x="92" y="42"/>
                    <a:pt x="97" y="44"/>
                    <a:pt x="101" y="48"/>
                  </a:cubicBezTo>
                  <a:cubicBezTo>
                    <a:pt x="107" y="59"/>
                    <a:pt x="114" y="67"/>
                    <a:pt x="118" y="76"/>
                  </a:cubicBezTo>
                  <a:cubicBezTo>
                    <a:pt x="128" y="92"/>
                    <a:pt x="134" y="104"/>
                    <a:pt x="140" y="104"/>
                  </a:cubicBezTo>
                  <a:cubicBezTo>
                    <a:pt x="141" y="104"/>
                    <a:pt x="141" y="104"/>
                    <a:pt x="142" y="104"/>
                  </a:cubicBezTo>
                  <a:cubicBezTo>
                    <a:pt x="146" y="102"/>
                    <a:pt x="146" y="89"/>
                    <a:pt x="142" y="67"/>
                  </a:cubicBezTo>
                  <a:cubicBezTo>
                    <a:pt x="139" y="57"/>
                    <a:pt x="135" y="44"/>
                    <a:pt x="127" y="31"/>
                  </a:cubicBezTo>
                  <a:cubicBezTo>
                    <a:pt x="122" y="25"/>
                    <a:pt x="118" y="16"/>
                    <a:pt x="109" y="10"/>
                  </a:cubicBezTo>
                  <a:cubicBezTo>
                    <a:pt x="102" y="4"/>
                    <a:pt x="94" y="0"/>
                    <a:pt x="84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9"/>
            <p:cNvSpPr/>
            <p:nvPr/>
          </p:nvSpPr>
          <p:spPr>
            <a:xfrm>
              <a:off x="638418" y="1714170"/>
              <a:ext cx="60095" cy="37420"/>
            </a:xfrm>
            <a:custGeom>
              <a:rect b="b" l="l" r="r" t="t"/>
              <a:pathLst>
                <a:path extrusionOk="0" h="201" w="322">
                  <a:moveTo>
                    <a:pt x="3" y="0"/>
                  </a:moveTo>
                  <a:cubicBezTo>
                    <a:pt x="1" y="0"/>
                    <a:pt x="1" y="9"/>
                    <a:pt x="3" y="20"/>
                  </a:cubicBezTo>
                  <a:cubicBezTo>
                    <a:pt x="3" y="32"/>
                    <a:pt x="7" y="50"/>
                    <a:pt x="16" y="71"/>
                  </a:cubicBezTo>
                  <a:cubicBezTo>
                    <a:pt x="18" y="75"/>
                    <a:pt x="20" y="82"/>
                    <a:pt x="24" y="88"/>
                  </a:cubicBezTo>
                  <a:cubicBezTo>
                    <a:pt x="26" y="92"/>
                    <a:pt x="31" y="99"/>
                    <a:pt x="33" y="105"/>
                  </a:cubicBezTo>
                  <a:cubicBezTo>
                    <a:pt x="37" y="109"/>
                    <a:pt x="39" y="116"/>
                    <a:pt x="43" y="122"/>
                  </a:cubicBezTo>
                  <a:cubicBezTo>
                    <a:pt x="48" y="127"/>
                    <a:pt x="52" y="133"/>
                    <a:pt x="58" y="139"/>
                  </a:cubicBezTo>
                  <a:cubicBezTo>
                    <a:pt x="78" y="163"/>
                    <a:pt x="105" y="187"/>
                    <a:pt x="142" y="195"/>
                  </a:cubicBezTo>
                  <a:cubicBezTo>
                    <a:pt x="155" y="199"/>
                    <a:pt x="169" y="201"/>
                    <a:pt x="182" y="201"/>
                  </a:cubicBezTo>
                  <a:cubicBezTo>
                    <a:pt x="205" y="201"/>
                    <a:pt x="227" y="195"/>
                    <a:pt x="245" y="184"/>
                  </a:cubicBezTo>
                  <a:cubicBezTo>
                    <a:pt x="273" y="169"/>
                    <a:pt x="292" y="146"/>
                    <a:pt x="303" y="127"/>
                  </a:cubicBezTo>
                  <a:cubicBezTo>
                    <a:pt x="313" y="105"/>
                    <a:pt x="320" y="88"/>
                    <a:pt x="322" y="75"/>
                  </a:cubicBezTo>
                  <a:cubicBezTo>
                    <a:pt x="322" y="62"/>
                    <a:pt x="322" y="56"/>
                    <a:pt x="320" y="56"/>
                  </a:cubicBezTo>
                  <a:cubicBezTo>
                    <a:pt x="319" y="56"/>
                    <a:pt x="319" y="56"/>
                    <a:pt x="319" y="56"/>
                  </a:cubicBezTo>
                  <a:cubicBezTo>
                    <a:pt x="315" y="56"/>
                    <a:pt x="306" y="81"/>
                    <a:pt x="281" y="112"/>
                  </a:cubicBezTo>
                  <a:cubicBezTo>
                    <a:pt x="270" y="129"/>
                    <a:pt x="251" y="144"/>
                    <a:pt x="230" y="154"/>
                  </a:cubicBezTo>
                  <a:cubicBezTo>
                    <a:pt x="216" y="162"/>
                    <a:pt x="200" y="166"/>
                    <a:pt x="184" y="166"/>
                  </a:cubicBezTo>
                  <a:cubicBezTo>
                    <a:pt x="173" y="166"/>
                    <a:pt x="162" y="164"/>
                    <a:pt x="150" y="161"/>
                  </a:cubicBezTo>
                  <a:cubicBezTo>
                    <a:pt x="123" y="154"/>
                    <a:pt x="101" y="135"/>
                    <a:pt x="82" y="118"/>
                  </a:cubicBezTo>
                  <a:cubicBezTo>
                    <a:pt x="78" y="112"/>
                    <a:pt x="73" y="107"/>
                    <a:pt x="69" y="103"/>
                  </a:cubicBezTo>
                  <a:cubicBezTo>
                    <a:pt x="65" y="99"/>
                    <a:pt x="63" y="92"/>
                    <a:pt x="58" y="88"/>
                  </a:cubicBezTo>
                  <a:cubicBezTo>
                    <a:pt x="54" y="84"/>
                    <a:pt x="50" y="77"/>
                    <a:pt x="48" y="73"/>
                  </a:cubicBezTo>
                  <a:cubicBezTo>
                    <a:pt x="45" y="69"/>
                    <a:pt x="41" y="64"/>
                    <a:pt x="39" y="60"/>
                  </a:cubicBezTo>
                  <a:cubicBezTo>
                    <a:pt x="28" y="43"/>
                    <a:pt x="22" y="26"/>
                    <a:pt x="16" y="15"/>
                  </a:cubicBezTo>
                  <a:cubicBezTo>
                    <a:pt x="9" y="5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9"/>
            <p:cNvSpPr/>
            <p:nvPr/>
          </p:nvSpPr>
          <p:spPr>
            <a:xfrm>
              <a:off x="707658" y="1652362"/>
              <a:ext cx="33593" cy="10426"/>
            </a:xfrm>
            <a:custGeom>
              <a:rect b="b" l="l" r="r" t="t"/>
              <a:pathLst>
                <a:path extrusionOk="0" h="56" w="180">
                  <a:moveTo>
                    <a:pt x="95" y="0"/>
                  </a:moveTo>
                  <a:cubicBezTo>
                    <a:pt x="93" y="0"/>
                    <a:pt x="90" y="0"/>
                    <a:pt x="88" y="0"/>
                  </a:cubicBezTo>
                  <a:cubicBezTo>
                    <a:pt x="58" y="2"/>
                    <a:pt x="34" y="15"/>
                    <a:pt x="19" y="28"/>
                  </a:cubicBezTo>
                  <a:cubicBezTo>
                    <a:pt x="6" y="41"/>
                    <a:pt x="0" y="50"/>
                    <a:pt x="2" y="54"/>
                  </a:cubicBezTo>
                  <a:cubicBezTo>
                    <a:pt x="3" y="55"/>
                    <a:pt x="5" y="56"/>
                    <a:pt x="7" y="56"/>
                  </a:cubicBezTo>
                  <a:cubicBezTo>
                    <a:pt x="20" y="56"/>
                    <a:pt x="52" y="38"/>
                    <a:pt x="90" y="35"/>
                  </a:cubicBezTo>
                  <a:cubicBezTo>
                    <a:pt x="92" y="34"/>
                    <a:pt x="94" y="34"/>
                    <a:pt x="96" y="34"/>
                  </a:cubicBezTo>
                  <a:cubicBezTo>
                    <a:pt x="131" y="34"/>
                    <a:pt x="161" y="49"/>
                    <a:pt x="173" y="49"/>
                  </a:cubicBezTo>
                  <a:cubicBezTo>
                    <a:pt x="175" y="49"/>
                    <a:pt x="177" y="49"/>
                    <a:pt x="178" y="47"/>
                  </a:cubicBezTo>
                  <a:cubicBezTo>
                    <a:pt x="180" y="45"/>
                    <a:pt x="176" y="35"/>
                    <a:pt x="161" y="22"/>
                  </a:cubicBezTo>
                  <a:cubicBezTo>
                    <a:pt x="147" y="12"/>
                    <a:pt x="124" y="0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9"/>
            <p:cNvSpPr/>
            <p:nvPr/>
          </p:nvSpPr>
          <p:spPr>
            <a:xfrm>
              <a:off x="609677" y="1649756"/>
              <a:ext cx="30607" cy="13963"/>
            </a:xfrm>
            <a:custGeom>
              <a:rect b="b" l="l" r="r" t="t"/>
              <a:pathLst>
                <a:path extrusionOk="0" h="75" w="164">
                  <a:moveTo>
                    <a:pt x="104" y="0"/>
                  </a:moveTo>
                  <a:cubicBezTo>
                    <a:pt x="93" y="0"/>
                    <a:pt x="82" y="2"/>
                    <a:pt x="71" y="6"/>
                  </a:cubicBezTo>
                  <a:cubicBezTo>
                    <a:pt x="43" y="12"/>
                    <a:pt x="22" y="29"/>
                    <a:pt x="11" y="44"/>
                  </a:cubicBezTo>
                  <a:cubicBezTo>
                    <a:pt x="0" y="59"/>
                    <a:pt x="0" y="74"/>
                    <a:pt x="5" y="74"/>
                  </a:cubicBezTo>
                  <a:cubicBezTo>
                    <a:pt x="5" y="75"/>
                    <a:pt x="6" y="75"/>
                    <a:pt x="7" y="75"/>
                  </a:cubicBezTo>
                  <a:cubicBezTo>
                    <a:pt x="13" y="75"/>
                    <a:pt x="19" y="69"/>
                    <a:pt x="30" y="61"/>
                  </a:cubicBezTo>
                  <a:cubicBezTo>
                    <a:pt x="41" y="53"/>
                    <a:pt x="60" y="44"/>
                    <a:pt x="82" y="38"/>
                  </a:cubicBezTo>
                  <a:cubicBezTo>
                    <a:pt x="95" y="34"/>
                    <a:pt x="107" y="32"/>
                    <a:pt x="117" y="32"/>
                  </a:cubicBezTo>
                  <a:cubicBezTo>
                    <a:pt x="123" y="32"/>
                    <a:pt x="128" y="33"/>
                    <a:pt x="133" y="34"/>
                  </a:cubicBezTo>
                  <a:cubicBezTo>
                    <a:pt x="143" y="35"/>
                    <a:pt x="151" y="38"/>
                    <a:pt x="156" y="38"/>
                  </a:cubicBezTo>
                  <a:cubicBezTo>
                    <a:pt x="157" y="38"/>
                    <a:pt x="158" y="38"/>
                    <a:pt x="159" y="38"/>
                  </a:cubicBezTo>
                  <a:cubicBezTo>
                    <a:pt x="163" y="36"/>
                    <a:pt x="161" y="21"/>
                    <a:pt x="144" y="10"/>
                  </a:cubicBezTo>
                  <a:cubicBezTo>
                    <a:pt x="134" y="4"/>
                    <a:pt x="119" y="0"/>
                    <a:pt x="1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9"/>
            <p:cNvSpPr/>
            <p:nvPr/>
          </p:nvSpPr>
          <p:spPr>
            <a:xfrm>
              <a:off x="528120" y="1668373"/>
              <a:ext cx="24075" cy="34814"/>
            </a:xfrm>
            <a:custGeom>
              <a:rect b="b" l="l" r="r" t="t"/>
              <a:pathLst>
                <a:path extrusionOk="0" h="187" w="129">
                  <a:moveTo>
                    <a:pt x="24" y="1"/>
                  </a:moveTo>
                  <a:cubicBezTo>
                    <a:pt x="20" y="1"/>
                    <a:pt x="16" y="1"/>
                    <a:pt x="13" y="2"/>
                  </a:cubicBezTo>
                  <a:cubicBezTo>
                    <a:pt x="5" y="2"/>
                    <a:pt x="0" y="6"/>
                    <a:pt x="0" y="9"/>
                  </a:cubicBezTo>
                  <a:cubicBezTo>
                    <a:pt x="0" y="13"/>
                    <a:pt x="18" y="13"/>
                    <a:pt x="39" y="28"/>
                  </a:cubicBezTo>
                  <a:cubicBezTo>
                    <a:pt x="48" y="36"/>
                    <a:pt x="60" y="45"/>
                    <a:pt x="71" y="60"/>
                  </a:cubicBezTo>
                  <a:cubicBezTo>
                    <a:pt x="75" y="66"/>
                    <a:pt x="80" y="73"/>
                    <a:pt x="84" y="81"/>
                  </a:cubicBezTo>
                  <a:lnTo>
                    <a:pt x="80" y="83"/>
                  </a:lnTo>
                  <a:cubicBezTo>
                    <a:pt x="73" y="83"/>
                    <a:pt x="69" y="86"/>
                    <a:pt x="63" y="90"/>
                  </a:cubicBezTo>
                  <a:cubicBezTo>
                    <a:pt x="52" y="94"/>
                    <a:pt x="39" y="101"/>
                    <a:pt x="33" y="118"/>
                  </a:cubicBezTo>
                  <a:cubicBezTo>
                    <a:pt x="30" y="126"/>
                    <a:pt x="30" y="135"/>
                    <a:pt x="35" y="141"/>
                  </a:cubicBezTo>
                  <a:cubicBezTo>
                    <a:pt x="37" y="148"/>
                    <a:pt x="41" y="152"/>
                    <a:pt x="45" y="156"/>
                  </a:cubicBezTo>
                  <a:cubicBezTo>
                    <a:pt x="52" y="165"/>
                    <a:pt x="60" y="169"/>
                    <a:pt x="67" y="171"/>
                  </a:cubicBezTo>
                  <a:cubicBezTo>
                    <a:pt x="87" y="182"/>
                    <a:pt x="101" y="186"/>
                    <a:pt x="108" y="186"/>
                  </a:cubicBezTo>
                  <a:cubicBezTo>
                    <a:pt x="111" y="186"/>
                    <a:pt x="113" y="185"/>
                    <a:pt x="114" y="184"/>
                  </a:cubicBezTo>
                  <a:cubicBezTo>
                    <a:pt x="116" y="178"/>
                    <a:pt x="101" y="169"/>
                    <a:pt x="80" y="152"/>
                  </a:cubicBezTo>
                  <a:cubicBezTo>
                    <a:pt x="75" y="148"/>
                    <a:pt x="71" y="141"/>
                    <a:pt x="67" y="137"/>
                  </a:cubicBezTo>
                  <a:cubicBezTo>
                    <a:pt x="65" y="135"/>
                    <a:pt x="63" y="133"/>
                    <a:pt x="63" y="131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5" y="128"/>
                    <a:pt x="63" y="128"/>
                    <a:pt x="65" y="126"/>
                  </a:cubicBezTo>
                  <a:cubicBezTo>
                    <a:pt x="65" y="126"/>
                    <a:pt x="67" y="126"/>
                    <a:pt x="67" y="124"/>
                  </a:cubicBezTo>
                  <a:cubicBezTo>
                    <a:pt x="71" y="124"/>
                    <a:pt x="73" y="122"/>
                    <a:pt x="78" y="120"/>
                  </a:cubicBezTo>
                  <a:cubicBezTo>
                    <a:pt x="80" y="118"/>
                    <a:pt x="84" y="118"/>
                    <a:pt x="88" y="116"/>
                  </a:cubicBezTo>
                  <a:cubicBezTo>
                    <a:pt x="97" y="113"/>
                    <a:pt x="105" y="111"/>
                    <a:pt x="114" y="109"/>
                  </a:cubicBezTo>
                  <a:cubicBezTo>
                    <a:pt x="120" y="107"/>
                    <a:pt x="125" y="107"/>
                    <a:pt x="129" y="105"/>
                  </a:cubicBezTo>
                  <a:lnTo>
                    <a:pt x="125" y="90"/>
                  </a:lnTo>
                  <a:cubicBezTo>
                    <a:pt x="122" y="81"/>
                    <a:pt x="118" y="71"/>
                    <a:pt x="114" y="64"/>
                  </a:cubicBezTo>
                  <a:cubicBezTo>
                    <a:pt x="107" y="53"/>
                    <a:pt x="101" y="45"/>
                    <a:pt x="95" y="38"/>
                  </a:cubicBezTo>
                  <a:cubicBezTo>
                    <a:pt x="80" y="24"/>
                    <a:pt x="65" y="13"/>
                    <a:pt x="50" y="6"/>
                  </a:cubicBezTo>
                  <a:cubicBezTo>
                    <a:pt x="40" y="2"/>
                    <a:pt x="32" y="1"/>
                    <a:pt x="24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9"/>
            <p:cNvSpPr/>
            <p:nvPr/>
          </p:nvSpPr>
          <p:spPr>
            <a:xfrm>
              <a:off x="772232" y="1673958"/>
              <a:ext cx="21836" cy="28112"/>
            </a:xfrm>
            <a:custGeom>
              <a:rect b="b" l="l" r="r" t="t"/>
              <a:pathLst>
                <a:path extrusionOk="0" h="151" w="117">
                  <a:moveTo>
                    <a:pt x="90" y="1"/>
                  </a:moveTo>
                  <a:cubicBezTo>
                    <a:pt x="85" y="1"/>
                    <a:pt x="78" y="2"/>
                    <a:pt x="72" y="4"/>
                  </a:cubicBezTo>
                  <a:cubicBezTo>
                    <a:pt x="57" y="11"/>
                    <a:pt x="44" y="19"/>
                    <a:pt x="31" y="34"/>
                  </a:cubicBezTo>
                  <a:cubicBezTo>
                    <a:pt x="27" y="38"/>
                    <a:pt x="16" y="56"/>
                    <a:pt x="10" y="68"/>
                  </a:cubicBezTo>
                  <a:lnTo>
                    <a:pt x="3" y="79"/>
                  </a:lnTo>
                  <a:lnTo>
                    <a:pt x="1" y="86"/>
                  </a:lnTo>
                  <a:cubicBezTo>
                    <a:pt x="1" y="86"/>
                    <a:pt x="5" y="86"/>
                    <a:pt x="7" y="88"/>
                  </a:cubicBezTo>
                  <a:cubicBezTo>
                    <a:pt x="14" y="90"/>
                    <a:pt x="22" y="90"/>
                    <a:pt x="31" y="92"/>
                  </a:cubicBezTo>
                  <a:cubicBezTo>
                    <a:pt x="50" y="94"/>
                    <a:pt x="52" y="96"/>
                    <a:pt x="57" y="98"/>
                  </a:cubicBezTo>
                  <a:cubicBezTo>
                    <a:pt x="59" y="101"/>
                    <a:pt x="59" y="98"/>
                    <a:pt x="59" y="103"/>
                  </a:cubicBezTo>
                  <a:cubicBezTo>
                    <a:pt x="55" y="109"/>
                    <a:pt x="44" y="120"/>
                    <a:pt x="35" y="124"/>
                  </a:cubicBezTo>
                  <a:cubicBezTo>
                    <a:pt x="18" y="133"/>
                    <a:pt x="1" y="135"/>
                    <a:pt x="1" y="141"/>
                  </a:cubicBezTo>
                  <a:cubicBezTo>
                    <a:pt x="1" y="144"/>
                    <a:pt x="9" y="150"/>
                    <a:pt x="25" y="150"/>
                  </a:cubicBezTo>
                  <a:cubicBezTo>
                    <a:pt x="30" y="150"/>
                    <a:pt x="37" y="149"/>
                    <a:pt x="44" y="148"/>
                  </a:cubicBezTo>
                  <a:cubicBezTo>
                    <a:pt x="57" y="143"/>
                    <a:pt x="76" y="137"/>
                    <a:pt x="87" y="116"/>
                  </a:cubicBezTo>
                  <a:cubicBezTo>
                    <a:pt x="91" y="109"/>
                    <a:pt x="91" y="103"/>
                    <a:pt x="91" y="94"/>
                  </a:cubicBezTo>
                  <a:cubicBezTo>
                    <a:pt x="89" y="86"/>
                    <a:pt x="85" y="77"/>
                    <a:pt x="78" y="73"/>
                  </a:cubicBezTo>
                  <a:cubicBezTo>
                    <a:pt x="67" y="64"/>
                    <a:pt x="55" y="60"/>
                    <a:pt x="55" y="60"/>
                  </a:cubicBezTo>
                  <a:lnTo>
                    <a:pt x="52" y="60"/>
                  </a:lnTo>
                  <a:cubicBezTo>
                    <a:pt x="52" y="60"/>
                    <a:pt x="52" y="60"/>
                    <a:pt x="52" y="60"/>
                  </a:cubicBezTo>
                  <a:cubicBezTo>
                    <a:pt x="52" y="60"/>
                    <a:pt x="52" y="59"/>
                    <a:pt x="57" y="53"/>
                  </a:cubicBezTo>
                  <a:cubicBezTo>
                    <a:pt x="65" y="43"/>
                    <a:pt x="74" y="32"/>
                    <a:pt x="82" y="28"/>
                  </a:cubicBezTo>
                  <a:cubicBezTo>
                    <a:pt x="97" y="15"/>
                    <a:pt x="112" y="17"/>
                    <a:pt x="115" y="13"/>
                  </a:cubicBezTo>
                  <a:cubicBezTo>
                    <a:pt x="117" y="11"/>
                    <a:pt x="112" y="6"/>
                    <a:pt x="106" y="4"/>
                  </a:cubicBezTo>
                  <a:cubicBezTo>
                    <a:pt x="102" y="2"/>
                    <a:pt x="96" y="1"/>
                    <a:pt x="90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9"/>
            <p:cNvSpPr/>
            <p:nvPr/>
          </p:nvSpPr>
          <p:spPr>
            <a:xfrm>
              <a:off x="516736" y="1511432"/>
              <a:ext cx="284984" cy="167367"/>
            </a:xfrm>
            <a:custGeom>
              <a:rect b="b" l="l" r="r" t="t"/>
              <a:pathLst>
                <a:path extrusionOk="0" h="899" w="1527">
                  <a:moveTo>
                    <a:pt x="1154" y="0"/>
                  </a:moveTo>
                  <a:cubicBezTo>
                    <a:pt x="1146" y="0"/>
                    <a:pt x="1138" y="0"/>
                    <a:pt x="1130" y="1"/>
                  </a:cubicBezTo>
                  <a:cubicBezTo>
                    <a:pt x="987" y="14"/>
                    <a:pt x="453" y="51"/>
                    <a:pt x="237" y="213"/>
                  </a:cubicBezTo>
                  <a:cubicBezTo>
                    <a:pt x="224" y="212"/>
                    <a:pt x="211" y="211"/>
                    <a:pt x="199" y="211"/>
                  </a:cubicBezTo>
                  <a:cubicBezTo>
                    <a:pt x="0" y="211"/>
                    <a:pt x="12" y="429"/>
                    <a:pt x="111" y="747"/>
                  </a:cubicBezTo>
                  <a:cubicBezTo>
                    <a:pt x="111" y="747"/>
                    <a:pt x="171" y="787"/>
                    <a:pt x="198" y="837"/>
                  </a:cubicBezTo>
                  <a:cubicBezTo>
                    <a:pt x="218" y="859"/>
                    <a:pt x="237" y="869"/>
                    <a:pt x="253" y="869"/>
                  </a:cubicBezTo>
                  <a:cubicBezTo>
                    <a:pt x="349" y="869"/>
                    <a:pt x="391" y="544"/>
                    <a:pt x="353" y="376"/>
                  </a:cubicBezTo>
                  <a:cubicBezTo>
                    <a:pt x="461" y="372"/>
                    <a:pt x="971" y="315"/>
                    <a:pt x="1108" y="315"/>
                  </a:cubicBezTo>
                  <a:cubicBezTo>
                    <a:pt x="1117" y="315"/>
                    <a:pt x="1125" y="316"/>
                    <a:pt x="1130" y="316"/>
                  </a:cubicBezTo>
                  <a:cubicBezTo>
                    <a:pt x="1220" y="325"/>
                    <a:pt x="1310" y="522"/>
                    <a:pt x="1310" y="899"/>
                  </a:cubicBezTo>
                  <a:cubicBezTo>
                    <a:pt x="1310" y="899"/>
                    <a:pt x="1342" y="862"/>
                    <a:pt x="1351" y="837"/>
                  </a:cubicBezTo>
                  <a:cubicBezTo>
                    <a:pt x="1526" y="553"/>
                    <a:pt x="1457" y="0"/>
                    <a:pt x="115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9"/>
            <p:cNvSpPr/>
            <p:nvPr/>
          </p:nvSpPr>
          <p:spPr>
            <a:xfrm>
              <a:off x="735466" y="1653665"/>
              <a:ext cx="17916" cy="8750"/>
            </a:xfrm>
            <a:custGeom>
              <a:rect b="b" l="l" r="r" t="t"/>
              <a:pathLst>
                <a:path extrusionOk="0" h="47" w="96">
                  <a:moveTo>
                    <a:pt x="85" y="1"/>
                  </a:moveTo>
                  <a:cubicBezTo>
                    <a:pt x="75" y="1"/>
                    <a:pt x="60" y="7"/>
                    <a:pt x="46" y="10"/>
                  </a:cubicBezTo>
                  <a:cubicBezTo>
                    <a:pt x="29" y="15"/>
                    <a:pt x="5" y="15"/>
                    <a:pt x="3" y="25"/>
                  </a:cubicBezTo>
                  <a:cubicBezTo>
                    <a:pt x="1" y="30"/>
                    <a:pt x="5" y="36"/>
                    <a:pt x="14" y="40"/>
                  </a:cubicBezTo>
                  <a:cubicBezTo>
                    <a:pt x="21" y="43"/>
                    <a:pt x="31" y="46"/>
                    <a:pt x="42" y="46"/>
                  </a:cubicBezTo>
                  <a:cubicBezTo>
                    <a:pt x="47" y="46"/>
                    <a:pt x="52" y="46"/>
                    <a:pt x="57" y="45"/>
                  </a:cubicBezTo>
                  <a:cubicBezTo>
                    <a:pt x="72" y="40"/>
                    <a:pt x="82" y="30"/>
                    <a:pt x="89" y="21"/>
                  </a:cubicBezTo>
                  <a:cubicBezTo>
                    <a:pt x="95" y="15"/>
                    <a:pt x="95" y="6"/>
                    <a:pt x="93" y="4"/>
                  </a:cubicBezTo>
                  <a:cubicBezTo>
                    <a:pt x="91" y="2"/>
                    <a:pt x="88" y="1"/>
                    <a:pt x="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9"/>
            <p:cNvSpPr/>
            <p:nvPr/>
          </p:nvSpPr>
          <p:spPr>
            <a:xfrm>
              <a:off x="596053" y="1655341"/>
              <a:ext cx="16610" cy="8191"/>
            </a:xfrm>
            <a:custGeom>
              <a:rect b="b" l="l" r="r" t="t"/>
              <a:pathLst>
                <a:path extrusionOk="0" h="44" w="89">
                  <a:moveTo>
                    <a:pt x="16" y="0"/>
                  </a:moveTo>
                  <a:cubicBezTo>
                    <a:pt x="12" y="0"/>
                    <a:pt x="8" y="1"/>
                    <a:pt x="5" y="4"/>
                  </a:cubicBezTo>
                  <a:cubicBezTo>
                    <a:pt x="0" y="6"/>
                    <a:pt x="0" y="12"/>
                    <a:pt x="7" y="21"/>
                  </a:cubicBezTo>
                  <a:cubicBezTo>
                    <a:pt x="13" y="29"/>
                    <a:pt x="24" y="38"/>
                    <a:pt x="39" y="40"/>
                  </a:cubicBezTo>
                  <a:cubicBezTo>
                    <a:pt x="46" y="42"/>
                    <a:pt x="53" y="43"/>
                    <a:pt x="59" y="43"/>
                  </a:cubicBezTo>
                  <a:cubicBezTo>
                    <a:pt x="77" y="43"/>
                    <a:pt x="88" y="36"/>
                    <a:pt x="88" y="29"/>
                  </a:cubicBezTo>
                  <a:cubicBezTo>
                    <a:pt x="88" y="19"/>
                    <a:pt x="69" y="12"/>
                    <a:pt x="48" y="6"/>
                  </a:cubicBezTo>
                  <a:cubicBezTo>
                    <a:pt x="34" y="3"/>
                    <a:pt x="24" y="0"/>
                    <a:pt x="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1" name="Google Shape;2411;p29"/>
          <p:cNvGrpSpPr/>
          <p:nvPr/>
        </p:nvGrpSpPr>
        <p:grpSpPr>
          <a:xfrm>
            <a:off x="1283265" y="1376374"/>
            <a:ext cx="1815259" cy="1036850"/>
            <a:chOff x="4094250" y="1294713"/>
            <a:chExt cx="1884613" cy="1036850"/>
          </a:xfrm>
        </p:grpSpPr>
        <p:sp>
          <p:nvSpPr>
            <p:cNvPr id="2412" name="Google Shape;2412;p29"/>
            <p:cNvSpPr txBox="1"/>
            <p:nvPr/>
          </p:nvSpPr>
          <p:spPr>
            <a:xfrm>
              <a:off x="4094263" y="156656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SQLite3 </a:t>
              </a: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is easy to use, fast, secure, flexible and free to use database management system.</a:t>
              </a:r>
              <a:endParaRPr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3" name="Google Shape;2413;p29"/>
            <p:cNvSpPr txBox="1"/>
            <p:nvPr/>
          </p:nvSpPr>
          <p:spPr>
            <a:xfrm>
              <a:off x="4094250" y="1294713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Free, secure &amp; fast 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14" name="Google Shape;2414;p29"/>
          <p:cNvGrpSpPr/>
          <p:nvPr/>
        </p:nvGrpSpPr>
        <p:grpSpPr>
          <a:xfrm>
            <a:off x="1191763" y="3442826"/>
            <a:ext cx="1884600" cy="1036848"/>
            <a:chOff x="4094250" y="3360892"/>
            <a:chExt cx="1884600" cy="1036848"/>
          </a:xfrm>
        </p:grpSpPr>
        <p:sp>
          <p:nvSpPr>
            <p:cNvPr id="2415" name="Google Shape;2415;p29"/>
            <p:cNvSpPr txBox="1"/>
            <p:nvPr/>
          </p:nvSpPr>
          <p:spPr>
            <a:xfrm>
              <a:off x="4094250" y="3360892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Integration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16" name="Google Shape;2416;p29"/>
            <p:cNvSpPr txBox="1"/>
            <p:nvPr/>
          </p:nvSpPr>
          <p:spPr>
            <a:xfrm>
              <a:off x="4094250" y="3632740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Easy integration with Django make it an ideal choice.</a:t>
              </a:r>
              <a:endParaRPr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17" name="Google Shape;2417;p29"/>
          <p:cNvGrpSpPr/>
          <p:nvPr/>
        </p:nvGrpSpPr>
        <p:grpSpPr>
          <a:xfrm>
            <a:off x="5969550" y="1376375"/>
            <a:ext cx="1993403" cy="1698950"/>
            <a:chOff x="5983907" y="1294567"/>
            <a:chExt cx="2050193" cy="1698950"/>
          </a:xfrm>
        </p:grpSpPr>
        <p:sp>
          <p:nvSpPr>
            <p:cNvPr id="2418" name="Google Shape;2418;p29"/>
            <p:cNvSpPr txBox="1"/>
            <p:nvPr/>
          </p:nvSpPr>
          <p:spPr>
            <a:xfrm>
              <a:off x="5983907" y="1294567"/>
              <a:ext cx="19950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Well Structured</a:t>
              </a:r>
              <a:endParaRPr sz="1700">
                <a:solidFill>
                  <a:srgbClr val="FFFF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19" name="Google Shape;2419;p29"/>
            <p:cNvSpPr txBox="1"/>
            <p:nvPr/>
          </p:nvSpPr>
          <p:spPr>
            <a:xfrm>
              <a:off x="6039100" y="1566417"/>
              <a:ext cx="1995000" cy="14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SQLite lets you store data in structured manner. SQLite databases can also be queried and the data retrieval is much more robust.</a:t>
              </a:r>
              <a:endParaRPr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20" name="Google Shape;2420;p29"/>
          <p:cNvGrpSpPr/>
          <p:nvPr/>
        </p:nvGrpSpPr>
        <p:grpSpPr>
          <a:xfrm>
            <a:off x="6129775" y="3475800"/>
            <a:ext cx="1884600" cy="1036849"/>
            <a:chOff x="6200675" y="3394138"/>
            <a:chExt cx="1884600" cy="1036849"/>
          </a:xfrm>
        </p:grpSpPr>
        <p:sp>
          <p:nvSpPr>
            <p:cNvPr id="2421" name="Google Shape;2421;p29"/>
            <p:cNvSpPr txBox="1"/>
            <p:nvPr/>
          </p:nvSpPr>
          <p:spPr>
            <a:xfrm>
              <a:off x="6200675" y="3394138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High Performance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2" name="Google Shape;2422;p29"/>
            <p:cNvSpPr txBox="1"/>
            <p:nvPr/>
          </p:nvSpPr>
          <p:spPr>
            <a:xfrm>
              <a:off x="6200675" y="366598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It can manage low to medium-traffic HTTP requests. SQLite3 is much faster than MySQL database.</a:t>
              </a:r>
              <a:endParaRPr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423" name="Google Shape;2423;p29"/>
          <p:cNvCxnSpPr>
            <a:stCxn id="2412" idx="2"/>
          </p:cNvCxnSpPr>
          <p:nvPr/>
        </p:nvCxnSpPr>
        <p:spPr>
          <a:xfrm flipH="1" rot="-5400000">
            <a:off x="2628300" y="1975824"/>
            <a:ext cx="474900" cy="1349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424" name="Google Shape;2424;p29"/>
          <p:cNvCxnSpPr>
            <a:stCxn id="2415" idx="0"/>
          </p:cNvCxnSpPr>
          <p:nvPr/>
        </p:nvCxnSpPr>
        <p:spPr>
          <a:xfrm rot="-5400000">
            <a:off x="2542663" y="2479526"/>
            <a:ext cx="554700" cy="1371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425" name="Google Shape;2425;p29"/>
          <p:cNvCxnSpPr/>
          <p:nvPr/>
        </p:nvCxnSpPr>
        <p:spPr>
          <a:xfrm rot="5400000">
            <a:off x="6106175" y="1975825"/>
            <a:ext cx="474900" cy="1349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426" name="Google Shape;2426;p29"/>
          <p:cNvCxnSpPr/>
          <p:nvPr/>
        </p:nvCxnSpPr>
        <p:spPr>
          <a:xfrm flipH="1" rot="5400000">
            <a:off x="6055175" y="2479401"/>
            <a:ext cx="554700" cy="1371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2427" name="Google Shape;24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975" y="2223825"/>
            <a:ext cx="2140598" cy="101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428" name="Google Shape;242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9" name="Google Shape;2429;p29"/>
          <p:cNvSpPr txBox="1"/>
          <p:nvPr/>
        </p:nvSpPr>
        <p:spPr>
          <a:xfrm>
            <a:off x="94700" y="4710125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17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3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EBA63"/>
                </a:solidFill>
              </a:rPr>
              <a:t>IMPROVEMENTS COULD HAVE BEEN DONE</a:t>
            </a:r>
            <a:endParaRPr>
              <a:solidFill>
                <a:srgbClr val="FEBA63"/>
              </a:solidFill>
            </a:endParaRPr>
          </a:p>
        </p:txBody>
      </p:sp>
      <p:grpSp>
        <p:nvGrpSpPr>
          <p:cNvPr id="2435" name="Google Shape;2435;p30"/>
          <p:cNvGrpSpPr/>
          <p:nvPr/>
        </p:nvGrpSpPr>
        <p:grpSpPr>
          <a:xfrm>
            <a:off x="2972706" y="1255876"/>
            <a:ext cx="3470079" cy="3484526"/>
            <a:chOff x="2836963" y="1349225"/>
            <a:chExt cx="3470079" cy="3484526"/>
          </a:xfrm>
        </p:grpSpPr>
        <p:sp>
          <p:nvSpPr>
            <p:cNvPr id="2436" name="Google Shape;2436;p30"/>
            <p:cNvSpPr/>
            <p:nvPr/>
          </p:nvSpPr>
          <p:spPr>
            <a:xfrm>
              <a:off x="2836963" y="3188635"/>
              <a:ext cx="429525" cy="428970"/>
            </a:xfrm>
            <a:custGeom>
              <a:rect b="b" l="l" r="r" t="t"/>
              <a:pathLst>
                <a:path extrusionOk="0" h="4632" w="4638">
                  <a:moveTo>
                    <a:pt x="2329" y="1257"/>
                  </a:moveTo>
                  <a:cubicBezTo>
                    <a:pt x="2896" y="1257"/>
                    <a:pt x="3362" y="1710"/>
                    <a:pt x="3375" y="2287"/>
                  </a:cubicBezTo>
                  <a:cubicBezTo>
                    <a:pt x="3394" y="2870"/>
                    <a:pt x="2928" y="3362"/>
                    <a:pt x="2345" y="3375"/>
                  </a:cubicBezTo>
                  <a:cubicBezTo>
                    <a:pt x="2337" y="3375"/>
                    <a:pt x="2329" y="3375"/>
                    <a:pt x="2321" y="3375"/>
                  </a:cubicBezTo>
                  <a:cubicBezTo>
                    <a:pt x="1742" y="3375"/>
                    <a:pt x="1270" y="2920"/>
                    <a:pt x="1257" y="2339"/>
                  </a:cubicBezTo>
                  <a:cubicBezTo>
                    <a:pt x="1244" y="1756"/>
                    <a:pt x="1704" y="1271"/>
                    <a:pt x="2293" y="1258"/>
                  </a:cubicBezTo>
                  <a:cubicBezTo>
                    <a:pt x="2305" y="1257"/>
                    <a:pt x="2317" y="1257"/>
                    <a:pt x="2329" y="1257"/>
                  </a:cubicBezTo>
                  <a:close/>
                  <a:moveTo>
                    <a:pt x="2453" y="1"/>
                  </a:moveTo>
                  <a:cubicBezTo>
                    <a:pt x="2449" y="1"/>
                    <a:pt x="2446" y="1"/>
                    <a:pt x="2442" y="1"/>
                  </a:cubicBezTo>
                  <a:lnTo>
                    <a:pt x="2080" y="8"/>
                  </a:lnTo>
                  <a:cubicBezTo>
                    <a:pt x="2002" y="8"/>
                    <a:pt x="1944" y="73"/>
                    <a:pt x="1950" y="144"/>
                  </a:cubicBezTo>
                  <a:lnTo>
                    <a:pt x="1957" y="461"/>
                  </a:lnTo>
                  <a:cubicBezTo>
                    <a:pt x="1957" y="532"/>
                    <a:pt x="1905" y="610"/>
                    <a:pt x="1833" y="636"/>
                  </a:cubicBezTo>
                  <a:lnTo>
                    <a:pt x="1393" y="830"/>
                  </a:lnTo>
                  <a:cubicBezTo>
                    <a:pt x="1370" y="843"/>
                    <a:pt x="1340" y="850"/>
                    <a:pt x="1309" y="850"/>
                  </a:cubicBezTo>
                  <a:cubicBezTo>
                    <a:pt x="1264" y="850"/>
                    <a:pt x="1217" y="835"/>
                    <a:pt x="1186" y="804"/>
                  </a:cubicBezTo>
                  <a:lnTo>
                    <a:pt x="953" y="584"/>
                  </a:lnTo>
                  <a:cubicBezTo>
                    <a:pt x="928" y="560"/>
                    <a:pt x="897" y="548"/>
                    <a:pt x="865" y="548"/>
                  </a:cubicBezTo>
                  <a:cubicBezTo>
                    <a:pt x="829" y="548"/>
                    <a:pt x="792" y="563"/>
                    <a:pt x="765" y="591"/>
                  </a:cubicBezTo>
                  <a:lnTo>
                    <a:pt x="519" y="856"/>
                  </a:lnTo>
                  <a:cubicBezTo>
                    <a:pt x="467" y="908"/>
                    <a:pt x="467" y="992"/>
                    <a:pt x="519" y="1044"/>
                  </a:cubicBezTo>
                  <a:lnTo>
                    <a:pt x="752" y="1258"/>
                  </a:lnTo>
                  <a:cubicBezTo>
                    <a:pt x="804" y="1309"/>
                    <a:pt x="817" y="1407"/>
                    <a:pt x="784" y="1471"/>
                  </a:cubicBezTo>
                  <a:lnTo>
                    <a:pt x="616" y="1918"/>
                  </a:lnTo>
                  <a:cubicBezTo>
                    <a:pt x="597" y="1983"/>
                    <a:pt x="525" y="2048"/>
                    <a:pt x="448" y="2048"/>
                  </a:cubicBezTo>
                  <a:lnTo>
                    <a:pt x="130" y="2054"/>
                  </a:lnTo>
                  <a:cubicBezTo>
                    <a:pt x="59" y="2054"/>
                    <a:pt x="1" y="2119"/>
                    <a:pt x="1" y="2190"/>
                  </a:cubicBezTo>
                  <a:lnTo>
                    <a:pt x="14" y="2553"/>
                  </a:lnTo>
                  <a:cubicBezTo>
                    <a:pt x="14" y="2627"/>
                    <a:pt x="72" y="2683"/>
                    <a:pt x="139" y="2683"/>
                  </a:cubicBezTo>
                  <a:cubicBezTo>
                    <a:pt x="143" y="2683"/>
                    <a:pt x="146" y="2683"/>
                    <a:pt x="150" y="2682"/>
                  </a:cubicBezTo>
                  <a:lnTo>
                    <a:pt x="467" y="2676"/>
                  </a:lnTo>
                  <a:cubicBezTo>
                    <a:pt x="538" y="2676"/>
                    <a:pt x="616" y="2728"/>
                    <a:pt x="642" y="2799"/>
                  </a:cubicBezTo>
                  <a:lnTo>
                    <a:pt x="830" y="3233"/>
                  </a:lnTo>
                  <a:cubicBezTo>
                    <a:pt x="869" y="3297"/>
                    <a:pt x="856" y="3395"/>
                    <a:pt x="810" y="3446"/>
                  </a:cubicBezTo>
                  <a:lnTo>
                    <a:pt x="590" y="3673"/>
                  </a:lnTo>
                  <a:cubicBezTo>
                    <a:pt x="538" y="3731"/>
                    <a:pt x="545" y="3816"/>
                    <a:pt x="597" y="3861"/>
                  </a:cubicBezTo>
                  <a:lnTo>
                    <a:pt x="862" y="4113"/>
                  </a:lnTo>
                  <a:cubicBezTo>
                    <a:pt x="887" y="4139"/>
                    <a:pt x="920" y="4151"/>
                    <a:pt x="953" y="4151"/>
                  </a:cubicBezTo>
                  <a:cubicBezTo>
                    <a:pt x="988" y="4151"/>
                    <a:pt x="1023" y="4137"/>
                    <a:pt x="1050" y="4107"/>
                  </a:cubicBezTo>
                  <a:lnTo>
                    <a:pt x="1264" y="3880"/>
                  </a:lnTo>
                  <a:cubicBezTo>
                    <a:pt x="1298" y="3846"/>
                    <a:pt x="1353" y="3826"/>
                    <a:pt x="1405" y="3826"/>
                  </a:cubicBezTo>
                  <a:cubicBezTo>
                    <a:pt x="1431" y="3826"/>
                    <a:pt x="1456" y="3831"/>
                    <a:pt x="1477" y="3841"/>
                  </a:cubicBezTo>
                  <a:lnTo>
                    <a:pt x="1924" y="4016"/>
                  </a:lnTo>
                  <a:cubicBezTo>
                    <a:pt x="1995" y="4036"/>
                    <a:pt x="2054" y="4113"/>
                    <a:pt x="2054" y="4185"/>
                  </a:cubicBezTo>
                  <a:lnTo>
                    <a:pt x="2060" y="4502"/>
                  </a:lnTo>
                  <a:cubicBezTo>
                    <a:pt x="2060" y="4573"/>
                    <a:pt x="2125" y="4631"/>
                    <a:pt x="2196" y="4631"/>
                  </a:cubicBezTo>
                  <a:lnTo>
                    <a:pt x="2559" y="4619"/>
                  </a:lnTo>
                  <a:cubicBezTo>
                    <a:pt x="2630" y="4619"/>
                    <a:pt x="2688" y="4554"/>
                    <a:pt x="2688" y="4483"/>
                  </a:cubicBezTo>
                  <a:lnTo>
                    <a:pt x="2682" y="4165"/>
                  </a:lnTo>
                  <a:cubicBezTo>
                    <a:pt x="2682" y="4094"/>
                    <a:pt x="2734" y="4016"/>
                    <a:pt x="2805" y="3990"/>
                  </a:cubicBezTo>
                  <a:lnTo>
                    <a:pt x="3245" y="3803"/>
                  </a:lnTo>
                  <a:cubicBezTo>
                    <a:pt x="3269" y="3787"/>
                    <a:pt x="3299" y="3780"/>
                    <a:pt x="3330" y="3780"/>
                  </a:cubicBezTo>
                  <a:cubicBezTo>
                    <a:pt x="3375" y="3780"/>
                    <a:pt x="3422" y="3795"/>
                    <a:pt x="3452" y="3822"/>
                  </a:cubicBezTo>
                  <a:lnTo>
                    <a:pt x="3679" y="4042"/>
                  </a:lnTo>
                  <a:cubicBezTo>
                    <a:pt x="3707" y="4067"/>
                    <a:pt x="3742" y="4080"/>
                    <a:pt x="3775" y="4080"/>
                  </a:cubicBezTo>
                  <a:cubicBezTo>
                    <a:pt x="3810" y="4080"/>
                    <a:pt x="3844" y="4066"/>
                    <a:pt x="3867" y="4036"/>
                  </a:cubicBezTo>
                  <a:lnTo>
                    <a:pt x="4119" y="3777"/>
                  </a:lnTo>
                  <a:cubicBezTo>
                    <a:pt x="4171" y="3718"/>
                    <a:pt x="4165" y="3634"/>
                    <a:pt x="4113" y="3589"/>
                  </a:cubicBezTo>
                  <a:lnTo>
                    <a:pt x="3886" y="3369"/>
                  </a:lnTo>
                  <a:cubicBezTo>
                    <a:pt x="3834" y="3317"/>
                    <a:pt x="3815" y="3226"/>
                    <a:pt x="3847" y="3161"/>
                  </a:cubicBezTo>
                  <a:lnTo>
                    <a:pt x="4022" y="2715"/>
                  </a:lnTo>
                  <a:cubicBezTo>
                    <a:pt x="4042" y="2643"/>
                    <a:pt x="4113" y="2585"/>
                    <a:pt x="4191" y="2579"/>
                  </a:cubicBezTo>
                  <a:lnTo>
                    <a:pt x="4508" y="2572"/>
                  </a:lnTo>
                  <a:cubicBezTo>
                    <a:pt x="4579" y="2572"/>
                    <a:pt x="4637" y="2507"/>
                    <a:pt x="4637" y="2436"/>
                  </a:cubicBezTo>
                  <a:lnTo>
                    <a:pt x="4625" y="2074"/>
                  </a:lnTo>
                  <a:cubicBezTo>
                    <a:pt x="4625" y="2002"/>
                    <a:pt x="4560" y="1944"/>
                    <a:pt x="4489" y="1944"/>
                  </a:cubicBezTo>
                  <a:lnTo>
                    <a:pt x="4171" y="1951"/>
                  </a:lnTo>
                  <a:cubicBezTo>
                    <a:pt x="4100" y="1951"/>
                    <a:pt x="4022" y="1899"/>
                    <a:pt x="3996" y="1827"/>
                  </a:cubicBezTo>
                  <a:lnTo>
                    <a:pt x="3802" y="1394"/>
                  </a:lnTo>
                  <a:cubicBezTo>
                    <a:pt x="3770" y="1329"/>
                    <a:pt x="3776" y="1232"/>
                    <a:pt x="3828" y="1180"/>
                  </a:cubicBezTo>
                  <a:lnTo>
                    <a:pt x="4048" y="953"/>
                  </a:lnTo>
                  <a:cubicBezTo>
                    <a:pt x="4094" y="895"/>
                    <a:pt x="4094" y="811"/>
                    <a:pt x="4042" y="765"/>
                  </a:cubicBezTo>
                  <a:lnTo>
                    <a:pt x="3776" y="513"/>
                  </a:lnTo>
                  <a:cubicBezTo>
                    <a:pt x="3752" y="489"/>
                    <a:pt x="3721" y="477"/>
                    <a:pt x="3689" y="477"/>
                  </a:cubicBezTo>
                  <a:cubicBezTo>
                    <a:pt x="3653" y="477"/>
                    <a:pt x="3616" y="492"/>
                    <a:pt x="3588" y="519"/>
                  </a:cubicBezTo>
                  <a:lnTo>
                    <a:pt x="3375" y="746"/>
                  </a:lnTo>
                  <a:cubicBezTo>
                    <a:pt x="3340" y="781"/>
                    <a:pt x="3285" y="801"/>
                    <a:pt x="3234" y="801"/>
                  </a:cubicBezTo>
                  <a:cubicBezTo>
                    <a:pt x="3208" y="801"/>
                    <a:pt x="3183" y="796"/>
                    <a:pt x="3161" y="785"/>
                  </a:cubicBezTo>
                  <a:lnTo>
                    <a:pt x="2714" y="610"/>
                  </a:lnTo>
                  <a:cubicBezTo>
                    <a:pt x="2643" y="591"/>
                    <a:pt x="2585" y="519"/>
                    <a:pt x="2585" y="442"/>
                  </a:cubicBezTo>
                  <a:lnTo>
                    <a:pt x="2578" y="131"/>
                  </a:lnTo>
                  <a:cubicBezTo>
                    <a:pt x="2572" y="57"/>
                    <a:pt x="2519" y="1"/>
                    <a:pt x="2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0"/>
            <p:cNvSpPr/>
            <p:nvPr/>
          </p:nvSpPr>
          <p:spPr>
            <a:xfrm>
              <a:off x="3199251" y="3029439"/>
              <a:ext cx="260975" cy="259215"/>
            </a:xfrm>
            <a:custGeom>
              <a:rect b="b" l="l" r="r" t="t"/>
              <a:pathLst>
                <a:path extrusionOk="0" h="2799" w="2818">
                  <a:moveTo>
                    <a:pt x="1409" y="744"/>
                  </a:moveTo>
                  <a:cubicBezTo>
                    <a:pt x="1508" y="744"/>
                    <a:pt x="1609" y="766"/>
                    <a:pt x="1703" y="814"/>
                  </a:cubicBezTo>
                  <a:cubicBezTo>
                    <a:pt x="2027" y="976"/>
                    <a:pt x="2157" y="1371"/>
                    <a:pt x="1995" y="1694"/>
                  </a:cubicBezTo>
                  <a:cubicBezTo>
                    <a:pt x="1880" y="1924"/>
                    <a:pt x="1649" y="2056"/>
                    <a:pt x="1408" y="2056"/>
                  </a:cubicBezTo>
                  <a:cubicBezTo>
                    <a:pt x="1309" y="2056"/>
                    <a:pt x="1209" y="2033"/>
                    <a:pt x="1114" y="1986"/>
                  </a:cubicBezTo>
                  <a:cubicBezTo>
                    <a:pt x="790" y="1824"/>
                    <a:pt x="661" y="1429"/>
                    <a:pt x="823" y="1105"/>
                  </a:cubicBezTo>
                  <a:cubicBezTo>
                    <a:pt x="937" y="876"/>
                    <a:pt x="1169" y="744"/>
                    <a:pt x="1409" y="744"/>
                  </a:cubicBezTo>
                  <a:close/>
                  <a:moveTo>
                    <a:pt x="1094" y="0"/>
                  </a:moveTo>
                  <a:cubicBezTo>
                    <a:pt x="1085" y="0"/>
                    <a:pt x="1077" y="2"/>
                    <a:pt x="1069" y="4"/>
                  </a:cubicBezTo>
                  <a:lnTo>
                    <a:pt x="855" y="75"/>
                  </a:lnTo>
                  <a:cubicBezTo>
                    <a:pt x="810" y="88"/>
                    <a:pt x="784" y="134"/>
                    <a:pt x="803" y="179"/>
                  </a:cubicBezTo>
                  <a:lnTo>
                    <a:pt x="861" y="367"/>
                  </a:lnTo>
                  <a:cubicBezTo>
                    <a:pt x="874" y="406"/>
                    <a:pt x="855" y="464"/>
                    <a:pt x="816" y="490"/>
                  </a:cubicBezTo>
                  <a:lnTo>
                    <a:pt x="596" y="684"/>
                  </a:lnTo>
                  <a:cubicBezTo>
                    <a:pt x="574" y="706"/>
                    <a:pt x="540" y="719"/>
                    <a:pt x="508" y="719"/>
                  </a:cubicBezTo>
                  <a:cubicBezTo>
                    <a:pt x="493" y="719"/>
                    <a:pt x="479" y="716"/>
                    <a:pt x="466" y="710"/>
                  </a:cubicBezTo>
                  <a:lnTo>
                    <a:pt x="292" y="619"/>
                  </a:lnTo>
                  <a:cubicBezTo>
                    <a:pt x="278" y="614"/>
                    <a:pt x="264" y="611"/>
                    <a:pt x="252" y="611"/>
                  </a:cubicBezTo>
                  <a:cubicBezTo>
                    <a:pt x="221" y="611"/>
                    <a:pt x="195" y="627"/>
                    <a:pt x="182" y="658"/>
                  </a:cubicBezTo>
                  <a:lnTo>
                    <a:pt x="78" y="859"/>
                  </a:lnTo>
                  <a:cubicBezTo>
                    <a:pt x="58" y="898"/>
                    <a:pt x="71" y="943"/>
                    <a:pt x="117" y="969"/>
                  </a:cubicBezTo>
                  <a:lnTo>
                    <a:pt x="292" y="1053"/>
                  </a:lnTo>
                  <a:cubicBezTo>
                    <a:pt x="330" y="1073"/>
                    <a:pt x="356" y="1131"/>
                    <a:pt x="350" y="1176"/>
                  </a:cubicBezTo>
                  <a:lnTo>
                    <a:pt x="324" y="1468"/>
                  </a:lnTo>
                  <a:cubicBezTo>
                    <a:pt x="330" y="1513"/>
                    <a:pt x="292" y="1565"/>
                    <a:pt x="253" y="1578"/>
                  </a:cubicBezTo>
                  <a:lnTo>
                    <a:pt x="65" y="1636"/>
                  </a:lnTo>
                  <a:cubicBezTo>
                    <a:pt x="20" y="1649"/>
                    <a:pt x="0" y="1701"/>
                    <a:pt x="13" y="1740"/>
                  </a:cubicBezTo>
                  <a:lnTo>
                    <a:pt x="84" y="1953"/>
                  </a:lnTo>
                  <a:cubicBezTo>
                    <a:pt x="95" y="1990"/>
                    <a:pt x="126" y="2009"/>
                    <a:pt x="161" y="2009"/>
                  </a:cubicBezTo>
                  <a:cubicBezTo>
                    <a:pt x="169" y="2009"/>
                    <a:pt x="179" y="2008"/>
                    <a:pt x="188" y="2005"/>
                  </a:cubicBezTo>
                  <a:lnTo>
                    <a:pt x="376" y="1947"/>
                  </a:lnTo>
                  <a:cubicBezTo>
                    <a:pt x="384" y="1944"/>
                    <a:pt x="393" y="1943"/>
                    <a:pt x="403" y="1943"/>
                  </a:cubicBezTo>
                  <a:cubicBezTo>
                    <a:pt x="438" y="1943"/>
                    <a:pt x="478" y="1960"/>
                    <a:pt x="499" y="1986"/>
                  </a:cubicBezTo>
                  <a:lnTo>
                    <a:pt x="693" y="2212"/>
                  </a:lnTo>
                  <a:cubicBezTo>
                    <a:pt x="725" y="2245"/>
                    <a:pt x="738" y="2303"/>
                    <a:pt x="719" y="2342"/>
                  </a:cubicBezTo>
                  <a:lnTo>
                    <a:pt x="628" y="2517"/>
                  </a:lnTo>
                  <a:cubicBezTo>
                    <a:pt x="609" y="2556"/>
                    <a:pt x="622" y="2607"/>
                    <a:pt x="667" y="2627"/>
                  </a:cubicBezTo>
                  <a:lnTo>
                    <a:pt x="868" y="2731"/>
                  </a:lnTo>
                  <a:cubicBezTo>
                    <a:pt x="878" y="2736"/>
                    <a:pt x="890" y="2738"/>
                    <a:pt x="901" y="2738"/>
                  </a:cubicBezTo>
                  <a:cubicBezTo>
                    <a:pt x="932" y="2738"/>
                    <a:pt x="964" y="2720"/>
                    <a:pt x="978" y="2692"/>
                  </a:cubicBezTo>
                  <a:lnTo>
                    <a:pt x="1062" y="2517"/>
                  </a:lnTo>
                  <a:cubicBezTo>
                    <a:pt x="1085" y="2482"/>
                    <a:pt x="1130" y="2458"/>
                    <a:pt x="1171" y="2458"/>
                  </a:cubicBezTo>
                  <a:cubicBezTo>
                    <a:pt x="1176" y="2458"/>
                    <a:pt x="1181" y="2458"/>
                    <a:pt x="1185" y="2459"/>
                  </a:cubicBezTo>
                  <a:lnTo>
                    <a:pt x="1477" y="2478"/>
                  </a:lnTo>
                  <a:cubicBezTo>
                    <a:pt x="1522" y="2478"/>
                    <a:pt x="1574" y="2510"/>
                    <a:pt x="1587" y="2556"/>
                  </a:cubicBezTo>
                  <a:lnTo>
                    <a:pt x="1652" y="2743"/>
                  </a:lnTo>
                  <a:cubicBezTo>
                    <a:pt x="1662" y="2775"/>
                    <a:pt x="1695" y="2799"/>
                    <a:pt x="1731" y="2799"/>
                  </a:cubicBezTo>
                  <a:cubicBezTo>
                    <a:pt x="1739" y="2799"/>
                    <a:pt x="1747" y="2798"/>
                    <a:pt x="1755" y="2795"/>
                  </a:cubicBezTo>
                  <a:lnTo>
                    <a:pt x="1962" y="2724"/>
                  </a:lnTo>
                  <a:cubicBezTo>
                    <a:pt x="2008" y="2711"/>
                    <a:pt x="2034" y="2666"/>
                    <a:pt x="2021" y="2620"/>
                  </a:cubicBezTo>
                  <a:lnTo>
                    <a:pt x="1956" y="2433"/>
                  </a:lnTo>
                  <a:cubicBezTo>
                    <a:pt x="1943" y="2387"/>
                    <a:pt x="1962" y="2336"/>
                    <a:pt x="2001" y="2310"/>
                  </a:cubicBezTo>
                  <a:lnTo>
                    <a:pt x="2221" y="2115"/>
                  </a:lnTo>
                  <a:cubicBezTo>
                    <a:pt x="2243" y="2093"/>
                    <a:pt x="2277" y="2080"/>
                    <a:pt x="2309" y="2080"/>
                  </a:cubicBezTo>
                  <a:cubicBezTo>
                    <a:pt x="2324" y="2080"/>
                    <a:pt x="2338" y="2083"/>
                    <a:pt x="2351" y="2089"/>
                  </a:cubicBezTo>
                  <a:lnTo>
                    <a:pt x="2526" y="2180"/>
                  </a:lnTo>
                  <a:cubicBezTo>
                    <a:pt x="2539" y="2186"/>
                    <a:pt x="2553" y="2189"/>
                    <a:pt x="2566" y="2189"/>
                  </a:cubicBezTo>
                  <a:cubicBezTo>
                    <a:pt x="2596" y="2189"/>
                    <a:pt x="2622" y="2173"/>
                    <a:pt x="2636" y="2141"/>
                  </a:cubicBezTo>
                  <a:lnTo>
                    <a:pt x="2739" y="1940"/>
                  </a:lnTo>
                  <a:cubicBezTo>
                    <a:pt x="2759" y="1902"/>
                    <a:pt x="2746" y="1850"/>
                    <a:pt x="2701" y="1830"/>
                  </a:cubicBezTo>
                  <a:lnTo>
                    <a:pt x="2526" y="1740"/>
                  </a:lnTo>
                  <a:cubicBezTo>
                    <a:pt x="2487" y="1720"/>
                    <a:pt x="2461" y="1669"/>
                    <a:pt x="2467" y="1623"/>
                  </a:cubicBezTo>
                  <a:lnTo>
                    <a:pt x="2493" y="1332"/>
                  </a:lnTo>
                  <a:cubicBezTo>
                    <a:pt x="2493" y="1286"/>
                    <a:pt x="2526" y="1235"/>
                    <a:pt x="2565" y="1222"/>
                  </a:cubicBezTo>
                  <a:lnTo>
                    <a:pt x="2752" y="1157"/>
                  </a:lnTo>
                  <a:cubicBezTo>
                    <a:pt x="2798" y="1144"/>
                    <a:pt x="2817" y="1099"/>
                    <a:pt x="2804" y="1053"/>
                  </a:cubicBezTo>
                  <a:lnTo>
                    <a:pt x="2733" y="840"/>
                  </a:lnTo>
                  <a:cubicBezTo>
                    <a:pt x="2722" y="808"/>
                    <a:pt x="2690" y="784"/>
                    <a:pt x="2653" y="784"/>
                  </a:cubicBezTo>
                  <a:cubicBezTo>
                    <a:pt x="2645" y="784"/>
                    <a:pt x="2637" y="786"/>
                    <a:pt x="2629" y="788"/>
                  </a:cubicBezTo>
                  <a:lnTo>
                    <a:pt x="2448" y="853"/>
                  </a:lnTo>
                  <a:cubicBezTo>
                    <a:pt x="2439" y="855"/>
                    <a:pt x="2429" y="857"/>
                    <a:pt x="2418" y="857"/>
                  </a:cubicBezTo>
                  <a:cubicBezTo>
                    <a:pt x="2380" y="857"/>
                    <a:pt x="2339" y="838"/>
                    <a:pt x="2319" y="807"/>
                  </a:cubicBezTo>
                  <a:lnTo>
                    <a:pt x="2124" y="587"/>
                  </a:lnTo>
                  <a:cubicBezTo>
                    <a:pt x="2092" y="555"/>
                    <a:pt x="2085" y="496"/>
                    <a:pt x="2105" y="458"/>
                  </a:cubicBezTo>
                  <a:lnTo>
                    <a:pt x="2189" y="283"/>
                  </a:lnTo>
                  <a:cubicBezTo>
                    <a:pt x="2215" y="237"/>
                    <a:pt x="2195" y="192"/>
                    <a:pt x="2157" y="166"/>
                  </a:cubicBezTo>
                  <a:lnTo>
                    <a:pt x="1956" y="69"/>
                  </a:lnTo>
                  <a:cubicBezTo>
                    <a:pt x="1944" y="63"/>
                    <a:pt x="1931" y="60"/>
                    <a:pt x="1919" y="60"/>
                  </a:cubicBezTo>
                  <a:cubicBezTo>
                    <a:pt x="1889" y="60"/>
                    <a:pt x="1859" y="76"/>
                    <a:pt x="1846" y="108"/>
                  </a:cubicBezTo>
                  <a:lnTo>
                    <a:pt x="1755" y="283"/>
                  </a:lnTo>
                  <a:cubicBezTo>
                    <a:pt x="1738" y="318"/>
                    <a:pt x="1694" y="342"/>
                    <a:pt x="1653" y="342"/>
                  </a:cubicBezTo>
                  <a:cubicBezTo>
                    <a:pt x="1648" y="342"/>
                    <a:pt x="1643" y="342"/>
                    <a:pt x="1639" y="341"/>
                  </a:cubicBezTo>
                  <a:lnTo>
                    <a:pt x="1341" y="315"/>
                  </a:lnTo>
                  <a:cubicBezTo>
                    <a:pt x="1295" y="315"/>
                    <a:pt x="1250" y="283"/>
                    <a:pt x="1231" y="244"/>
                  </a:cubicBezTo>
                  <a:lnTo>
                    <a:pt x="1172" y="56"/>
                  </a:lnTo>
                  <a:cubicBezTo>
                    <a:pt x="1162" y="20"/>
                    <a:pt x="1127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0"/>
            <p:cNvSpPr/>
            <p:nvPr/>
          </p:nvSpPr>
          <p:spPr>
            <a:xfrm>
              <a:off x="5401410" y="1791343"/>
              <a:ext cx="429433" cy="428970"/>
            </a:xfrm>
            <a:custGeom>
              <a:rect b="b" l="l" r="r" t="t"/>
              <a:pathLst>
                <a:path extrusionOk="0" h="4632" w="4637">
                  <a:moveTo>
                    <a:pt x="2321" y="1257"/>
                  </a:moveTo>
                  <a:cubicBezTo>
                    <a:pt x="2329" y="1257"/>
                    <a:pt x="2337" y="1257"/>
                    <a:pt x="2344" y="1257"/>
                  </a:cubicBezTo>
                  <a:cubicBezTo>
                    <a:pt x="2927" y="1277"/>
                    <a:pt x="3394" y="1762"/>
                    <a:pt x="3381" y="2345"/>
                  </a:cubicBezTo>
                  <a:cubicBezTo>
                    <a:pt x="3361" y="2926"/>
                    <a:pt x="2889" y="3381"/>
                    <a:pt x="2317" y="3381"/>
                  </a:cubicBezTo>
                  <a:cubicBezTo>
                    <a:pt x="2309" y="3381"/>
                    <a:pt x="2301" y="3381"/>
                    <a:pt x="2293" y="3381"/>
                  </a:cubicBezTo>
                  <a:cubicBezTo>
                    <a:pt x="1703" y="3362"/>
                    <a:pt x="1244" y="2876"/>
                    <a:pt x="1257" y="2293"/>
                  </a:cubicBezTo>
                  <a:cubicBezTo>
                    <a:pt x="1269" y="1718"/>
                    <a:pt x="1748" y="1257"/>
                    <a:pt x="2321" y="1257"/>
                  </a:cubicBezTo>
                  <a:close/>
                  <a:moveTo>
                    <a:pt x="2196" y="1"/>
                  </a:moveTo>
                  <a:cubicBezTo>
                    <a:pt x="2124" y="1"/>
                    <a:pt x="2060" y="59"/>
                    <a:pt x="2060" y="130"/>
                  </a:cubicBezTo>
                  <a:lnTo>
                    <a:pt x="2053" y="448"/>
                  </a:lnTo>
                  <a:cubicBezTo>
                    <a:pt x="2053" y="519"/>
                    <a:pt x="1988" y="597"/>
                    <a:pt x="1917" y="616"/>
                  </a:cubicBezTo>
                  <a:lnTo>
                    <a:pt x="1470" y="784"/>
                  </a:lnTo>
                  <a:cubicBezTo>
                    <a:pt x="1447" y="798"/>
                    <a:pt x="1420" y="805"/>
                    <a:pt x="1393" y="805"/>
                  </a:cubicBezTo>
                  <a:cubicBezTo>
                    <a:pt x="1345" y="805"/>
                    <a:pt x="1296" y="785"/>
                    <a:pt x="1263" y="752"/>
                  </a:cubicBezTo>
                  <a:lnTo>
                    <a:pt x="1049" y="525"/>
                  </a:lnTo>
                  <a:cubicBezTo>
                    <a:pt x="1023" y="495"/>
                    <a:pt x="987" y="481"/>
                    <a:pt x="952" y="481"/>
                  </a:cubicBezTo>
                  <a:cubicBezTo>
                    <a:pt x="919" y="481"/>
                    <a:pt x="887" y="494"/>
                    <a:pt x="862" y="519"/>
                  </a:cubicBezTo>
                  <a:lnTo>
                    <a:pt x="596" y="765"/>
                  </a:lnTo>
                  <a:cubicBezTo>
                    <a:pt x="538" y="817"/>
                    <a:pt x="538" y="901"/>
                    <a:pt x="590" y="959"/>
                  </a:cubicBezTo>
                  <a:lnTo>
                    <a:pt x="803" y="1186"/>
                  </a:lnTo>
                  <a:cubicBezTo>
                    <a:pt x="855" y="1238"/>
                    <a:pt x="868" y="1335"/>
                    <a:pt x="829" y="1400"/>
                  </a:cubicBezTo>
                  <a:lnTo>
                    <a:pt x="635" y="1833"/>
                  </a:lnTo>
                  <a:cubicBezTo>
                    <a:pt x="615" y="1905"/>
                    <a:pt x="538" y="1956"/>
                    <a:pt x="466" y="1956"/>
                  </a:cubicBezTo>
                  <a:lnTo>
                    <a:pt x="149" y="1950"/>
                  </a:lnTo>
                  <a:cubicBezTo>
                    <a:pt x="71" y="1950"/>
                    <a:pt x="13" y="2008"/>
                    <a:pt x="13" y="2080"/>
                  </a:cubicBezTo>
                  <a:lnTo>
                    <a:pt x="0" y="2442"/>
                  </a:lnTo>
                  <a:cubicBezTo>
                    <a:pt x="0" y="2513"/>
                    <a:pt x="59" y="2578"/>
                    <a:pt x="130" y="2578"/>
                  </a:cubicBezTo>
                  <a:lnTo>
                    <a:pt x="447" y="2585"/>
                  </a:lnTo>
                  <a:cubicBezTo>
                    <a:pt x="518" y="2591"/>
                    <a:pt x="596" y="2649"/>
                    <a:pt x="615" y="2721"/>
                  </a:cubicBezTo>
                  <a:lnTo>
                    <a:pt x="784" y="3161"/>
                  </a:lnTo>
                  <a:cubicBezTo>
                    <a:pt x="823" y="3232"/>
                    <a:pt x="803" y="3323"/>
                    <a:pt x="751" y="3375"/>
                  </a:cubicBezTo>
                  <a:lnTo>
                    <a:pt x="525" y="3588"/>
                  </a:lnTo>
                  <a:cubicBezTo>
                    <a:pt x="466" y="3640"/>
                    <a:pt x="466" y="3724"/>
                    <a:pt x="518" y="3776"/>
                  </a:cubicBezTo>
                  <a:lnTo>
                    <a:pt x="764" y="4042"/>
                  </a:lnTo>
                  <a:cubicBezTo>
                    <a:pt x="792" y="4069"/>
                    <a:pt x="829" y="4084"/>
                    <a:pt x="865" y="4084"/>
                  </a:cubicBezTo>
                  <a:cubicBezTo>
                    <a:pt x="896" y="4084"/>
                    <a:pt x="928" y="4072"/>
                    <a:pt x="952" y="4048"/>
                  </a:cubicBezTo>
                  <a:lnTo>
                    <a:pt x="1185" y="3828"/>
                  </a:lnTo>
                  <a:cubicBezTo>
                    <a:pt x="1216" y="3797"/>
                    <a:pt x="1261" y="3782"/>
                    <a:pt x="1306" y="3782"/>
                  </a:cubicBezTo>
                  <a:cubicBezTo>
                    <a:pt x="1336" y="3782"/>
                    <a:pt x="1366" y="3789"/>
                    <a:pt x="1393" y="3802"/>
                  </a:cubicBezTo>
                  <a:lnTo>
                    <a:pt x="1833" y="3996"/>
                  </a:lnTo>
                  <a:cubicBezTo>
                    <a:pt x="1904" y="4022"/>
                    <a:pt x="1956" y="4100"/>
                    <a:pt x="1956" y="4171"/>
                  </a:cubicBezTo>
                  <a:lnTo>
                    <a:pt x="1949" y="4489"/>
                  </a:lnTo>
                  <a:cubicBezTo>
                    <a:pt x="1943" y="4560"/>
                    <a:pt x="2001" y="4625"/>
                    <a:pt x="2072" y="4625"/>
                  </a:cubicBezTo>
                  <a:lnTo>
                    <a:pt x="2442" y="4631"/>
                  </a:lnTo>
                  <a:cubicBezTo>
                    <a:pt x="2445" y="4631"/>
                    <a:pt x="2449" y="4631"/>
                    <a:pt x="2452" y="4631"/>
                  </a:cubicBezTo>
                  <a:cubicBezTo>
                    <a:pt x="2519" y="4631"/>
                    <a:pt x="2571" y="4575"/>
                    <a:pt x="2578" y="4501"/>
                  </a:cubicBezTo>
                  <a:lnTo>
                    <a:pt x="2584" y="4191"/>
                  </a:lnTo>
                  <a:cubicBezTo>
                    <a:pt x="2584" y="4113"/>
                    <a:pt x="2642" y="4042"/>
                    <a:pt x="2714" y="4022"/>
                  </a:cubicBezTo>
                  <a:lnTo>
                    <a:pt x="3160" y="3847"/>
                  </a:lnTo>
                  <a:cubicBezTo>
                    <a:pt x="3182" y="3837"/>
                    <a:pt x="3207" y="3832"/>
                    <a:pt x="3233" y="3832"/>
                  </a:cubicBezTo>
                  <a:cubicBezTo>
                    <a:pt x="3285" y="3832"/>
                    <a:pt x="3340" y="3852"/>
                    <a:pt x="3374" y="3886"/>
                  </a:cubicBezTo>
                  <a:lnTo>
                    <a:pt x="3588" y="4113"/>
                  </a:lnTo>
                  <a:cubicBezTo>
                    <a:pt x="3615" y="4140"/>
                    <a:pt x="3652" y="4155"/>
                    <a:pt x="3688" y="4155"/>
                  </a:cubicBezTo>
                  <a:cubicBezTo>
                    <a:pt x="3720" y="4155"/>
                    <a:pt x="3751" y="4144"/>
                    <a:pt x="3776" y="4119"/>
                  </a:cubicBezTo>
                  <a:lnTo>
                    <a:pt x="4041" y="3867"/>
                  </a:lnTo>
                  <a:cubicBezTo>
                    <a:pt x="4093" y="3822"/>
                    <a:pt x="4093" y="3737"/>
                    <a:pt x="4048" y="3679"/>
                  </a:cubicBezTo>
                  <a:lnTo>
                    <a:pt x="3827" y="3452"/>
                  </a:lnTo>
                  <a:cubicBezTo>
                    <a:pt x="3776" y="3401"/>
                    <a:pt x="3769" y="3303"/>
                    <a:pt x="3802" y="3239"/>
                  </a:cubicBezTo>
                  <a:lnTo>
                    <a:pt x="3996" y="2805"/>
                  </a:lnTo>
                  <a:cubicBezTo>
                    <a:pt x="4022" y="2734"/>
                    <a:pt x="4099" y="2682"/>
                    <a:pt x="4171" y="2682"/>
                  </a:cubicBezTo>
                  <a:lnTo>
                    <a:pt x="4488" y="2688"/>
                  </a:lnTo>
                  <a:cubicBezTo>
                    <a:pt x="4559" y="2688"/>
                    <a:pt x="4617" y="2630"/>
                    <a:pt x="4624" y="2559"/>
                  </a:cubicBezTo>
                  <a:lnTo>
                    <a:pt x="4630" y="2196"/>
                  </a:lnTo>
                  <a:cubicBezTo>
                    <a:pt x="4637" y="2125"/>
                    <a:pt x="4579" y="2060"/>
                    <a:pt x="4501" y="2060"/>
                  </a:cubicBezTo>
                  <a:lnTo>
                    <a:pt x="4190" y="2054"/>
                  </a:lnTo>
                  <a:cubicBezTo>
                    <a:pt x="4112" y="2054"/>
                    <a:pt x="4041" y="1989"/>
                    <a:pt x="4022" y="1918"/>
                  </a:cubicBezTo>
                  <a:lnTo>
                    <a:pt x="3847" y="1471"/>
                  </a:lnTo>
                  <a:cubicBezTo>
                    <a:pt x="3814" y="1406"/>
                    <a:pt x="3834" y="1315"/>
                    <a:pt x="3886" y="1264"/>
                  </a:cubicBezTo>
                  <a:lnTo>
                    <a:pt x="4112" y="1043"/>
                  </a:lnTo>
                  <a:cubicBezTo>
                    <a:pt x="4171" y="998"/>
                    <a:pt x="4171" y="914"/>
                    <a:pt x="4119" y="856"/>
                  </a:cubicBezTo>
                  <a:lnTo>
                    <a:pt x="3866" y="597"/>
                  </a:lnTo>
                  <a:cubicBezTo>
                    <a:pt x="3842" y="569"/>
                    <a:pt x="3807" y="554"/>
                    <a:pt x="3771" y="554"/>
                  </a:cubicBezTo>
                  <a:cubicBezTo>
                    <a:pt x="3739" y="554"/>
                    <a:pt x="3706" y="566"/>
                    <a:pt x="3678" y="590"/>
                  </a:cubicBezTo>
                  <a:lnTo>
                    <a:pt x="3452" y="810"/>
                  </a:lnTo>
                  <a:cubicBezTo>
                    <a:pt x="3421" y="837"/>
                    <a:pt x="3374" y="853"/>
                    <a:pt x="3328" y="853"/>
                  </a:cubicBezTo>
                  <a:cubicBezTo>
                    <a:pt x="3296" y="853"/>
                    <a:pt x="3264" y="845"/>
                    <a:pt x="3238" y="830"/>
                  </a:cubicBezTo>
                  <a:lnTo>
                    <a:pt x="2804" y="642"/>
                  </a:lnTo>
                  <a:cubicBezTo>
                    <a:pt x="2733" y="616"/>
                    <a:pt x="2681" y="538"/>
                    <a:pt x="2681" y="467"/>
                  </a:cubicBezTo>
                  <a:lnTo>
                    <a:pt x="2688" y="150"/>
                  </a:lnTo>
                  <a:cubicBezTo>
                    <a:pt x="2688" y="79"/>
                    <a:pt x="2636" y="14"/>
                    <a:pt x="2558" y="14"/>
                  </a:cubicBezTo>
                  <a:lnTo>
                    <a:pt x="2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0"/>
            <p:cNvSpPr/>
            <p:nvPr/>
          </p:nvSpPr>
          <p:spPr>
            <a:xfrm>
              <a:off x="5211838" y="1570932"/>
              <a:ext cx="260975" cy="259308"/>
            </a:xfrm>
            <a:custGeom>
              <a:rect b="b" l="l" r="r" t="t"/>
              <a:pathLst>
                <a:path extrusionOk="0" h="2800" w="2818">
                  <a:moveTo>
                    <a:pt x="1409" y="744"/>
                  </a:moveTo>
                  <a:cubicBezTo>
                    <a:pt x="1649" y="744"/>
                    <a:pt x="1881" y="876"/>
                    <a:pt x="1995" y="1105"/>
                  </a:cubicBezTo>
                  <a:cubicBezTo>
                    <a:pt x="2164" y="1429"/>
                    <a:pt x="2034" y="1824"/>
                    <a:pt x="1704" y="1986"/>
                  </a:cubicBezTo>
                  <a:cubicBezTo>
                    <a:pt x="1609" y="2033"/>
                    <a:pt x="1509" y="2055"/>
                    <a:pt x="1410" y="2055"/>
                  </a:cubicBezTo>
                  <a:cubicBezTo>
                    <a:pt x="1169" y="2055"/>
                    <a:pt x="938" y="1924"/>
                    <a:pt x="823" y="1694"/>
                  </a:cubicBezTo>
                  <a:cubicBezTo>
                    <a:pt x="661" y="1371"/>
                    <a:pt x="791" y="976"/>
                    <a:pt x="1115" y="814"/>
                  </a:cubicBezTo>
                  <a:cubicBezTo>
                    <a:pt x="1209" y="766"/>
                    <a:pt x="1310" y="744"/>
                    <a:pt x="1409" y="744"/>
                  </a:cubicBezTo>
                  <a:close/>
                  <a:moveTo>
                    <a:pt x="1728" y="0"/>
                  </a:moveTo>
                  <a:cubicBezTo>
                    <a:pt x="1693" y="0"/>
                    <a:pt x="1663" y="20"/>
                    <a:pt x="1652" y="56"/>
                  </a:cubicBezTo>
                  <a:lnTo>
                    <a:pt x="1587" y="244"/>
                  </a:lnTo>
                  <a:cubicBezTo>
                    <a:pt x="1575" y="280"/>
                    <a:pt x="1530" y="316"/>
                    <a:pt x="1488" y="316"/>
                  </a:cubicBezTo>
                  <a:cubicBezTo>
                    <a:pt x="1484" y="316"/>
                    <a:pt x="1481" y="316"/>
                    <a:pt x="1477" y="315"/>
                  </a:cubicBezTo>
                  <a:lnTo>
                    <a:pt x="1186" y="341"/>
                  </a:lnTo>
                  <a:cubicBezTo>
                    <a:pt x="1181" y="342"/>
                    <a:pt x="1177" y="342"/>
                    <a:pt x="1172" y="342"/>
                  </a:cubicBezTo>
                  <a:cubicBezTo>
                    <a:pt x="1130" y="342"/>
                    <a:pt x="1087" y="318"/>
                    <a:pt x="1069" y="283"/>
                  </a:cubicBezTo>
                  <a:lnTo>
                    <a:pt x="979" y="108"/>
                  </a:lnTo>
                  <a:cubicBezTo>
                    <a:pt x="965" y="79"/>
                    <a:pt x="933" y="61"/>
                    <a:pt x="902" y="61"/>
                  </a:cubicBezTo>
                  <a:cubicBezTo>
                    <a:pt x="890" y="61"/>
                    <a:pt x="879" y="64"/>
                    <a:pt x="869" y="69"/>
                  </a:cubicBezTo>
                  <a:lnTo>
                    <a:pt x="668" y="173"/>
                  </a:lnTo>
                  <a:cubicBezTo>
                    <a:pt x="623" y="192"/>
                    <a:pt x="610" y="244"/>
                    <a:pt x="629" y="283"/>
                  </a:cubicBezTo>
                  <a:lnTo>
                    <a:pt x="720" y="458"/>
                  </a:lnTo>
                  <a:cubicBezTo>
                    <a:pt x="739" y="496"/>
                    <a:pt x="726" y="555"/>
                    <a:pt x="694" y="587"/>
                  </a:cubicBezTo>
                  <a:lnTo>
                    <a:pt x="500" y="814"/>
                  </a:lnTo>
                  <a:cubicBezTo>
                    <a:pt x="479" y="839"/>
                    <a:pt x="439" y="857"/>
                    <a:pt x="404" y="857"/>
                  </a:cubicBezTo>
                  <a:cubicBezTo>
                    <a:pt x="394" y="857"/>
                    <a:pt x="385" y="855"/>
                    <a:pt x="376" y="853"/>
                  </a:cubicBezTo>
                  <a:lnTo>
                    <a:pt x="189" y="788"/>
                  </a:lnTo>
                  <a:cubicBezTo>
                    <a:pt x="181" y="786"/>
                    <a:pt x="173" y="784"/>
                    <a:pt x="165" y="784"/>
                  </a:cubicBezTo>
                  <a:cubicBezTo>
                    <a:pt x="129" y="784"/>
                    <a:pt x="96" y="809"/>
                    <a:pt x="85" y="846"/>
                  </a:cubicBezTo>
                  <a:lnTo>
                    <a:pt x="14" y="1060"/>
                  </a:lnTo>
                  <a:cubicBezTo>
                    <a:pt x="1" y="1099"/>
                    <a:pt x="27" y="1144"/>
                    <a:pt x="66" y="1163"/>
                  </a:cubicBezTo>
                  <a:lnTo>
                    <a:pt x="253" y="1222"/>
                  </a:lnTo>
                  <a:cubicBezTo>
                    <a:pt x="299" y="1235"/>
                    <a:pt x="331" y="1286"/>
                    <a:pt x="331" y="1332"/>
                  </a:cubicBezTo>
                  <a:lnTo>
                    <a:pt x="351" y="1623"/>
                  </a:lnTo>
                  <a:cubicBezTo>
                    <a:pt x="364" y="1668"/>
                    <a:pt x="331" y="1727"/>
                    <a:pt x="292" y="1746"/>
                  </a:cubicBezTo>
                  <a:lnTo>
                    <a:pt x="117" y="1830"/>
                  </a:lnTo>
                  <a:cubicBezTo>
                    <a:pt x="79" y="1850"/>
                    <a:pt x="59" y="1902"/>
                    <a:pt x="85" y="1940"/>
                  </a:cubicBezTo>
                  <a:lnTo>
                    <a:pt x="182" y="2141"/>
                  </a:lnTo>
                  <a:cubicBezTo>
                    <a:pt x="196" y="2173"/>
                    <a:pt x="225" y="2189"/>
                    <a:pt x="255" y="2189"/>
                  </a:cubicBezTo>
                  <a:cubicBezTo>
                    <a:pt x="268" y="2189"/>
                    <a:pt x="281" y="2186"/>
                    <a:pt x="292" y="2180"/>
                  </a:cubicBezTo>
                  <a:lnTo>
                    <a:pt x="467" y="2096"/>
                  </a:lnTo>
                  <a:cubicBezTo>
                    <a:pt x="481" y="2086"/>
                    <a:pt x="499" y="2082"/>
                    <a:pt x="517" y="2082"/>
                  </a:cubicBezTo>
                  <a:cubicBezTo>
                    <a:pt x="548" y="2082"/>
                    <a:pt x="580" y="2095"/>
                    <a:pt x="597" y="2115"/>
                  </a:cubicBezTo>
                  <a:lnTo>
                    <a:pt x="823" y="2310"/>
                  </a:lnTo>
                  <a:cubicBezTo>
                    <a:pt x="862" y="2335"/>
                    <a:pt x="882" y="2394"/>
                    <a:pt x="862" y="2433"/>
                  </a:cubicBezTo>
                  <a:lnTo>
                    <a:pt x="804" y="2620"/>
                  </a:lnTo>
                  <a:cubicBezTo>
                    <a:pt x="791" y="2666"/>
                    <a:pt x="810" y="2711"/>
                    <a:pt x="856" y="2724"/>
                  </a:cubicBezTo>
                  <a:lnTo>
                    <a:pt x="1069" y="2795"/>
                  </a:lnTo>
                  <a:cubicBezTo>
                    <a:pt x="1079" y="2798"/>
                    <a:pt x="1088" y="2799"/>
                    <a:pt x="1097" y="2799"/>
                  </a:cubicBezTo>
                  <a:cubicBezTo>
                    <a:pt x="1132" y="2799"/>
                    <a:pt x="1163" y="2780"/>
                    <a:pt x="1173" y="2743"/>
                  </a:cubicBezTo>
                  <a:lnTo>
                    <a:pt x="1238" y="2556"/>
                  </a:lnTo>
                  <a:cubicBezTo>
                    <a:pt x="1251" y="2510"/>
                    <a:pt x="1296" y="2478"/>
                    <a:pt x="1341" y="2478"/>
                  </a:cubicBezTo>
                  <a:lnTo>
                    <a:pt x="1639" y="2459"/>
                  </a:lnTo>
                  <a:cubicBezTo>
                    <a:pt x="1644" y="2458"/>
                    <a:pt x="1649" y="2458"/>
                    <a:pt x="1653" y="2458"/>
                  </a:cubicBezTo>
                  <a:cubicBezTo>
                    <a:pt x="1695" y="2458"/>
                    <a:pt x="1738" y="2482"/>
                    <a:pt x="1756" y="2517"/>
                  </a:cubicBezTo>
                  <a:lnTo>
                    <a:pt x="1846" y="2692"/>
                  </a:lnTo>
                  <a:cubicBezTo>
                    <a:pt x="1861" y="2720"/>
                    <a:pt x="1889" y="2738"/>
                    <a:pt x="1921" y="2738"/>
                  </a:cubicBezTo>
                  <a:cubicBezTo>
                    <a:pt x="1932" y="2738"/>
                    <a:pt x="1944" y="2736"/>
                    <a:pt x="1957" y="2731"/>
                  </a:cubicBezTo>
                  <a:lnTo>
                    <a:pt x="2157" y="2627"/>
                  </a:lnTo>
                  <a:cubicBezTo>
                    <a:pt x="2196" y="2607"/>
                    <a:pt x="2216" y="2556"/>
                    <a:pt x="2190" y="2517"/>
                  </a:cubicBezTo>
                  <a:lnTo>
                    <a:pt x="2106" y="2342"/>
                  </a:lnTo>
                  <a:cubicBezTo>
                    <a:pt x="2086" y="2303"/>
                    <a:pt x="2093" y="2245"/>
                    <a:pt x="2125" y="2212"/>
                  </a:cubicBezTo>
                  <a:lnTo>
                    <a:pt x="2319" y="1992"/>
                  </a:lnTo>
                  <a:cubicBezTo>
                    <a:pt x="2340" y="1962"/>
                    <a:pt x="2380" y="1943"/>
                    <a:pt x="2419" y="1943"/>
                  </a:cubicBezTo>
                  <a:cubicBezTo>
                    <a:pt x="2429" y="1943"/>
                    <a:pt x="2439" y="1944"/>
                    <a:pt x="2449" y="1947"/>
                  </a:cubicBezTo>
                  <a:lnTo>
                    <a:pt x="2630" y="2012"/>
                  </a:lnTo>
                  <a:cubicBezTo>
                    <a:pt x="2638" y="2014"/>
                    <a:pt x="2646" y="2015"/>
                    <a:pt x="2654" y="2015"/>
                  </a:cubicBezTo>
                  <a:cubicBezTo>
                    <a:pt x="2690" y="2015"/>
                    <a:pt x="2723" y="1991"/>
                    <a:pt x="2734" y="1953"/>
                  </a:cubicBezTo>
                  <a:lnTo>
                    <a:pt x="2805" y="1740"/>
                  </a:lnTo>
                  <a:cubicBezTo>
                    <a:pt x="2818" y="1701"/>
                    <a:pt x="2798" y="1656"/>
                    <a:pt x="2753" y="1636"/>
                  </a:cubicBezTo>
                  <a:lnTo>
                    <a:pt x="2572" y="1578"/>
                  </a:lnTo>
                  <a:cubicBezTo>
                    <a:pt x="2526" y="1565"/>
                    <a:pt x="2494" y="1513"/>
                    <a:pt x="2494" y="1468"/>
                  </a:cubicBezTo>
                  <a:lnTo>
                    <a:pt x="2475" y="1176"/>
                  </a:lnTo>
                  <a:cubicBezTo>
                    <a:pt x="2462" y="1131"/>
                    <a:pt x="2488" y="1079"/>
                    <a:pt x="2533" y="1053"/>
                  </a:cubicBezTo>
                  <a:lnTo>
                    <a:pt x="2708" y="969"/>
                  </a:lnTo>
                  <a:cubicBezTo>
                    <a:pt x="2747" y="950"/>
                    <a:pt x="2766" y="898"/>
                    <a:pt x="2740" y="859"/>
                  </a:cubicBezTo>
                  <a:lnTo>
                    <a:pt x="2643" y="658"/>
                  </a:lnTo>
                  <a:cubicBezTo>
                    <a:pt x="2629" y="630"/>
                    <a:pt x="2597" y="612"/>
                    <a:pt x="2566" y="612"/>
                  </a:cubicBezTo>
                  <a:cubicBezTo>
                    <a:pt x="2555" y="612"/>
                    <a:pt x="2543" y="614"/>
                    <a:pt x="2533" y="619"/>
                  </a:cubicBezTo>
                  <a:lnTo>
                    <a:pt x="2358" y="710"/>
                  </a:lnTo>
                  <a:cubicBezTo>
                    <a:pt x="2344" y="716"/>
                    <a:pt x="2328" y="719"/>
                    <a:pt x="2312" y="719"/>
                  </a:cubicBezTo>
                  <a:cubicBezTo>
                    <a:pt x="2278" y="719"/>
                    <a:pt x="2244" y="706"/>
                    <a:pt x="2222" y="684"/>
                  </a:cubicBezTo>
                  <a:lnTo>
                    <a:pt x="2002" y="490"/>
                  </a:lnTo>
                  <a:cubicBezTo>
                    <a:pt x="1963" y="464"/>
                    <a:pt x="1944" y="406"/>
                    <a:pt x="1957" y="367"/>
                  </a:cubicBezTo>
                  <a:lnTo>
                    <a:pt x="2021" y="179"/>
                  </a:lnTo>
                  <a:cubicBezTo>
                    <a:pt x="2034" y="140"/>
                    <a:pt x="2008" y="88"/>
                    <a:pt x="1970" y="75"/>
                  </a:cubicBezTo>
                  <a:lnTo>
                    <a:pt x="1756" y="4"/>
                  </a:lnTo>
                  <a:cubicBezTo>
                    <a:pt x="1747" y="2"/>
                    <a:pt x="1737" y="0"/>
                    <a:pt x="1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0"/>
            <p:cNvSpPr/>
            <p:nvPr/>
          </p:nvSpPr>
          <p:spPr>
            <a:xfrm>
              <a:off x="4793244" y="3532957"/>
              <a:ext cx="372570" cy="379701"/>
            </a:xfrm>
            <a:custGeom>
              <a:rect b="b" l="l" r="r" t="t"/>
              <a:pathLst>
                <a:path extrusionOk="0" h="4100" w="4023">
                  <a:moveTo>
                    <a:pt x="2248" y="0"/>
                  </a:moveTo>
                  <a:cubicBezTo>
                    <a:pt x="1134" y="0"/>
                    <a:pt x="1" y="901"/>
                    <a:pt x="1" y="2008"/>
                  </a:cubicBezTo>
                  <a:cubicBezTo>
                    <a:pt x="1" y="3115"/>
                    <a:pt x="966" y="4100"/>
                    <a:pt x="2080" y="4100"/>
                  </a:cubicBezTo>
                  <a:cubicBezTo>
                    <a:pt x="3187" y="4100"/>
                    <a:pt x="4022" y="3115"/>
                    <a:pt x="4022" y="2008"/>
                  </a:cubicBezTo>
                  <a:cubicBezTo>
                    <a:pt x="4022" y="901"/>
                    <a:pt x="3355" y="0"/>
                    <a:pt x="2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0"/>
            <p:cNvSpPr/>
            <p:nvPr/>
          </p:nvSpPr>
          <p:spPr>
            <a:xfrm>
              <a:off x="4784909" y="3523974"/>
              <a:ext cx="389240" cy="397667"/>
            </a:xfrm>
            <a:custGeom>
              <a:rect b="b" l="l" r="r" t="t"/>
              <a:pathLst>
                <a:path extrusionOk="0" h="4294" w="4203">
                  <a:moveTo>
                    <a:pt x="2338" y="188"/>
                  </a:moveTo>
                  <a:cubicBezTo>
                    <a:pt x="3329" y="188"/>
                    <a:pt x="4015" y="978"/>
                    <a:pt x="4015" y="2105"/>
                  </a:cubicBezTo>
                  <a:cubicBezTo>
                    <a:pt x="4015" y="3206"/>
                    <a:pt x="3186" y="4106"/>
                    <a:pt x="2170" y="4106"/>
                  </a:cubicBezTo>
                  <a:cubicBezTo>
                    <a:pt x="1114" y="4106"/>
                    <a:pt x="188" y="3173"/>
                    <a:pt x="188" y="2105"/>
                  </a:cubicBezTo>
                  <a:cubicBezTo>
                    <a:pt x="188" y="1004"/>
                    <a:pt x="1321" y="188"/>
                    <a:pt x="2338" y="188"/>
                  </a:cubicBezTo>
                  <a:close/>
                  <a:moveTo>
                    <a:pt x="2331" y="0"/>
                  </a:moveTo>
                  <a:cubicBezTo>
                    <a:pt x="1231" y="0"/>
                    <a:pt x="0" y="900"/>
                    <a:pt x="0" y="2105"/>
                  </a:cubicBezTo>
                  <a:cubicBezTo>
                    <a:pt x="0" y="3271"/>
                    <a:pt x="1017" y="4294"/>
                    <a:pt x="2170" y="4294"/>
                  </a:cubicBezTo>
                  <a:cubicBezTo>
                    <a:pt x="3290" y="4294"/>
                    <a:pt x="4203" y="3309"/>
                    <a:pt x="4203" y="2105"/>
                  </a:cubicBezTo>
                  <a:cubicBezTo>
                    <a:pt x="4203" y="868"/>
                    <a:pt x="3432" y="0"/>
                    <a:pt x="2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0"/>
            <p:cNvSpPr/>
            <p:nvPr/>
          </p:nvSpPr>
          <p:spPr>
            <a:xfrm>
              <a:off x="4839456" y="3579725"/>
              <a:ext cx="280145" cy="286165"/>
            </a:xfrm>
            <a:custGeom>
              <a:rect b="b" l="l" r="r" t="t"/>
              <a:pathLst>
                <a:path extrusionOk="0" h="3090" w="3025">
                  <a:moveTo>
                    <a:pt x="1678" y="182"/>
                  </a:moveTo>
                  <a:cubicBezTo>
                    <a:pt x="2364" y="182"/>
                    <a:pt x="2843" y="732"/>
                    <a:pt x="2843" y="1516"/>
                  </a:cubicBezTo>
                  <a:cubicBezTo>
                    <a:pt x="2843" y="2280"/>
                    <a:pt x="2267" y="2908"/>
                    <a:pt x="1561" y="2908"/>
                  </a:cubicBezTo>
                  <a:cubicBezTo>
                    <a:pt x="829" y="2908"/>
                    <a:pt x="182" y="2254"/>
                    <a:pt x="182" y="1516"/>
                  </a:cubicBezTo>
                  <a:cubicBezTo>
                    <a:pt x="182" y="752"/>
                    <a:pt x="972" y="182"/>
                    <a:pt x="1678" y="182"/>
                  </a:cubicBezTo>
                  <a:close/>
                  <a:moveTo>
                    <a:pt x="1678" y="0"/>
                  </a:moveTo>
                  <a:cubicBezTo>
                    <a:pt x="888" y="0"/>
                    <a:pt x="0" y="648"/>
                    <a:pt x="0" y="1516"/>
                  </a:cubicBezTo>
                  <a:cubicBezTo>
                    <a:pt x="0" y="2351"/>
                    <a:pt x="726" y="3089"/>
                    <a:pt x="1561" y="3089"/>
                  </a:cubicBezTo>
                  <a:cubicBezTo>
                    <a:pt x="2371" y="3089"/>
                    <a:pt x="3025" y="2384"/>
                    <a:pt x="3025" y="1516"/>
                  </a:cubicBezTo>
                  <a:cubicBezTo>
                    <a:pt x="3025" y="622"/>
                    <a:pt x="2474" y="0"/>
                    <a:pt x="1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0"/>
            <p:cNvSpPr/>
            <p:nvPr/>
          </p:nvSpPr>
          <p:spPr>
            <a:xfrm>
              <a:off x="4901226" y="3642699"/>
              <a:ext cx="156604" cy="160215"/>
            </a:xfrm>
            <a:custGeom>
              <a:rect b="b" l="l" r="r" t="t"/>
              <a:pathLst>
                <a:path extrusionOk="0" h="1730" w="1691">
                  <a:moveTo>
                    <a:pt x="946" y="0"/>
                  </a:moveTo>
                  <a:cubicBezTo>
                    <a:pt x="473" y="0"/>
                    <a:pt x="0" y="383"/>
                    <a:pt x="0" y="849"/>
                  </a:cubicBezTo>
                  <a:cubicBezTo>
                    <a:pt x="0" y="1315"/>
                    <a:pt x="408" y="1729"/>
                    <a:pt x="875" y="1729"/>
                  </a:cubicBezTo>
                  <a:cubicBezTo>
                    <a:pt x="1341" y="1729"/>
                    <a:pt x="1691" y="1315"/>
                    <a:pt x="1691" y="849"/>
                  </a:cubicBezTo>
                  <a:cubicBezTo>
                    <a:pt x="1691" y="376"/>
                    <a:pt x="1412" y="0"/>
                    <a:pt x="9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0"/>
            <p:cNvSpPr/>
            <p:nvPr/>
          </p:nvSpPr>
          <p:spPr>
            <a:xfrm>
              <a:off x="4892799" y="3634272"/>
              <a:ext cx="174014" cy="177070"/>
            </a:xfrm>
            <a:custGeom>
              <a:rect b="b" l="l" r="r" t="t"/>
              <a:pathLst>
                <a:path extrusionOk="0" h="1912" w="1879">
                  <a:moveTo>
                    <a:pt x="1037" y="182"/>
                  </a:moveTo>
                  <a:cubicBezTo>
                    <a:pt x="1419" y="182"/>
                    <a:pt x="1691" y="493"/>
                    <a:pt x="1691" y="940"/>
                  </a:cubicBezTo>
                  <a:cubicBezTo>
                    <a:pt x="1691" y="1374"/>
                    <a:pt x="1367" y="1730"/>
                    <a:pt x="966" y="1730"/>
                  </a:cubicBezTo>
                  <a:cubicBezTo>
                    <a:pt x="545" y="1730"/>
                    <a:pt x="182" y="1361"/>
                    <a:pt x="182" y="940"/>
                  </a:cubicBezTo>
                  <a:cubicBezTo>
                    <a:pt x="182" y="506"/>
                    <a:pt x="635" y="182"/>
                    <a:pt x="1037" y="182"/>
                  </a:cubicBezTo>
                  <a:close/>
                  <a:moveTo>
                    <a:pt x="1037" y="1"/>
                  </a:moveTo>
                  <a:cubicBezTo>
                    <a:pt x="545" y="1"/>
                    <a:pt x="1" y="402"/>
                    <a:pt x="1" y="940"/>
                  </a:cubicBezTo>
                  <a:cubicBezTo>
                    <a:pt x="1" y="1458"/>
                    <a:pt x="448" y="1911"/>
                    <a:pt x="966" y="1911"/>
                  </a:cubicBezTo>
                  <a:cubicBezTo>
                    <a:pt x="1471" y="1911"/>
                    <a:pt x="1879" y="1477"/>
                    <a:pt x="1879" y="940"/>
                  </a:cubicBezTo>
                  <a:cubicBezTo>
                    <a:pt x="1879" y="383"/>
                    <a:pt x="1529" y="1"/>
                    <a:pt x="1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0"/>
            <p:cNvSpPr/>
            <p:nvPr/>
          </p:nvSpPr>
          <p:spPr>
            <a:xfrm>
              <a:off x="4967257" y="3471001"/>
              <a:ext cx="299871" cy="265976"/>
            </a:xfrm>
            <a:custGeom>
              <a:rect b="b" l="l" r="r" t="t"/>
              <a:pathLst>
                <a:path extrusionOk="0" h="2872" w="3238">
                  <a:moveTo>
                    <a:pt x="3102" y="1"/>
                  </a:moveTo>
                  <a:cubicBezTo>
                    <a:pt x="3080" y="1"/>
                    <a:pt x="3058" y="9"/>
                    <a:pt x="3037" y="28"/>
                  </a:cubicBezTo>
                  <a:cubicBezTo>
                    <a:pt x="2046" y="922"/>
                    <a:pt x="1062" y="1822"/>
                    <a:pt x="71" y="2716"/>
                  </a:cubicBezTo>
                  <a:cubicBezTo>
                    <a:pt x="1" y="2776"/>
                    <a:pt x="63" y="2872"/>
                    <a:pt x="137" y="2872"/>
                  </a:cubicBezTo>
                  <a:cubicBezTo>
                    <a:pt x="158" y="2872"/>
                    <a:pt x="180" y="2864"/>
                    <a:pt x="201" y="2845"/>
                  </a:cubicBezTo>
                  <a:cubicBezTo>
                    <a:pt x="1191" y="1952"/>
                    <a:pt x="2182" y="1051"/>
                    <a:pt x="3173" y="158"/>
                  </a:cubicBezTo>
                  <a:cubicBezTo>
                    <a:pt x="3238" y="93"/>
                    <a:pt x="3176" y="1"/>
                    <a:pt x="31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0"/>
            <p:cNvSpPr/>
            <p:nvPr/>
          </p:nvSpPr>
          <p:spPr>
            <a:xfrm>
              <a:off x="5244252" y="3374317"/>
              <a:ext cx="23801" cy="113447"/>
            </a:xfrm>
            <a:custGeom>
              <a:rect b="b" l="l" r="r" t="t"/>
              <a:pathLst>
                <a:path extrusionOk="0" h="1225" w="257">
                  <a:moveTo>
                    <a:pt x="164" y="1"/>
                  </a:moveTo>
                  <a:cubicBezTo>
                    <a:pt x="117" y="1"/>
                    <a:pt x="69" y="30"/>
                    <a:pt x="65" y="88"/>
                  </a:cubicBezTo>
                  <a:cubicBezTo>
                    <a:pt x="46" y="431"/>
                    <a:pt x="1" y="787"/>
                    <a:pt x="20" y="1137"/>
                  </a:cubicBezTo>
                  <a:cubicBezTo>
                    <a:pt x="23" y="1195"/>
                    <a:pt x="72" y="1224"/>
                    <a:pt x="119" y="1224"/>
                  </a:cubicBezTo>
                  <a:cubicBezTo>
                    <a:pt x="166" y="1224"/>
                    <a:pt x="211" y="1195"/>
                    <a:pt x="208" y="1137"/>
                  </a:cubicBezTo>
                  <a:cubicBezTo>
                    <a:pt x="188" y="787"/>
                    <a:pt x="234" y="431"/>
                    <a:pt x="253" y="88"/>
                  </a:cubicBezTo>
                  <a:cubicBezTo>
                    <a:pt x="256" y="30"/>
                    <a:pt x="211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0"/>
            <p:cNvSpPr/>
            <p:nvPr/>
          </p:nvSpPr>
          <p:spPr>
            <a:xfrm>
              <a:off x="5246011" y="3471001"/>
              <a:ext cx="117707" cy="32784"/>
            </a:xfrm>
            <a:custGeom>
              <a:rect b="b" l="l" r="r" t="t"/>
              <a:pathLst>
                <a:path extrusionOk="0" h="354" w="1271">
                  <a:moveTo>
                    <a:pt x="145" y="1"/>
                  </a:moveTo>
                  <a:cubicBezTo>
                    <a:pt x="41" y="1"/>
                    <a:pt x="1" y="159"/>
                    <a:pt x="118" y="184"/>
                  </a:cubicBezTo>
                  <a:cubicBezTo>
                    <a:pt x="448" y="242"/>
                    <a:pt x="778" y="294"/>
                    <a:pt x="1115" y="352"/>
                  </a:cubicBezTo>
                  <a:cubicBezTo>
                    <a:pt x="1121" y="353"/>
                    <a:pt x="1127" y="354"/>
                    <a:pt x="1133" y="354"/>
                  </a:cubicBezTo>
                  <a:cubicBezTo>
                    <a:pt x="1236" y="354"/>
                    <a:pt x="1271" y="195"/>
                    <a:pt x="1160" y="171"/>
                  </a:cubicBezTo>
                  <a:cubicBezTo>
                    <a:pt x="830" y="112"/>
                    <a:pt x="493" y="67"/>
                    <a:pt x="163" y="2"/>
                  </a:cubicBezTo>
                  <a:cubicBezTo>
                    <a:pt x="157" y="1"/>
                    <a:pt x="151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0"/>
            <p:cNvSpPr/>
            <p:nvPr/>
          </p:nvSpPr>
          <p:spPr>
            <a:xfrm>
              <a:off x="5213042" y="3404322"/>
              <a:ext cx="23245" cy="113447"/>
            </a:xfrm>
            <a:custGeom>
              <a:rect b="b" l="l" r="r" t="t"/>
              <a:pathLst>
                <a:path extrusionOk="0" h="1225" w="251">
                  <a:moveTo>
                    <a:pt x="159" y="0"/>
                  </a:moveTo>
                  <a:cubicBezTo>
                    <a:pt x="113" y="0"/>
                    <a:pt x="66" y="29"/>
                    <a:pt x="66" y="88"/>
                  </a:cubicBezTo>
                  <a:cubicBezTo>
                    <a:pt x="46" y="431"/>
                    <a:pt x="1" y="787"/>
                    <a:pt x="20" y="1137"/>
                  </a:cubicBezTo>
                  <a:cubicBezTo>
                    <a:pt x="24" y="1195"/>
                    <a:pt x="70" y="1224"/>
                    <a:pt x="116" y="1224"/>
                  </a:cubicBezTo>
                  <a:cubicBezTo>
                    <a:pt x="161" y="1224"/>
                    <a:pt x="205" y="1195"/>
                    <a:pt x="202" y="1137"/>
                  </a:cubicBezTo>
                  <a:cubicBezTo>
                    <a:pt x="189" y="787"/>
                    <a:pt x="227" y="431"/>
                    <a:pt x="247" y="88"/>
                  </a:cubicBezTo>
                  <a:cubicBezTo>
                    <a:pt x="250" y="29"/>
                    <a:pt x="205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0"/>
            <p:cNvSpPr/>
            <p:nvPr/>
          </p:nvSpPr>
          <p:spPr>
            <a:xfrm>
              <a:off x="5214802" y="3501007"/>
              <a:ext cx="117707" cy="32784"/>
            </a:xfrm>
            <a:custGeom>
              <a:rect b="b" l="l" r="r" t="t"/>
              <a:pathLst>
                <a:path extrusionOk="0" h="354" w="1271">
                  <a:moveTo>
                    <a:pt x="145" y="1"/>
                  </a:moveTo>
                  <a:cubicBezTo>
                    <a:pt x="42" y="1"/>
                    <a:pt x="1" y="159"/>
                    <a:pt x="111" y="183"/>
                  </a:cubicBezTo>
                  <a:cubicBezTo>
                    <a:pt x="442" y="242"/>
                    <a:pt x="778" y="294"/>
                    <a:pt x="1109" y="352"/>
                  </a:cubicBezTo>
                  <a:cubicBezTo>
                    <a:pt x="1115" y="353"/>
                    <a:pt x="1121" y="353"/>
                    <a:pt x="1126" y="353"/>
                  </a:cubicBezTo>
                  <a:cubicBezTo>
                    <a:pt x="1230" y="353"/>
                    <a:pt x="1271" y="195"/>
                    <a:pt x="1160" y="171"/>
                  </a:cubicBezTo>
                  <a:cubicBezTo>
                    <a:pt x="824" y="112"/>
                    <a:pt x="493" y="67"/>
                    <a:pt x="163" y="2"/>
                  </a:cubicBezTo>
                  <a:cubicBezTo>
                    <a:pt x="157" y="1"/>
                    <a:pt x="151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0"/>
            <p:cNvSpPr/>
            <p:nvPr/>
          </p:nvSpPr>
          <p:spPr>
            <a:xfrm>
              <a:off x="5178314" y="3439236"/>
              <a:ext cx="23153" cy="113262"/>
            </a:xfrm>
            <a:custGeom>
              <a:rect b="b" l="l" r="r" t="t"/>
              <a:pathLst>
                <a:path extrusionOk="0" h="1223" w="250">
                  <a:moveTo>
                    <a:pt x="157" y="1"/>
                  </a:moveTo>
                  <a:cubicBezTo>
                    <a:pt x="110" y="1"/>
                    <a:pt x="62" y="31"/>
                    <a:pt x="59" y="93"/>
                  </a:cubicBezTo>
                  <a:cubicBezTo>
                    <a:pt x="39" y="436"/>
                    <a:pt x="0" y="792"/>
                    <a:pt x="13" y="1135"/>
                  </a:cubicBezTo>
                  <a:cubicBezTo>
                    <a:pt x="16" y="1194"/>
                    <a:pt x="65" y="1223"/>
                    <a:pt x="112" y="1223"/>
                  </a:cubicBezTo>
                  <a:cubicBezTo>
                    <a:pt x="159" y="1223"/>
                    <a:pt x="204" y="1194"/>
                    <a:pt x="201" y="1135"/>
                  </a:cubicBezTo>
                  <a:cubicBezTo>
                    <a:pt x="182" y="792"/>
                    <a:pt x="227" y="436"/>
                    <a:pt x="246" y="93"/>
                  </a:cubicBezTo>
                  <a:cubicBezTo>
                    <a:pt x="250" y="31"/>
                    <a:pt x="204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0"/>
            <p:cNvSpPr/>
            <p:nvPr/>
          </p:nvSpPr>
          <p:spPr>
            <a:xfrm>
              <a:off x="5180166" y="3536291"/>
              <a:ext cx="116874" cy="32321"/>
            </a:xfrm>
            <a:custGeom>
              <a:rect b="b" l="l" r="r" t="t"/>
              <a:pathLst>
                <a:path extrusionOk="0" h="349" w="1262">
                  <a:moveTo>
                    <a:pt x="133" y="1"/>
                  </a:moveTo>
                  <a:cubicBezTo>
                    <a:pt x="33" y="1"/>
                    <a:pt x="1" y="160"/>
                    <a:pt x="110" y="178"/>
                  </a:cubicBezTo>
                  <a:cubicBezTo>
                    <a:pt x="440" y="236"/>
                    <a:pt x="770" y="288"/>
                    <a:pt x="1107" y="346"/>
                  </a:cubicBezTo>
                  <a:cubicBezTo>
                    <a:pt x="1115" y="348"/>
                    <a:pt x="1122" y="349"/>
                    <a:pt x="1129" y="349"/>
                  </a:cubicBezTo>
                  <a:cubicBezTo>
                    <a:pt x="1229" y="349"/>
                    <a:pt x="1261" y="190"/>
                    <a:pt x="1152" y="172"/>
                  </a:cubicBezTo>
                  <a:cubicBezTo>
                    <a:pt x="822" y="107"/>
                    <a:pt x="492" y="62"/>
                    <a:pt x="155" y="3"/>
                  </a:cubicBezTo>
                  <a:cubicBezTo>
                    <a:pt x="147" y="2"/>
                    <a:pt x="140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0"/>
            <p:cNvSpPr/>
            <p:nvPr/>
          </p:nvSpPr>
          <p:spPr>
            <a:xfrm>
              <a:off x="5683406" y="2439794"/>
              <a:ext cx="164290" cy="185683"/>
            </a:xfrm>
            <a:custGeom>
              <a:rect b="b" l="l" r="r" t="t"/>
              <a:pathLst>
                <a:path extrusionOk="0" h="2005" w="1774">
                  <a:moveTo>
                    <a:pt x="645" y="1"/>
                  </a:moveTo>
                  <a:cubicBezTo>
                    <a:pt x="496" y="1"/>
                    <a:pt x="347" y="39"/>
                    <a:pt x="213" y="122"/>
                  </a:cubicBezTo>
                  <a:cubicBezTo>
                    <a:pt x="1" y="258"/>
                    <a:pt x="126" y="567"/>
                    <a:pt x="325" y="567"/>
                  </a:cubicBezTo>
                  <a:cubicBezTo>
                    <a:pt x="363" y="567"/>
                    <a:pt x="404" y="556"/>
                    <a:pt x="446" y="530"/>
                  </a:cubicBezTo>
                  <a:cubicBezTo>
                    <a:pt x="511" y="490"/>
                    <a:pt x="585" y="471"/>
                    <a:pt x="659" y="471"/>
                  </a:cubicBezTo>
                  <a:cubicBezTo>
                    <a:pt x="834" y="471"/>
                    <a:pt x="1010" y="574"/>
                    <a:pt x="1087" y="737"/>
                  </a:cubicBezTo>
                  <a:cubicBezTo>
                    <a:pt x="1229" y="1055"/>
                    <a:pt x="970" y="1424"/>
                    <a:pt x="679" y="1534"/>
                  </a:cubicBezTo>
                  <a:cubicBezTo>
                    <a:pt x="436" y="1632"/>
                    <a:pt x="503" y="2004"/>
                    <a:pt x="718" y="2004"/>
                  </a:cubicBezTo>
                  <a:cubicBezTo>
                    <a:pt x="744" y="2004"/>
                    <a:pt x="772" y="1999"/>
                    <a:pt x="802" y="1987"/>
                  </a:cubicBezTo>
                  <a:cubicBezTo>
                    <a:pt x="1346" y="1767"/>
                    <a:pt x="1773" y="1158"/>
                    <a:pt x="1514" y="562"/>
                  </a:cubicBezTo>
                  <a:cubicBezTo>
                    <a:pt x="1368" y="223"/>
                    <a:pt x="1007" y="1"/>
                    <a:pt x="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0"/>
            <p:cNvSpPr/>
            <p:nvPr/>
          </p:nvSpPr>
          <p:spPr>
            <a:xfrm>
              <a:off x="5715634" y="2583987"/>
              <a:ext cx="92147" cy="123079"/>
            </a:xfrm>
            <a:custGeom>
              <a:rect b="b" l="l" r="r" t="t"/>
              <a:pathLst>
                <a:path extrusionOk="0" h="1329" w="995">
                  <a:moveTo>
                    <a:pt x="281" y="1"/>
                  </a:moveTo>
                  <a:cubicBezTo>
                    <a:pt x="140" y="1"/>
                    <a:pt x="1" y="111"/>
                    <a:pt x="59" y="281"/>
                  </a:cubicBezTo>
                  <a:cubicBezTo>
                    <a:pt x="162" y="605"/>
                    <a:pt x="305" y="922"/>
                    <a:pt x="486" y="1214"/>
                  </a:cubicBezTo>
                  <a:cubicBezTo>
                    <a:pt x="535" y="1295"/>
                    <a:pt x="607" y="1328"/>
                    <a:pt x="679" y="1328"/>
                  </a:cubicBezTo>
                  <a:cubicBezTo>
                    <a:pt x="838" y="1328"/>
                    <a:pt x="995" y="1165"/>
                    <a:pt x="888" y="987"/>
                  </a:cubicBezTo>
                  <a:cubicBezTo>
                    <a:pt x="732" y="722"/>
                    <a:pt x="603" y="450"/>
                    <a:pt x="512" y="165"/>
                  </a:cubicBezTo>
                  <a:cubicBezTo>
                    <a:pt x="473" y="50"/>
                    <a:pt x="377" y="1"/>
                    <a:pt x="281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0"/>
            <p:cNvSpPr/>
            <p:nvPr/>
          </p:nvSpPr>
          <p:spPr>
            <a:xfrm>
              <a:off x="5775830" y="2735404"/>
              <a:ext cx="56770" cy="42878"/>
            </a:xfrm>
            <a:custGeom>
              <a:rect b="b" l="l" r="r" t="t"/>
              <a:pathLst>
                <a:path extrusionOk="0" h="463" w="613">
                  <a:moveTo>
                    <a:pt x="295" y="0"/>
                  </a:moveTo>
                  <a:cubicBezTo>
                    <a:pt x="224" y="0"/>
                    <a:pt x="154" y="34"/>
                    <a:pt x="108" y="116"/>
                  </a:cubicBezTo>
                  <a:cubicBezTo>
                    <a:pt x="1" y="295"/>
                    <a:pt x="160" y="462"/>
                    <a:pt x="319" y="462"/>
                  </a:cubicBezTo>
                  <a:cubicBezTo>
                    <a:pt x="391" y="462"/>
                    <a:pt x="462" y="429"/>
                    <a:pt x="510" y="349"/>
                  </a:cubicBezTo>
                  <a:cubicBezTo>
                    <a:pt x="613" y="170"/>
                    <a:pt x="453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0"/>
            <p:cNvSpPr/>
            <p:nvPr/>
          </p:nvSpPr>
          <p:spPr>
            <a:xfrm>
              <a:off x="4612933" y="4560367"/>
              <a:ext cx="233933" cy="255048"/>
            </a:xfrm>
            <a:custGeom>
              <a:rect b="b" l="l" r="r" t="t"/>
              <a:pathLst>
                <a:path extrusionOk="0" h="2754" w="2526">
                  <a:moveTo>
                    <a:pt x="2055" y="0"/>
                  </a:moveTo>
                  <a:cubicBezTo>
                    <a:pt x="1953" y="0"/>
                    <a:pt x="1856" y="53"/>
                    <a:pt x="1799" y="181"/>
                  </a:cubicBezTo>
                  <a:cubicBezTo>
                    <a:pt x="1576" y="673"/>
                    <a:pt x="1353" y="1166"/>
                    <a:pt x="1125" y="1656"/>
                  </a:cubicBezTo>
                  <a:lnTo>
                    <a:pt x="1125" y="1656"/>
                  </a:lnTo>
                  <a:cubicBezTo>
                    <a:pt x="1022" y="1494"/>
                    <a:pt x="912" y="1337"/>
                    <a:pt x="795" y="1184"/>
                  </a:cubicBezTo>
                  <a:cubicBezTo>
                    <a:pt x="716" y="1082"/>
                    <a:pt x="608" y="1040"/>
                    <a:pt x="502" y="1040"/>
                  </a:cubicBezTo>
                  <a:cubicBezTo>
                    <a:pt x="246" y="1040"/>
                    <a:pt x="0" y="1289"/>
                    <a:pt x="193" y="1541"/>
                  </a:cubicBezTo>
                  <a:cubicBezTo>
                    <a:pt x="445" y="1871"/>
                    <a:pt x="666" y="2214"/>
                    <a:pt x="853" y="2583"/>
                  </a:cubicBezTo>
                  <a:cubicBezTo>
                    <a:pt x="913" y="2695"/>
                    <a:pt x="1038" y="2753"/>
                    <a:pt x="1162" y="2753"/>
                  </a:cubicBezTo>
                  <a:cubicBezTo>
                    <a:pt x="1283" y="2753"/>
                    <a:pt x="1401" y="2698"/>
                    <a:pt x="1456" y="2583"/>
                  </a:cubicBezTo>
                  <a:cubicBezTo>
                    <a:pt x="1779" y="1903"/>
                    <a:pt x="2097" y="1223"/>
                    <a:pt x="2401" y="537"/>
                  </a:cubicBezTo>
                  <a:cubicBezTo>
                    <a:pt x="2526" y="256"/>
                    <a:pt x="2280" y="0"/>
                    <a:pt x="2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0"/>
            <p:cNvSpPr/>
            <p:nvPr/>
          </p:nvSpPr>
          <p:spPr>
            <a:xfrm>
              <a:off x="3102103" y="4031937"/>
              <a:ext cx="95388" cy="89554"/>
            </a:xfrm>
            <a:custGeom>
              <a:rect b="b" l="l" r="r" t="t"/>
              <a:pathLst>
                <a:path extrusionOk="0" h="967" w="1030">
                  <a:moveTo>
                    <a:pt x="266" y="194"/>
                  </a:moveTo>
                  <a:lnTo>
                    <a:pt x="790" y="220"/>
                  </a:lnTo>
                  <a:lnTo>
                    <a:pt x="564" y="687"/>
                  </a:lnTo>
                  <a:lnTo>
                    <a:pt x="266" y="194"/>
                  </a:lnTo>
                  <a:close/>
                  <a:moveTo>
                    <a:pt x="97" y="0"/>
                  </a:moveTo>
                  <a:cubicBezTo>
                    <a:pt x="65" y="0"/>
                    <a:pt x="32" y="20"/>
                    <a:pt x="13" y="46"/>
                  </a:cubicBezTo>
                  <a:cubicBezTo>
                    <a:pt x="0" y="78"/>
                    <a:pt x="0" y="110"/>
                    <a:pt x="13" y="136"/>
                  </a:cubicBezTo>
                  <a:cubicBezTo>
                    <a:pt x="13" y="143"/>
                    <a:pt x="13" y="143"/>
                    <a:pt x="20" y="143"/>
                  </a:cubicBezTo>
                  <a:lnTo>
                    <a:pt x="492" y="920"/>
                  </a:lnTo>
                  <a:cubicBezTo>
                    <a:pt x="509" y="948"/>
                    <a:pt x="536" y="966"/>
                    <a:pt x="564" y="966"/>
                  </a:cubicBezTo>
                  <a:cubicBezTo>
                    <a:pt x="568" y="966"/>
                    <a:pt x="572" y="966"/>
                    <a:pt x="576" y="965"/>
                  </a:cubicBezTo>
                  <a:cubicBezTo>
                    <a:pt x="609" y="965"/>
                    <a:pt x="641" y="946"/>
                    <a:pt x="654" y="913"/>
                  </a:cubicBezTo>
                  <a:lnTo>
                    <a:pt x="1017" y="175"/>
                  </a:lnTo>
                  <a:cubicBezTo>
                    <a:pt x="1030" y="149"/>
                    <a:pt x="1030" y="117"/>
                    <a:pt x="1017" y="91"/>
                  </a:cubicBezTo>
                  <a:cubicBezTo>
                    <a:pt x="997" y="65"/>
                    <a:pt x="971" y="46"/>
                    <a:pt x="939" y="46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0"/>
            <p:cNvSpPr/>
            <p:nvPr/>
          </p:nvSpPr>
          <p:spPr>
            <a:xfrm>
              <a:off x="3824735" y="3003879"/>
              <a:ext cx="115855" cy="108261"/>
            </a:xfrm>
            <a:custGeom>
              <a:rect b="b" l="l" r="r" t="t"/>
              <a:pathLst>
                <a:path extrusionOk="0" h="1169" w="1251">
                  <a:moveTo>
                    <a:pt x="318" y="235"/>
                  </a:moveTo>
                  <a:lnTo>
                    <a:pt x="959" y="267"/>
                  </a:lnTo>
                  <a:lnTo>
                    <a:pt x="680" y="831"/>
                  </a:lnTo>
                  <a:lnTo>
                    <a:pt x="318" y="235"/>
                  </a:lnTo>
                  <a:close/>
                  <a:moveTo>
                    <a:pt x="110" y="1"/>
                  </a:moveTo>
                  <a:cubicBezTo>
                    <a:pt x="70" y="1"/>
                    <a:pt x="37" y="25"/>
                    <a:pt x="20" y="54"/>
                  </a:cubicBezTo>
                  <a:cubicBezTo>
                    <a:pt x="0" y="86"/>
                    <a:pt x="0" y="131"/>
                    <a:pt x="20" y="164"/>
                  </a:cubicBezTo>
                  <a:cubicBezTo>
                    <a:pt x="20" y="170"/>
                    <a:pt x="20" y="170"/>
                    <a:pt x="20" y="170"/>
                  </a:cubicBezTo>
                  <a:lnTo>
                    <a:pt x="596" y="1116"/>
                  </a:lnTo>
                  <a:cubicBezTo>
                    <a:pt x="613" y="1150"/>
                    <a:pt x="645" y="1169"/>
                    <a:pt x="683" y="1169"/>
                  </a:cubicBezTo>
                  <a:cubicBezTo>
                    <a:pt x="688" y="1169"/>
                    <a:pt x="694" y="1168"/>
                    <a:pt x="700" y="1167"/>
                  </a:cubicBezTo>
                  <a:cubicBezTo>
                    <a:pt x="739" y="1167"/>
                    <a:pt x="778" y="1142"/>
                    <a:pt x="790" y="1109"/>
                  </a:cubicBezTo>
                  <a:lnTo>
                    <a:pt x="1237" y="215"/>
                  </a:lnTo>
                  <a:cubicBezTo>
                    <a:pt x="1250" y="177"/>
                    <a:pt x="1250" y="138"/>
                    <a:pt x="1231" y="105"/>
                  </a:cubicBezTo>
                  <a:cubicBezTo>
                    <a:pt x="1211" y="73"/>
                    <a:pt x="1179" y="54"/>
                    <a:pt x="1140" y="54"/>
                  </a:cubicBezTo>
                  <a:lnTo>
                    <a:pt x="123" y="2"/>
                  </a:lnTo>
                  <a:cubicBezTo>
                    <a:pt x="119" y="1"/>
                    <a:pt x="114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0"/>
            <p:cNvSpPr/>
            <p:nvPr/>
          </p:nvSpPr>
          <p:spPr>
            <a:xfrm>
              <a:off x="5449937" y="3285597"/>
              <a:ext cx="111688" cy="112521"/>
            </a:xfrm>
            <a:custGeom>
              <a:rect b="b" l="l" r="r" t="t"/>
              <a:pathLst>
                <a:path extrusionOk="0" h="1215" w="1206">
                  <a:moveTo>
                    <a:pt x="959" y="269"/>
                  </a:moveTo>
                  <a:lnTo>
                    <a:pt x="907" y="891"/>
                  </a:lnTo>
                  <a:lnTo>
                    <a:pt x="357" y="470"/>
                  </a:lnTo>
                  <a:lnTo>
                    <a:pt x="959" y="269"/>
                  </a:lnTo>
                  <a:close/>
                  <a:moveTo>
                    <a:pt x="1082" y="1"/>
                  </a:moveTo>
                  <a:cubicBezTo>
                    <a:pt x="1073" y="1"/>
                    <a:pt x="1064" y="2"/>
                    <a:pt x="1056" y="3"/>
                  </a:cubicBezTo>
                  <a:lnTo>
                    <a:pt x="85" y="321"/>
                  </a:lnTo>
                  <a:cubicBezTo>
                    <a:pt x="46" y="334"/>
                    <a:pt x="20" y="366"/>
                    <a:pt x="7" y="411"/>
                  </a:cubicBezTo>
                  <a:cubicBezTo>
                    <a:pt x="1" y="450"/>
                    <a:pt x="20" y="489"/>
                    <a:pt x="46" y="515"/>
                  </a:cubicBezTo>
                  <a:lnTo>
                    <a:pt x="53" y="515"/>
                  </a:lnTo>
                  <a:lnTo>
                    <a:pt x="927" y="1195"/>
                  </a:lnTo>
                  <a:cubicBezTo>
                    <a:pt x="948" y="1207"/>
                    <a:pt x="974" y="1215"/>
                    <a:pt x="1001" y="1215"/>
                  </a:cubicBezTo>
                  <a:cubicBezTo>
                    <a:pt x="1015" y="1215"/>
                    <a:pt x="1030" y="1212"/>
                    <a:pt x="1043" y="1208"/>
                  </a:cubicBezTo>
                  <a:cubicBezTo>
                    <a:pt x="1082" y="1188"/>
                    <a:pt x="1102" y="1156"/>
                    <a:pt x="1108" y="1111"/>
                  </a:cubicBezTo>
                  <a:lnTo>
                    <a:pt x="1199" y="120"/>
                  </a:lnTo>
                  <a:cubicBezTo>
                    <a:pt x="1205" y="81"/>
                    <a:pt x="1186" y="49"/>
                    <a:pt x="1160" y="23"/>
                  </a:cubicBezTo>
                  <a:cubicBezTo>
                    <a:pt x="1136" y="8"/>
                    <a:pt x="1108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0"/>
            <p:cNvSpPr/>
            <p:nvPr/>
          </p:nvSpPr>
          <p:spPr>
            <a:xfrm>
              <a:off x="5016340" y="1492862"/>
              <a:ext cx="106224" cy="122153"/>
            </a:xfrm>
            <a:custGeom>
              <a:rect b="b" l="l" r="r" t="t"/>
              <a:pathLst>
                <a:path extrusionOk="0" h="1319" w="1147">
                  <a:moveTo>
                    <a:pt x="370" y="342"/>
                  </a:moveTo>
                  <a:lnTo>
                    <a:pt x="830" y="782"/>
                  </a:lnTo>
                  <a:lnTo>
                    <a:pt x="260" y="1022"/>
                  </a:lnTo>
                  <a:lnTo>
                    <a:pt x="370" y="342"/>
                  </a:lnTo>
                  <a:close/>
                  <a:moveTo>
                    <a:pt x="292" y="0"/>
                  </a:moveTo>
                  <a:cubicBezTo>
                    <a:pt x="281" y="0"/>
                    <a:pt x="270" y="2"/>
                    <a:pt x="260" y="5"/>
                  </a:cubicBezTo>
                  <a:cubicBezTo>
                    <a:pt x="221" y="18"/>
                    <a:pt x="195" y="51"/>
                    <a:pt x="182" y="90"/>
                  </a:cubicBezTo>
                  <a:cubicBezTo>
                    <a:pt x="182" y="90"/>
                    <a:pt x="182" y="96"/>
                    <a:pt x="182" y="96"/>
                  </a:cubicBezTo>
                  <a:lnTo>
                    <a:pt x="7" y="1190"/>
                  </a:lnTo>
                  <a:cubicBezTo>
                    <a:pt x="1" y="1229"/>
                    <a:pt x="14" y="1268"/>
                    <a:pt x="46" y="1294"/>
                  </a:cubicBezTo>
                  <a:cubicBezTo>
                    <a:pt x="66" y="1310"/>
                    <a:pt x="90" y="1318"/>
                    <a:pt x="113" y="1318"/>
                  </a:cubicBezTo>
                  <a:cubicBezTo>
                    <a:pt x="129" y="1318"/>
                    <a:pt x="143" y="1315"/>
                    <a:pt x="156" y="1307"/>
                  </a:cubicBezTo>
                  <a:lnTo>
                    <a:pt x="1076" y="918"/>
                  </a:lnTo>
                  <a:cubicBezTo>
                    <a:pt x="1108" y="905"/>
                    <a:pt x="1134" y="873"/>
                    <a:pt x="1141" y="834"/>
                  </a:cubicBezTo>
                  <a:cubicBezTo>
                    <a:pt x="1147" y="802"/>
                    <a:pt x="1134" y="763"/>
                    <a:pt x="1108" y="737"/>
                  </a:cubicBezTo>
                  <a:lnTo>
                    <a:pt x="370" y="31"/>
                  </a:lnTo>
                  <a:cubicBezTo>
                    <a:pt x="351" y="12"/>
                    <a:pt x="322" y="0"/>
                    <a:pt x="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0"/>
            <p:cNvSpPr/>
            <p:nvPr/>
          </p:nvSpPr>
          <p:spPr>
            <a:xfrm>
              <a:off x="3101548" y="2641128"/>
              <a:ext cx="97704" cy="49917"/>
            </a:xfrm>
            <a:custGeom>
              <a:rect b="b" l="l" r="r" t="t"/>
              <a:pathLst>
                <a:path extrusionOk="0" h="539" w="1055">
                  <a:moveTo>
                    <a:pt x="218" y="1"/>
                  </a:moveTo>
                  <a:cubicBezTo>
                    <a:pt x="86" y="1"/>
                    <a:pt x="1" y="191"/>
                    <a:pt x="142" y="254"/>
                  </a:cubicBezTo>
                  <a:cubicBezTo>
                    <a:pt x="349" y="344"/>
                    <a:pt x="563" y="435"/>
                    <a:pt x="777" y="525"/>
                  </a:cubicBezTo>
                  <a:cubicBezTo>
                    <a:pt x="797" y="535"/>
                    <a:pt x="817" y="539"/>
                    <a:pt x="837" y="539"/>
                  </a:cubicBezTo>
                  <a:cubicBezTo>
                    <a:pt x="968" y="539"/>
                    <a:pt x="1054" y="348"/>
                    <a:pt x="913" y="286"/>
                  </a:cubicBezTo>
                  <a:cubicBezTo>
                    <a:pt x="699" y="195"/>
                    <a:pt x="492" y="105"/>
                    <a:pt x="278" y="14"/>
                  </a:cubicBezTo>
                  <a:cubicBezTo>
                    <a:pt x="258" y="5"/>
                    <a:pt x="237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0"/>
            <p:cNvSpPr/>
            <p:nvPr/>
          </p:nvSpPr>
          <p:spPr>
            <a:xfrm>
              <a:off x="3114791" y="2622698"/>
              <a:ext cx="60197" cy="86313"/>
            </a:xfrm>
            <a:custGeom>
              <a:rect b="b" l="l" r="r" t="t"/>
              <a:pathLst>
                <a:path extrusionOk="0" h="932" w="650">
                  <a:moveTo>
                    <a:pt x="484" y="0"/>
                  </a:moveTo>
                  <a:cubicBezTo>
                    <a:pt x="428" y="0"/>
                    <a:pt x="372" y="29"/>
                    <a:pt x="349" y="96"/>
                  </a:cubicBezTo>
                  <a:cubicBezTo>
                    <a:pt x="278" y="317"/>
                    <a:pt x="187" y="524"/>
                    <a:pt x="64" y="724"/>
                  </a:cubicBezTo>
                  <a:cubicBezTo>
                    <a:pt x="1" y="833"/>
                    <a:pt x="97" y="931"/>
                    <a:pt x="193" y="931"/>
                  </a:cubicBezTo>
                  <a:cubicBezTo>
                    <a:pt x="234" y="931"/>
                    <a:pt x="276" y="912"/>
                    <a:pt x="303" y="867"/>
                  </a:cubicBezTo>
                  <a:cubicBezTo>
                    <a:pt x="433" y="647"/>
                    <a:pt x="537" y="414"/>
                    <a:pt x="614" y="168"/>
                  </a:cubicBezTo>
                  <a:cubicBezTo>
                    <a:pt x="649" y="66"/>
                    <a:pt x="567" y="0"/>
                    <a:pt x="4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0"/>
            <p:cNvSpPr/>
            <p:nvPr/>
          </p:nvSpPr>
          <p:spPr>
            <a:xfrm>
              <a:off x="3487173" y="1684749"/>
              <a:ext cx="98352" cy="50195"/>
            </a:xfrm>
            <a:custGeom>
              <a:rect b="b" l="l" r="r" t="t"/>
              <a:pathLst>
                <a:path extrusionOk="0" h="542" w="1062">
                  <a:moveTo>
                    <a:pt x="228" y="1"/>
                  </a:moveTo>
                  <a:cubicBezTo>
                    <a:pt x="93" y="1"/>
                    <a:pt x="0" y="189"/>
                    <a:pt x="149" y="252"/>
                  </a:cubicBezTo>
                  <a:cubicBezTo>
                    <a:pt x="356" y="342"/>
                    <a:pt x="569" y="433"/>
                    <a:pt x="783" y="530"/>
                  </a:cubicBezTo>
                  <a:cubicBezTo>
                    <a:pt x="803" y="538"/>
                    <a:pt x="822" y="541"/>
                    <a:pt x="840" y="541"/>
                  </a:cubicBezTo>
                  <a:cubicBezTo>
                    <a:pt x="973" y="541"/>
                    <a:pt x="1062" y="353"/>
                    <a:pt x="919" y="291"/>
                  </a:cubicBezTo>
                  <a:cubicBezTo>
                    <a:pt x="705" y="200"/>
                    <a:pt x="498" y="109"/>
                    <a:pt x="285" y="12"/>
                  </a:cubicBezTo>
                  <a:cubicBezTo>
                    <a:pt x="265" y="4"/>
                    <a:pt x="246" y="1"/>
                    <a:pt x="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0"/>
            <p:cNvSpPr/>
            <p:nvPr/>
          </p:nvSpPr>
          <p:spPr>
            <a:xfrm>
              <a:off x="3501065" y="1666690"/>
              <a:ext cx="60104" cy="86035"/>
            </a:xfrm>
            <a:custGeom>
              <a:rect b="b" l="l" r="r" t="t"/>
              <a:pathLst>
                <a:path extrusionOk="0" h="929" w="649">
                  <a:moveTo>
                    <a:pt x="480" y="1"/>
                  </a:moveTo>
                  <a:cubicBezTo>
                    <a:pt x="424" y="1"/>
                    <a:pt x="369" y="30"/>
                    <a:pt x="348" y="97"/>
                  </a:cubicBezTo>
                  <a:cubicBezTo>
                    <a:pt x="277" y="317"/>
                    <a:pt x="180" y="524"/>
                    <a:pt x="63" y="725"/>
                  </a:cubicBezTo>
                  <a:cubicBezTo>
                    <a:pt x="0" y="828"/>
                    <a:pt x="96" y="928"/>
                    <a:pt x="191" y="928"/>
                  </a:cubicBezTo>
                  <a:cubicBezTo>
                    <a:pt x="233" y="928"/>
                    <a:pt x="275" y="909"/>
                    <a:pt x="303" y="861"/>
                  </a:cubicBezTo>
                  <a:cubicBezTo>
                    <a:pt x="432" y="647"/>
                    <a:pt x="536" y="414"/>
                    <a:pt x="614" y="168"/>
                  </a:cubicBezTo>
                  <a:cubicBezTo>
                    <a:pt x="649" y="67"/>
                    <a:pt x="564" y="1"/>
                    <a:pt x="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0"/>
            <p:cNvSpPr/>
            <p:nvPr/>
          </p:nvSpPr>
          <p:spPr>
            <a:xfrm>
              <a:off x="3748887" y="4231603"/>
              <a:ext cx="45008" cy="87979"/>
            </a:xfrm>
            <a:custGeom>
              <a:rect b="b" l="l" r="r" t="t"/>
              <a:pathLst>
                <a:path extrusionOk="0" h="950" w="486">
                  <a:moveTo>
                    <a:pt x="308" y="1"/>
                  </a:moveTo>
                  <a:cubicBezTo>
                    <a:pt x="259" y="1"/>
                    <a:pt x="214" y="27"/>
                    <a:pt x="198" y="91"/>
                  </a:cubicBezTo>
                  <a:cubicBezTo>
                    <a:pt x="146" y="311"/>
                    <a:pt x="88" y="538"/>
                    <a:pt x="29" y="758"/>
                  </a:cubicBezTo>
                  <a:cubicBezTo>
                    <a:pt x="1" y="870"/>
                    <a:pt x="95" y="949"/>
                    <a:pt x="179" y="949"/>
                  </a:cubicBezTo>
                  <a:cubicBezTo>
                    <a:pt x="227" y="949"/>
                    <a:pt x="272" y="923"/>
                    <a:pt x="288" y="862"/>
                  </a:cubicBezTo>
                  <a:cubicBezTo>
                    <a:pt x="347" y="635"/>
                    <a:pt x="399" y="415"/>
                    <a:pt x="457" y="188"/>
                  </a:cubicBezTo>
                  <a:cubicBezTo>
                    <a:pt x="486" y="82"/>
                    <a:pt x="39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0"/>
            <p:cNvSpPr/>
            <p:nvPr/>
          </p:nvSpPr>
          <p:spPr>
            <a:xfrm>
              <a:off x="3720364" y="4249106"/>
              <a:ext cx="100111" cy="43341"/>
            </a:xfrm>
            <a:custGeom>
              <a:rect b="b" l="l" r="r" t="t"/>
              <a:pathLst>
                <a:path extrusionOk="0" h="468" w="1081">
                  <a:moveTo>
                    <a:pt x="190" y="0"/>
                  </a:moveTo>
                  <a:cubicBezTo>
                    <a:pt x="59" y="0"/>
                    <a:pt x="0" y="208"/>
                    <a:pt x="143" y="265"/>
                  </a:cubicBezTo>
                  <a:cubicBezTo>
                    <a:pt x="383" y="362"/>
                    <a:pt x="629" y="427"/>
                    <a:pt x="881" y="466"/>
                  </a:cubicBezTo>
                  <a:cubicBezTo>
                    <a:pt x="889" y="467"/>
                    <a:pt x="897" y="467"/>
                    <a:pt x="904" y="467"/>
                  </a:cubicBezTo>
                  <a:cubicBezTo>
                    <a:pt x="1059" y="467"/>
                    <a:pt x="1081" y="218"/>
                    <a:pt x="914" y="194"/>
                  </a:cubicBezTo>
                  <a:cubicBezTo>
                    <a:pt x="681" y="161"/>
                    <a:pt x="460" y="97"/>
                    <a:pt x="247" y="12"/>
                  </a:cubicBezTo>
                  <a:cubicBezTo>
                    <a:pt x="227" y="4"/>
                    <a:pt x="208" y="0"/>
                    <a:pt x="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0"/>
            <p:cNvSpPr/>
            <p:nvPr/>
          </p:nvSpPr>
          <p:spPr>
            <a:xfrm>
              <a:off x="2841223" y="2994988"/>
              <a:ext cx="115207" cy="115207"/>
            </a:xfrm>
            <a:custGeom>
              <a:rect b="b" l="l" r="r" t="t"/>
              <a:pathLst>
                <a:path extrusionOk="0" h="1244" w="1244"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cubicBezTo>
                    <a:pt x="0" y="966"/>
                    <a:pt x="279" y="1244"/>
                    <a:pt x="622" y="1244"/>
                  </a:cubicBezTo>
                  <a:cubicBezTo>
                    <a:pt x="965" y="1244"/>
                    <a:pt x="1244" y="966"/>
                    <a:pt x="1244" y="622"/>
                  </a:cubicBezTo>
                  <a:cubicBezTo>
                    <a:pt x="1244" y="279"/>
                    <a:pt x="965" y="1"/>
                    <a:pt x="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0"/>
            <p:cNvSpPr/>
            <p:nvPr/>
          </p:nvSpPr>
          <p:spPr>
            <a:xfrm>
              <a:off x="4730270" y="4132048"/>
              <a:ext cx="72051" cy="71495"/>
            </a:xfrm>
            <a:custGeom>
              <a:rect b="b" l="l" r="r" t="t"/>
              <a:pathLst>
                <a:path extrusionOk="0" h="772" w="778">
                  <a:moveTo>
                    <a:pt x="401" y="0"/>
                  </a:moveTo>
                  <a:cubicBezTo>
                    <a:pt x="397" y="0"/>
                    <a:pt x="393" y="1"/>
                    <a:pt x="389" y="1"/>
                  </a:cubicBezTo>
                  <a:cubicBezTo>
                    <a:pt x="176" y="1"/>
                    <a:pt x="1" y="169"/>
                    <a:pt x="1" y="383"/>
                  </a:cubicBezTo>
                  <a:cubicBezTo>
                    <a:pt x="1" y="596"/>
                    <a:pt x="176" y="771"/>
                    <a:pt x="389" y="771"/>
                  </a:cubicBezTo>
                  <a:cubicBezTo>
                    <a:pt x="603" y="771"/>
                    <a:pt x="778" y="596"/>
                    <a:pt x="778" y="383"/>
                  </a:cubicBezTo>
                  <a:cubicBezTo>
                    <a:pt x="778" y="173"/>
                    <a:pt x="609" y="0"/>
                    <a:pt x="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0"/>
            <p:cNvSpPr/>
            <p:nvPr/>
          </p:nvSpPr>
          <p:spPr>
            <a:xfrm>
              <a:off x="3722216" y="1947853"/>
              <a:ext cx="78626" cy="79274"/>
            </a:xfrm>
            <a:custGeom>
              <a:rect b="b" l="l" r="r" t="t"/>
              <a:pathLst>
                <a:path extrusionOk="0" h="856" w="849">
                  <a:moveTo>
                    <a:pt x="427" y="1"/>
                  </a:moveTo>
                  <a:cubicBezTo>
                    <a:pt x="188" y="1"/>
                    <a:pt x="0" y="195"/>
                    <a:pt x="0" y="428"/>
                  </a:cubicBezTo>
                  <a:cubicBezTo>
                    <a:pt x="0" y="662"/>
                    <a:pt x="188" y="856"/>
                    <a:pt x="427" y="856"/>
                  </a:cubicBezTo>
                  <a:cubicBezTo>
                    <a:pt x="661" y="856"/>
                    <a:pt x="848" y="662"/>
                    <a:pt x="848" y="428"/>
                  </a:cubicBezTo>
                  <a:cubicBezTo>
                    <a:pt x="848" y="195"/>
                    <a:pt x="661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0"/>
            <p:cNvSpPr/>
            <p:nvPr/>
          </p:nvSpPr>
          <p:spPr>
            <a:xfrm>
              <a:off x="4993002" y="2335887"/>
              <a:ext cx="39081" cy="39081"/>
            </a:xfrm>
            <a:custGeom>
              <a:rect b="b" l="l" r="r" t="t"/>
              <a:pathLst>
                <a:path extrusionOk="0" h="422" w="422">
                  <a:moveTo>
                    <a:pt x="207" y="1"/>
                  </a:moveTo>
                  <a:cubicBezTo>
                    <a:pt x="91" y="1"/>
                    <a:pt x="0" y="91"/>
                    <a:pt x="0" y="208"/>
                  </a:cubicBezTo>
                  <a:cubicBezTo>
                    <a:pt x="0" y="325"/>
                    <a:pt x="91" y="422"/>
                    <a:pt x="207" y="422"/>
                  </a:cubicBezTo>
                  <a:cubicBezTo>
                    <a:pt x="324" y="422"/>
                    <a:pt x="421" y="325"/>
                    <a:pt x="421" y="208"/>
                  </a:cubicBezTo>
                  <a:cubicBezTo>
                    <a:pt x="421" y="91"/>
                    <a:pt x="324" y="1"/>
                    <a:pt x="207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0"/>
            <p:cNvSpPr/>
            <p:nvPr/>
          </p:nvSpPr>
          <p:spPr>
            <a:xfrm>
              <a:off x="4988187" y="2330515"/>
              <a:ext cx="48620" cy="49269"/>
            </a:xfrm>
            <a:custGeom>
              <a:rect b="b" l="l" r="r" t="t"/>
              <a:pathLst>
                <a:path extrusionOk="0" h="532" w="525">
                  <a:moveTo>
                    <a:pt x="259" y="111"/>
                  </a:moveTo>
                  <a:cubicBezTo>
                    <a:pt x="350" y="111"/>
                    <a:pt x="421" y="182"/>
                    <a:pt x="421" y="266"/>
                  </a:cubicBezTo>
                  <a:cubicBezTo>
                    <a:pt x="421" y="350"/>
                    <a:pt x="350" y="421"/>
                    <a:pt x="259" y="421"/>
                  </a:cubicBezTo>
                  <a:cubicBezTo>
                    <a:pt x="175" y="421"/>
                    <a:pt x="104" y="350"/>
                    <a:pt x="104" y="266"/>
                  </a:cubicBezTo>
                  <a:cubicBezTo>
                    <a:pt x="104" y="182"/>
                    <a:pt x="175" y="111"/>
                    <a:pt x="259" y="111"/>
                  </a:cubicBezTo>
                  <a:close/>
                  <a:moveTo>
                    <a:pt x="259" y="1"/>
                  </a:moveTo>
                  <a:cubicBezTo>
                    <a:pt x="117" y="1"/>
                    <a:pt x="0" y="124"/>
                    <a:pt x="0" y="266"/>
                  </a:cubicBezTo>
                  <a:cubicBezTo>
                    <a:pt x="0" y="415"/>
                    <a:pt x="117" y="532"/>
                    <a:pt x="259" y="532"/>
                  </a:cubicBezTo>
                  <a:cubicBezTo>
                    <a:pt x="408" y="532"/>
                    <a:pt x="525" y="415"/>
                    <a:pt x="525" y="266"/>
                  </a:cubicBezTo>
                  <a:cubicBezTo>
                    <a:pt x="525" y="124"/>
                    <a:pt x="408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0"/>
            <p:cNvSpPr/>
            <p:nvPr/>
          </p:nvSpPr>
          <p:spPr>
            <a:xfrm>
              <a:off x="5791759" y="2276524"/>
              <a:ext cx="78718" cy="78719"/>
            </a:xfrm>
            <a:custGeom>
              <a:rect b="b" l="l" r="r" t="t"/>
              <a:pathLst>
                <a:path extrusionOk="0" h="850" w="850">
                  <a:moveTo>
                    <a:pt x="422" y="1"/>
                  </a:moveTo>
                  <a:cubicBezTo>
                    <a:pt x="189" y="1"/>
                    <a:pt x="1" y="188"/>
                    <a:pt x="1" y="428"/>
                  </a:cubicBezTo>
                  <a:cubicBezTo>
                    <a:pt x="1" y="661"/>
                    <a:pt x="189" y="849"/>
                    <a:pt x="422" y="849"/>
                  </a:cubicBezTo>
                  <a:cubicBezTo>
                    <a:pt x="655" y="849"/>
                    <a:pt x="849" y="661"/>
                    <a:pt x="849" y="428"/>
                  </a:cubicBezTo>
                  <a:cubicBezTo>
                    <a:pt x="849" y="188"/>
                    <a:pt x="655" y="1"/>
                    <a:pt x="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0"/>
            <p:cNvSpPr/>
            <p:nvPr/>
          </p:nvSpPr>
          <p:spPr>
            <a:xfrm>
              <a:off x="5196280" y="2113994"/>
              <a:ext cx="134470" cy="134470"/>
            </a:xfrm>
            <a:custGeom>
              <a:rect b="b" l="l" r="r" t="t"/>
              <a:pathLst>
                <a:path extrusionOk="0" h="1452" w="1452">
                  <a:moveTo>
                    <a:pt x="726" y="318"/>
                  </a:moveTo>
                  <a:cubicBezTo>
                    <a:pt x="952" y="318"/>
                    <a:pt x="1134" y="499"/>
                    <a:pt x="1134" y="726"/>
                  </a:cubicBezTo>
                  <a:cubicBezTo>
                    <a:pt x="1134" y="953"/>
                    <a:pt x="952" y="1134"/>
                    <a:pt x="726" y="1134"/>
                  </a:cubicBezTo>
                  <a:cubicBezTo>
                    <a:pt x="499" y="1134"/>
                    <a:pt x="318" y="953"/>
                    <a:pt x="318" y="726"/>
                  </a:cubicBezTo>
                  <a:cubicBezTo>
                    <a:pt x="318" y="499"/>
                    <a:pt x="499" y="318"/>
                    <a:pt x="726" y="318"/>
                  </a:cubicBezTo>
                  <a:close/>
                  <a:moveTo>
                    <a:pt x="726" y="1"/>
                  </a:moveTo>
                  <a:cubicBezTo>
                    <a:pt x="324" y="1"/>
                    <a:pt x="1" y="325"/>
                    <a:pt x="1" y="726"/>
                  </a:cubicBezTo>
                  <a:cubicBezTo>
                    <a:pt x="1" y="1128"/>
                    <a:pt x="331" y="1451"/>
                    <a:pt x="726" y="1451"/>
                  </a:cubicBezTo>
                  <a:cubicBezTo>
                    <a:pt x="1127" y="1451"/>
                    <a:pt x="1451" y="1128"/>
                    <a:pt x="1451" y="726"/>
                  </a:cubicBezTo>
                  <a:cubicBezTo>
                    <a:pt x="1451" y="325"/>
                    <a:pt x="1127" y="1"/>
                    <a:pt x="7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0"/>
            <p:cNvSpPr/>
            <p:nvPr/>
          </p:nvSpPr>
          <p:spPr>
            <a:xfrm>
              <a:off x="3569219" y="4434091"/>
              <a:ext cx="372573" cy="269835"/>
            </a:xfrm>
            <a:custGeom>
              <a:rect b="b" l="l" r="r" t="t"/>
              <a:pathLst>
                <a:path extrusionOk="0" h="2524" w="3485">
                  <a:moveTo>
                    <a:pt x="882" y="0"/>
                  </a:moveTo>
                  <a:cubicBezTo>
                    <a:pt x="775" y="0"/>
                    <a:pt x="667" y="25"/>
                    <a:pt x="564" y="80"/>
                  </a:cubicBezTo>
                  <a:cubicBezTo>
                    <a:pt x="110" y="319"/>
                    <a:pt x="0" y="792"/>
                    <a:pt x="227" y="1219"/>
                  </a:cubicBezTo>
                  <a:cubicBezTo>
                    <a:pt x="492" y="1718"/>
                    <a:pt x="1004" y="2197"/>
                    <a:pt x="1490" y="2456"/>
                  </a:cubicBezTo>
                  <a:cubicBezTo>
                    <a:pt x="1587" y="2507"/>
                    <a:pt x="1632" y="2523"/>
                    <a:pt x="1665" y="2523"/>
                  </a:cubicBezTo>
                  <a:cubicBezTo>
                    <a:pt x="1690" y="2523"/>
                    <a:pt x="1707" y="2513"/>
                    <a:pt x="1736" y="2502"/>
                  </a:cubicBezTo>
                  <a:cubicBezTo>
                    <a:pt x="2312" y="2288"/>
                    <a:pt x="2901" y="1899"/>
                    <a:pt x="3219" y="1414"/>
                  </a:cubicBezTo>
                  <a:cubicBezTo>
                    <a:pt x="3484" y="1006"/>
                    <a:pt x="3368" y="481"/>
                    <a:pt x="2953" y="261"/>
                  </a:cubicBezTo>
                  <a:cubicBezTo>
                    <a:pt x="2849" y="207"/>
                    <a:pt x="2738" y="182"/>
                    <a:pt x="2627" y="182"/>
                  </a:cubicBezTo>
                  <a:cubicBezTo>
                    <a:pt x="2324" y="182"/>
                    <a:pt x="2014" y="369"/>
                    <a:pt x="1801" y="682"/>
                  </a:cubicBezTo>
                  <a:cubicBezTo>
                    <a:pt x="1673" y="335"/>
                    <a:pt x="1280" y="0"/>
                    <a:pt x="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0"/>
            <p:cNvSpPr/>
            <p:nvPr/>
          </p:nvSpPr>
          <p:spPr>
            <a:xfrm>
              <a:off x="4639790" y="1936091"/>
              <a:ext cx="318486" cy="234674"/>
            </a:xfrm>
            <a:custGeom>
              <a:rect b="b" l="l" r="r" t="t"/>
              <a:pathLst>
                <a:path extrusionOk="0" h="2534" w="3439">
                  <a:moveTo>
                    <a:pt x="2578" y="0"/>
                  </a:moveTo>
                  <a:cubicBezTo>
                    <a:pt x="2213" y="0"/>
                    <a:pt x="1877" y="291"/>
                    <a:pt x="1729" y="711"/>
                  </a:cubicBezTo>
                  <a:cubicBezTo>
                    <a:pt x="1549" y="458"/>
                    <a:pt x="1192" y="256"/>
                    <a:pt x="853" y="256"/>
                  </a:cubicBezTo>
                  <a:cubicBezTo>
                    <a:pt x="681" y="256"/>
                    <a:pt x="513" y="308"/>
                    <a:pt x="376" y="432"/>
                  </a:cubicBezTo>
                  <a:cubicBezTo>
                    <a:pt x="0" y="776"/>
                    <a:pt x="6" y="1268"/>
                    <a:pt x="330" y="1624"/>
                  </a:cubicBezTo>
                  <a:cubicBezTo>
                    <a:pt x="712" y="2038"/>
                    <a:pt x="1328" y="2382"/>
                    <a:pt x="1859" y="2505"/>
                  </a:cubicBezTo>
                  <a:cubicBezTo>
                    <a:pt x="1934" y="2525"/>
                    <a:pt x="1982" y="2533"/>
                    <a:pt x="2015" y="2533"/>
                  </a:cubicBezTo>
                  <a:cubicBezTo>
                    <a:pt x="2066" y="2533"/>
                    <a:pt x="2082" y="2513"/>
                    <a:pt x="2118" y="2485"/>
                  </a:cubicBezTo>
                  <a:cubicBezTo>
                    <a:pt x="2616" y="2135"/>
                    <a:pt x="3089" y="1617"/>
                    <a:pt x="3277" y="1067"/>
                  </a:cubicBezTo>
                  <a:cubicBezTo>
                    <a:pt x="3439" y="601"/>
                    <a:pt x="3193" y="128"/>
                    <a:pt x="2733" y="18"/>
                  </a:cubicBezTo>
                  <a:cubicBezTo>
                    <a:pt x="2681" y="6"/>
                    <a:pt x="2629" y="0"/>
                    <a:pt x="2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0"/>
            <p:cNvSpPr/>
            <p:nvPr/>
          </p:nvSpPr>
          <p:spPr>
            <a:xfrm>
              <a:off x="5912892" y="3932937"/>
              <a:ext cx="126042" cy="85664"/>
            </a:xfrm>
            <a:custGeom>
              <a:rect b="b" l="l" r="r" t="t"/>
              <a:pathLst>
                <a:path extrusionOk="0" h="925" w="1361">
                  <a:moveTo>
                    <a:pt x="1207" y="0"/>
                  </a:moveTo>
                  <a:cubicBezTo>
                    <a:pt x="1187" y="0"/>
                    <a:pt x="1167" y="6"/>
                    <a:pt x="1147" y="20"/>
                  </a:cubicBezTo>
                  <a:lnTo>
                    <a:pt x="92" y="739"/>
                  </a:lnTo>
                  <a:cubicBezTo>
                    <a:pt x="1" y="803"/>
                    <a:pt x="69" y="925"/>
                    <a:pt x="158" y="925"/>
                  </a:cubicBezTo>
                  <a:cubicBezTo>
                    <a:pt x="176" y="925"/>
                    <a:pt x="196" y="920"/>
                    <a:pt x="215" y="907"/>
                  </a:cubicBezTo>
                  <a:lnTo>
                    <a:pt x="1270" y="189"/>
                  </a:lnTo>
                  <a:cubicBezTo>
                    <a:pt x="1361" y="125"/>
                    <a:pt x="1294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0"/>
            <p:cNvSpPr/>
            <p:nvPr/>
          </p:nvSpPr>
          <p:spPr>
            <a:xfrm>
              <a:off x="5549492" y="4409228"/>
              <a:ext cx="120023" cy="104742"/>
            </a:xfrm>
            <a:custGeom>
              <a:rect b="b" l="l" r="r" t="t"/>
              <a:pathLst>
                <a:path extrusionOk="0" h="1131" w="1296">
                  <a:moveTo>
                    <a:pt x="746" y="206"/>
                  </a:moveTo>
                  <a:cubicBezTo>
                    <a:pt x="871" y="206"/>
                    <a:pt x="979" y="262"/>
                    <a:pt x="1017" y="427"/>
                  </a:cubicBezTo>
                  <a:cubicBezTo>
                    <a:pt x="1056" y="615"/>
                    <a:pt x="959" y="835"/>
                    <a:pt x="778" y="900"/>
                  </a:cubicBezTo>
                  <a:cubicBezTo>
                    <a:pt x="737" y="915"/>
                    <a:pt x="694" y="922"/>
                    <a:pt x="651" y="922"/>
                  </a:cubicBezTo>
                  <a:cubicBezTo>
                    <a:pt x="495" y="922"/>
                    <a:pt x="338" y="827"/>
                    <a:pt x="292" y="679"/>
                  </a:cubicBezTo>
                  <a:cubicBezTo>
                    <a:pt x="248" y="536"/>
                    <a:pt x="308" y="390"/>
                    <a:pt x="417" y="302"/>
                  </a:cubicBezTo>
                  <a:lnTo>
                    <a:pt x="417" y="302"/>
                  </a:lnTo>
                  <a:cubicBezTo>
                    <a:pt x="421" y="301"/>
                    <a:pt x="424" y="299"/>
                    <a:pt x="428" y="297"/>
                  </a:cubicBezTo>
                  <a:cubicBezTo>
                    <a:pt x="523" y="247"/>
                    <a:pt x="641" y="206"/>
                    <a:pt x="746" y="206"/>
                  </a:cubicBezTo>
                  <a:close/>
                  <a:moveTo>
                    <a:pt x="741" y="1"/>
                  </a:moveTo>
                  <a:cubicBezTo>
                    <a:pt x="661" y="1"/>
                    <a:pt x="579" y="15"/>
                    <a:pt x="499" y="41"/>
                  </a:cubicBezTo>
                  <a:lnTo>
                    <a:pt x="499" y="41"/>
                  </a:lnTo>
                  <a:cubicBezTo>
                    <a:pt x="494" y="40"/>
                    <a:pt x="488" y="40"/>
                    <a:pt x="482" y="40"/>
                  </a:cubicBezTo>
                  <a:cubicBezTo>
                    <a:pt x="471" y="40"/>
                    <a:pt x="460" y="41"/>
                    <a:pt x="448" y="45"/>
                  </a:cubicBezTo>
                  <a:cubicBezTo>
                    <a:pt x="169" y="142"/>
                    <a:pt x="1" y="472"/>
                    <a:pt x="98" y="757"/>
                  </a:cubicBezTo>
                  <a:cubicBezTo>
                    <a:pt x="178" y="989"/>
                    <a:pt x="415" y="1130"/>
                    <a:pt x="654" y="1130"/>
                  </a:cubicBezTo>
                  <a:cubicBezTo>
                    <a:pt x="722" y="1130"/>
                    <a:pt x="791" y="1118"/>
                    <a:pt x="856" y="1094"/>
                  </a:cubicBezTo>
                  <a:cubicBezTo>
                    <a:pt x="1147" y="984"/>
                    <a:pt x="1296" y="621"/>
                    <a:pt x="1205" y="330"/>
                  </a:cubicBezTo>
                  <a:cubicBezTo>
                    <a:pt x="1127" y="94"/>
                    <a:pt x="943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0"/>
            <p:cNvSpPr/>
            <p:nvPr/>
          </p:nvSpPr>
          <p:spPr>
            <a:xfrm>
              <a:off x="5765458" y="4221601"/>
              <a:ext cx="115207" cy="100482"/>
            </a:xfrm>
            <a:custGeom>
              <a:rect b="b" l="l" r="r" t="t"/>
              <a:pathLst>
                <a:path extrusionOk="0" h="1085" w="1244">
                  <a:moveTo>
                    <a:pt x="628" y="206"/>
                  </a:moveTo>
                  <a:cubicBezTo>
                    <a:pt x="760" y="206"/>
                    <a:pt x="885" y="272"/>
                    <a:pt x="939" y="407"/>
                  </a:cubicBezTo>
                  <a:cubicBezTo>
                    <a:pt x="1004" y="568"/>
                    <a:pt x="945" y="763"/>
                    <a:pt x="784" y="840"/>
                  </a:cubicBezTo>
                  <a:cubicBezTo>
                    <a:pt x="733" y="866"/>
                    <a:pt x="679" y="878"/>
                    <a:pt x="626" y="878"/>
                  </a:cubicBezTo>
                  <a:cubicBezTo>
                    <a:pt x="516" y="878"/>
                    <a:pt x="409" y="825"/>
                    <a:pt x="343" y="724"/>
                  </a:cubicBezTo>
                  <a:cubicBezTo>
                    <a:pt x="240" y="563"/>
                    <a:pt x="289" y="377"/>
                    <a:pt x="415" y="255"/>
                  </a:cubicBezTo>
                  <a:lnTo>
                    <a:pt x="415" y="255"/>
                  </a:lnTo>
                  <a:cubicBezTo>
                    <a:pt x="427" y="255"/>
                    <a:pt x="440" y="251"/>
                    <a:pt x="453" y="245"/>
                  </a:cubicBezTo>
                  <a:cubicBezTo>
                    <a:pt x="509" y="219"/>
                    <a:pt x="569" y="206"/>
                    <a:pt x="628" y="206"/>
                  </a:cubicBezTo>
                  <a:close/>
                  <a:moveTo>
                    <a:pt x="627" y="0"/>
                  </a:moveTo>
                  <a:cubicBezTo>
                    <a:pt x="563" y="0"/>
                    <a:pt x="498" y="11"/>
                    <a:pt x="436" y="32"/>
                  </a:cubicBezTo>
                  <a:lnTo>
                    <a:pt x="436" y="32"/>
                  </a:lnTo>
                  <a:cubicBezTo>
                    <a:pt x="424" y="27"/>
                    <a:pt x="410" y="24"/>
                    <a:pt x="397" y="24"/>
                  </a:cubicBezTo>
                  <a:cubicBezTo>
                    <a:pt x="377" y="24"/>
                    <a:pt x="357" y="30"/>
                    <a:pt x="337" y="44"/>
                  </a:cubicBezTo>
                  <a:cubicBezTo>
                    <a:pt x="97" y="219"/>
                    <a:pt x="0" y="543"/>
                    <a:pt x="155" y="808"/>
                  </a:cubicBezTo>
                  <a:cubicBezTo>
                    <a:pt x="258" y="986"/>
                    <a:pt x="443" y="1085"/>
                    <a:pt x="633" y="1085"/>
                  </a:cubicBezTo>
                  <a:cubicBezTo>
                    <a:pt x="719" y="1085"/>
                    <a:pt x="806" y="1064"/>
                    <a:pt x="887" y="1022"/>
                  </a:cubicBezTo>
                  <a:cubicBezTo>
                    <a:pt x="1140" y="886"/>
                    <a:pt x="1243" y="568"/>
                    <a:pt x="1127" y="309"/>
                  </a:cubicBezTo>
                  <a:cubicBezTo>
                    <a:pt x="1035" y="108"/>
                    <a:pt x="834" y="0"/>
                    <a:pt x="6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0"/>
            <p:cNvSpPr/>
            <p:nvPr/>
          </p:nvSpPr>
          <p:spPr>
            <a:xfrm>
              <a:off x="5914188" y="4009062"/>
              <a:ext cx="110021" cy="57789"/>
            </a:xfrm>
            <a:custGeom>
              <a:rect b="b" l="l" r="r" t="t"/>
              <a:pathLst>
                <a:path extrusionOk="0" h="624" w="1188">
                  <a:moveTo>
                    <a:pt x="158" y="1"/>
                  </a:moveTo>
                  <a:cubicBezTo>
                    <a:pt x="56" y="1"/>
                    <a:pt x="0" y="161"/>
                    <a:pt x="117" y="202"/>
                  </a:cubicBezTo>
                  <a:cubicBezTo>
                    <a:pt x="421" y="312"/>
                    <a:pt x="719" y="448"/>
                    <a:pt x="1004" y="610"/>
                  </a:cubicBezTo>
                  <a:cubicBezTo>
                    <a:pt x="1020" y="619"/>
                    <a:pt x="1037" y="623"/>
                    <a:pt x="1051" y="623"/>
                  </a:cubicBezTo>
                  <a:cubicBezTo>
                    <a:pt x="1140" y="623"/>
                    <a:pt x="1188" y="478"/>
                    <a:pt x="1088" y="422"/>
                  </a:cubicBezTo>
                  <a:cubicBezTo>
                    <a:pt x="803" y="260"/>
                    <a:pt x="505" y="124"/>
                    <a:pt x="194" y="8"/>
                  </a:cubicBezTo>
                  <a:cubicBezTo>
                    <a:pt x="182" y="3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0"/>
            <p:cNvSpPr/>
            <p:nvPr/>
          </p:nvSpPr>
          <p:spPr>
            <a:xfrm>
              <a:off x="6011521" y="3930807"/>
              <a:ext cx="27227" cy="134840"/>
            </a:xfrm>
            <a:custGeom>
              <a:rect b="b" l="l" r="r" t="t"/>
              <a:pathLst>
                <a:path extrusionOk="0" h="1456" w="294">
                  <a:moveTo>
                    <a:pt x="174" y="1"/>
                  </a:moveTo>
                  <a:cubicBezTo>
                    <a:pt x="128" y="1"/>
                    <a:pt x="85" y="28"/>
                    <a:pt x="82" y="88"/>
                  </a:cubicBezTo>
                  <a:cubicBezTo>
                    <a:pt x="56" y="503"/>
                    <a:pt x="30" y="924"/>
                    <a:pt x="5" y="1338"/>
                  </a:cubicBezTo>
                  <a:cubicBezTo>
                    <a:pt x="1" y="1414"/>
                    <a:pt x="63" y="1455"/>
                    <a:pt x="120" y="1455"/>
                  </a:cubicBezTo>
                  <a:cubicBezTo>
                    <a:pt x="166" y="1455"/>
                    <a:pt x="209" y="1428"/>
                    <a:pt x="212" y="1371"/>
                  </a:cubicBezTo>
                  <a:cubicBezTo>
                    <a:pt x="238" y="950"/>
                    <a:pt x="264" y="535"/>
                    <a:pt x="290" y="114"/>
                  </a:cubicBezTo>
                  <a:cubicBezTo>
                    <a:pt x="293" y="43"/>
                    <a:pt x="231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0"/>
            <p:cNvSpPr/>
            <p:nvPr/>
          </p:nvSpPr>
          <p:spPr>
            <a:xfrm>
              <a:off x="5832877" y="4032585"/>
              <a:ext cx="145490" cy="214392"/>
            </a:xfrm>
            <a:custGeom>
              <a:rect b="b" l="l" r="r" t="t"/>
              <a:pathLst>
                <a:path extrusionOk="0" h="2315" w="1571">
                  <a:moveTo>
                    <a:pt x="1431" y="1"/>
                  </a:moveTo>
                  <a:cubicBezTo>
                    <a:pt x="1394" y="1"/>
                    <a:pt x="1358" y="18"/>
                    <a:pt x="1338" y="58"/>
                  </a:cubicBezTo>
                  <a:cubicBezTo>
                    <a:pt x="969" y="783"/>
                    <a:pt x="554" y="1496"/>
                    <a:pt x="62" y="2150"/>
                  </a:cubicBezTo>
                  <a:cubicBezTo>
                    <a:pt x="1" y="2225"/>
                    <a:pt x="70" y="2315"/>
                    <a:pt x="145" y="2315"/>
                  </a:cubicBezTo>
                  <a:cubicBezTo>
                    <a:pt x="173" y="2315"/>
                    <a:pt x="201" y="2302"/>
                    <a:pt x="224" y="2273"/>
                  </a:cubicBezTo>
                  <a:cubicBezTo>
                    <a:pt x="729" y="1606"/>
                    <a:pt x="1150" y="880"/>
                    <a:pt x="1532" y="142"/>
                  </a:cubicBezTo>
                  <a:cubicBezTo>
                    <a:pt x="1570" y="62"/>
                    <a:pt x="1500" y="1"/>
                    <a:pt x="14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0"/>
            <p:cNvSpPr/>
            <p:nvPr/>
          </p:nvSpPr>
          <p:spPr>
            <a:xfrm>
              <a:off x="5638027" y="4298189"/>
              <a:ext cx="166976" cy="141045"/>
            </a:xfrm>
            <a:custGeom>
              <a:rect b="b" l="l" r="r" t="t"/>
              <a:pathLst>
                <a:path extrusionOk="0" h="1523" w="1803">
                  <a:moveTo>
                    <a:pt x="1654" y="0"/>
                  </a:moveTo>
                  <a:cubicBezTo>
                    <a:pt x="1627" y="0"/>
                    <a:pt x="1599" y="12"/>
                    <a:pt x="1577" y="39"/>
                  </a:cubicBezTo>
                  <a:cubicBezTo>
                    <a:pt x="1169" y="557"/>
                    <a:pt x="670" y="991"/>
                    <a:pt x="100" y="1321"/>
                  </a:cubicBezTo>
                  <a:cubicBezTo>
                    <a:pt x="0" y="1377"/>
                    <a:pt x="43" y="1523"/>
                    <a:pt x="131" y="1523"/>
                  </a:cubicBezTo>
                  <a:cubicBezTo>
                    <a:pt x="145" y="1523"/>
                    <a:pt x="161" y="1519"/>
                    <a:pt x="178" y="1509"/>
                  </a:cubicBezTo>
                  <a:cubicBezTo>
                    <a:pt x="787" y="1160"/>
                    <a:pt x="1311" y="713"/>
                    <a:pt x="1745" y="169"/>
                  </a:cubicBezTo>
                  <a:cubicBezTo>
                    <a:pt x="1802" y="88"/>
                    <a:pt x="1730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0"/>
            <p:cNvSpPr/>
            <p:nvPr/>
          </p:nvSpPr>
          <p:spPr>
            <a:xfrm>
              <a:off x="5653863" y="2905528"/>
              <a:ext cx="653178" cy="668922"/>
            </a:xfrm>
            <a:custGeom>
              <a:rect b="b" l="l" r="r" t="t"/>
              <a:pathLst>
                <a:path extrusionOk="0" h="7223" w="7053">
                  <a:moveTo>
                    <a:pt x="3588" y="1"/>
                  </a:moveTo>
                  <a:cubicBezTo>
                    <a:pt x="2912" y="1"/>
                    <a:pt x="2235" y="194"/>
                    <a:pt x="1678" y="578"/>
                  </a:cubicBezTo>
                  <a:cubicBezTo>
                    <a:pt x="888" y="1116"/>
                    <a:pt x="357" y="2016"/>
                    <a:pt x="260" y="2961"/>
                  </a:cubicBezTo>
                  <a:cubicBezTo>
                    <a:pt x="162" y="3913"/>
                    <a:pt x="499" y="4897"/>
                    <a:pt x="1166" y="5584"/>
                  </a:cubicBezTo>
                  <a:cubicBezTo>
                    <a:pt x="778" y="6134"/>
                    <a:pt x="389" y="6678"/>
                    <a:pt x="1" y="7222"/>
                  </a:cubicBezTo>
                  <a:cubicBezTo>
                    <a:pt x="743" y="7138"/>
                    <a:pt x="2199" y="6180"/>
                    <a:pt x="2209" y="6180"/>
                  </a:cubicBezTo>
                  <a:cubicBezTo>
                    <a:pt x="2209" y="6180"/>
                    <a:pt x="2209" y="6180"/>
                    <a:pt x="2209" y="6180"/>
                  </a:cubicBezTo>
                  <a:cubicBezTo>
                    <a:pt x="2494" y="6203"/>
                    <a:pt x="2858" y="6218"/>
                    <a:pt x="3236" y="6218"/>
                  </a:cubicBezTo>
                  <a:cubicBezTo>
                    <a:pt x="3786" y="6218"/>
                    <a:pt x="4366" y="6186"/>
                    <a:pt x="4773" y="6102"/>
                  </a:cubicBezTo>
                  <a:cubicBezTo>
                    <a:pt x="5466" y="5959"/>
                    <a:pt x="6133" y="5616"/>
                    <a:pt x="6548" y="5053"/>
                  </a:cubicBezTo>
                  <a:cubicBezTo>
                    <a:pt x="6917" y="4548"/>
                    <a:pt x="7053" y="3894"/>
                    <a:pt x="7014" y="3272"/>
                  </a:cubicBezTo>
                  <a:cubicBezTo>
                    <a:pt x="6943" y="2061"/>
                    <a:pt x="6204" y="915"/>
                    <a:pt x="5129" y="364"/>
                  </a:cubicBezTo>
                  <a:cubicBezTo>
                    <a:pt x="4655" y="122"/>
                    <a:pt x="4122" y="1"/>
                    <a:pt x="35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0"/>
            <p:cNvSpPr/>
            <p:nvPr/>
          </p:nvSpPr>
          <p:spPr>
            <a:xfrm>
              <a:off x="5791759" y="3074725"/>
              <a:ext cx="287369" cy="238841"/>
            </a:xfrm>
            <a:custGeom>
              <a:rect b="b" l="l" r="r" t="t"/>
              <a:pathLst>
                <a:path extrusionOk="0" h="2579" w="3103">
                  <a:moveTo>
                    <a:pt x="2870" y="241"/>
                  </a:moveTo>
                  <a:lnTo>
                    <a:pt x="2870" y="2339"/>
                  </a:lnTo>
                  <a:lnTo>
                    <a:pt x="234" y="2339"/>
                  </a:lnTo>
                  <a:lnTo>
                    <a:pt x="234" y="241"/>
                  </a:lnTo>
                  <a:close/>
                  <a:moveTo>
                    <a:pt x="118" y="1"/>
                  </a:moveTo>
                  <a:cubicBezTo>
                    <a:pt x="53" y="1"/>
                    <a:pt x="1" y="53"/>
                    <a:pt x="1" y="117"/>
                  </a:cubicBezTo>
                  <a:lnTo>
                    <a:pt x="1" y="2462"/>
                  </a:lnTo>
                  <a:cubicBezTo>
                    <a:pt x="1" y="2526"/>
                    <a:pt x="53" y="2578"/>
                    <a:pt x="118" y="2578"/>
                  </a:cubicBezTo>
                  <a:lnTo>
                    <a:pt x="2986" y="2578"/>
                  </a:lnTo>
                  <a:cubicBezTo>
                    <a:pt x="3051" y="2578"/>
                    <a:pt x="3103" y="2526"/>
                    <a:pt x="3103" y="2462"/>
                  </a:cubicBezTo>
                  <a:lnTo>
                    <a:pt x="3103" y="117"/>
                  </a:lnTo>
                  <a:cubicBezTo>
                    <a:pt x="3103" y="53"/>
                    <a:pt x="3051" y="1"/>
                    <a:pt x="29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0"/>
            <p:cNvSpPr/>
            <p:nvPr/>
          </p:nvSpPr>
          <p:spPr>
            <a:xfrm>
              <a:off x="6057455" y="3098711"/>
              <a:ext cx="146416" cy="195685"/>
            </a:xfrm>
            <a:custGeom>
              <a:rect b="b" l="l" r="r" t="t"/>
              <a:pathLst>
                <a:path extrusionOk="0" h="2113" w="1581">
                  <a:moveTo>
                    <a:pt x="1348" y="286"/>
                  </a:moveTo>
                  <a:lnTo>
                    <a:pt x="1348" y="1827"/>
                  </a:lnTo>
                  <a:lnTo>
                    <a:pt x="240" y="1484"/>
                  </a:lnTo>
                  <a:lnTo>
                    <a:pt x="240" y="629"/>
                  </a:lnTo>
                  <a:lnTo>
                    <a:pt x="1348" y="286"/>
                  </a:lnTo>
                  <a:close/>
                  <a:moveTo>
                    <a:pt x="1466" y="1"/>
                  </a:moveTo>
                  <a:cubicBezTo>
                    <a:pt x="1454" y="1"/>
                    <a:pt x="1443" y="3"/>
                    <a:pt x="1432" y="7"/>
                  </a:cubicBezTo>
                  <a:lnTo>
                    <a:pt x="85" y="428"/>
                  </a:lnTo>
                  <a:cubicBezTo>
                    <a:pt x="33" y="441"/>
                    <a:pt x="1" y="493"/>
                    <a:pt x="1" y="538"/>
                  </a:cubicBezTo>
                  <a:lnTo>
                    <a:pt x="1" y="1575"/>
                  </a:lnTo>
                  <a:cubicBezTo>
                    <a:pt x="1" y="1626"/>
                    <a:pt x="33" y="1672"/>
                    <a:pt x="85" y="1685"/>
                  </a:cubicBezTo>
                  <a:lnTo>
                    <a:pt x="1432" y="2106"/>
                  </a:lnTo>
                  <a:cubicBezTo>
                    <a:pt x="1445" y="2106"/>
                    <a:pt x="1451" y="2112"/>
                    <a:pt x="1464" y="2112"/>
                  </a:cubicBezTo>
                  <a:cubicBezTo>
                    <a:pt x="1490" y="2112"/>
                    <a:pt x="1516" y="2099"/>
                    <a:pt x="1535" y="2086"/>
                  </a:cubicBezTo>
                  <a:cubicBezTo>
                    <a:pt x="1568" y="2067"/>
                    <a:pt x="1581" y="2028"/>
                    <a:pt x="1581" y="1989"/>
                  </a:cubicBezTo>
                  <a:lnTo>
                    <a:pt x="1581" y="124"/>
                  </a:lnTo>
                  <a:cubicBezTo>
                    <a:pt x="1581" y="85"/>
                    <a:pt x="1568" y="46"/>
                    <a:pt x="1535" y="27"/>
                  </a:cubicBezTo>
                  <a:cubicBezTo>
                    <a:pt x="1514" y="10"/>
                    <a:pt x="1489" y="1"/>
                    <a:pt x="1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5" name="Google Shape;2485;p30"/>
            <p:cNvGrpSpPr/>
            <p:nvPr/>
          </p:nvGrpSpPr>
          <p:grpSpPr>
            <a:xfrm>
              <a:off x="3158039" y="1850891"/>
              <a:ext cx="462309" cy="427580"/>
              <a:chOff x="3158039" y="1850891"/>
              <a:chExt cx="462309" cy="427580"/>
            </a:xfrm>
          </p:grpSpPr>
          <p:sp>
            <p:nvSpPr>
              <p:cNvPr id="2486" name="Google Shape;2486;p30"/>
              <p:cNvSpPr/>
              <p:nvPr/>
            </p:nvSpPr>
            <p:spPr>
              <a:xfrm>
                <a:off x="3173275" y="1860375"/>
                <a:ext cx="432225" cy="413325"/>
              </a:xfrm>
              <a:custGeom>
                <a:rect b="b" l="l" r="r" t="t"/>
                <a:pathLst>
                  <a:path extrusionOk="0" h="16533" w="17289">
                    <a:moveTo>
                      <a:pt x="6519" y="0"/>
                    </a:moveTo>
                    <a:lnTo>
                      <a:pt x="2773" y="2125"/>
                    </a:lnTo>
                    <a:lnTo>
                      <a:pt x="396" y="6159"/>
                    </a:lnTo>
                    <a:lnTo>
                      <a:pt x="0" y="9509"/>
                    </a:lnTo>
                    <a:lnTo>
                      <a:pt x="936" y="12679"/>
                    </a:lnTo>
                    <a:lnTo>
                      <a:pt x="4106" y="15596"/>
                    </a:lnTo>
                    <a:lnTo>
                      <a:pt x="7996" y="16533"/>
                    </a:lnTo>
                    <a:lnTo>
                      <a:pt x="12534" y="15632"/>
                    </a:lnTo>
                    <a:lnTo>
                      <a:pt x="15668" y="13075"/>
                    </a:lnTo>
                    <a:lnTo>
                      <a:pt x="17289" y="10229"/>
                    </a:lnTo>
                    <a:lnTo>
                      <a:pt x="17181" y="8573"/>
                    </a:lnTo>
                    <a:lnTo>
                      <a:pt x="13038" y="9617"/>
                    </a:lnTo>
                    <a:lnTo>
                      <a:pt x="8176" y="100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2487" name="Google Shape;2487;p30"/>
              <p:cNvSpPr/>
              <p:nvPr/>
            </p:nvSpPr>
            <p:spPr>
              <a:xfrm>
                <a:off x="3391693" y="1991101"/>
                <a:ext cx="216059" cy="115855"/>
              </a:xfrm>
              <a:custGeom>
                <a:rect b="b" l="l" r="r" t="t"/>
                <a:pathLst>
                  <a:path extrusionOk="0" h="1251" w="2333">
                    <a:moveTo>
                      <a:pt x="2093" y="0"/>
                    </a:moveTo>
                    <a:lnTo>
                      <a:pt x="1" y="1250"/>
                    </a:lnTo>
                    <a:lnTo>
                      <a:pt x="1" y="1250"/>
                    </a:lnTo>
                    <a:lnTo>
                      <a:pt x="2332" y="959"/>
                    </a:lnTo>
                    <a:lnTo>
                      <a:pt x="20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30"/>
              <p:cNvSpPr/>
              <p:nvPr/>
            </p:nvSpPr>
            <p:spPr>
              <a:xfrm>
                <a:off x="3158039" y="1850891"/>
                <a:ext cx="462309" cy="427580"/>
              </a:xfrm>
              <a:custGeom>
                <a:rect b="b" l="l" r="r" t="t"/>
                <a:pathLst>
                  <a:path extrusionOk="0" h="4617" w="4992">
                    <a:moveTo>
                      <a:pt x="2240" y="190"/>
                    </a:moveTo>
                    <a:cubicBezTo>
                      <a:pt x="2253" y="199"/>
                      <a:pt x="2270" y="205"/>
                      <a:pt x="2291" y="206"/>
                    </a:cubicBezTo>
                    <a:cubicBezTo>
                      <a:pt x="3418" y="206"/>
                      <a:pt x="4493" y="1009"/>
                      <a:pt x="4687" y="2142"/>
                    </a:cubicBezTo>
                    <a:cubicBezTo>
                      <a:pt x="4913" y="3470"/>
                      <a:pt x="3638" y="4415"/>
                      <a:pt x="2427" y="4428"/>
                    </a:cubicBezTo>
                    <a:cubicBezTo>
                      <a:pt x="2417" y="4428"/>
                      <a:pt x="2407" y="4429"/>
                      <a:pt x="2397" y="4429"/>
                    </a:cubicBezTo>
                    <a:cubicBezTo>
                      <a:pt x="1339" y="4429"/>
                      <a:pt x="341" y="3751"/>
                      <a:pt x="270" y="2641"/>
                    </a:cubicBezTo>
                    <a:cubicBezTo>
                      <a:pt x="195" y="1574"/>
                      <a:pt x="1088" y="196"/>
                      <a:pt x="2240" y="190"/>
                    </a:cubicBezTo>
                    <a:close/>
                    <a:moveTo>
                      <a:pt x="2230" y="1"/>
                    </a:moveTo>
                    <a:cubicBezTo>
                      <a:pt x="972" y="1"/>
                      <a:pt x="1" y="1473"/>
                      <a:pt x="76" y="2641"/>
                    </a:cubicBezTo>
                    <a:cubicBezTo>
                      <a:pt x="153" y="3855"/>
                      <a:pt x="1236" y="4616"/>
                      <a:pt x="2397" y="4616"/>
                    </a:cubicBezTo>
                    <a:cubicBezTo>
                      <a:pt x="2407" y="4616"/>
                      <a:pt x="2417" y="4616"/>
                      <a:pt x="2427" y="4616"/>
                    </a:cubicBezTo>
                    <a:cubicBezTo>
                      <a:pt x="3683" y="4610"/>
                      <a:pt x="4991" y="3671"/>
                      <a:pt x="4907" y="2311"/>
                    </a:cubicBezTo>
                    <a:cubicBezTo>
                      <a:pt x="4831" y="1023"/>
                      <a:pt x="3610" y="67"/>
                      <a:pt x="2385" y="14"/>
                    </a:cubicBezTo>
                    <a:lnTo>
                      <a:pt x="2385" y="14"/>
                    </a:lnTo>
                    <a:cubicBezTo>
                      <a:pt x="2374" y="9"/>
                      <a:pt x="2362" y="6"/>
                      <a:pt x="2349" y="5"/>
                    </a:cubicBezTo>
                    <a:cubicBezTo>
                      <a:pt x="2309" y="2"/>
                      <a:pt x="2269" y="1"/>
                      <a:pt x="2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30"/>
              <p:cNvSpPr/>
              <p:nvPr/>
            </p:nvSpPr>
            <p:spPr>
              <a:xfrm>
                <a:off x="3331775" y="1856632"/>
                <a:ext cx="51306" cy="262179"/>
              </a:xfrm>
              <a:custGeom>
                <a:rect b="b" l="l" r="r" t="t"/>
                <a:pathLst>
                  <a:path extrusionOk="0" h="2831" w="554">
                    <a:moveTo>
                      <a:pt x="94" y="0"/>
                    </a:moveTo>
                    <a:cubicBezTo>
                      <a:pt x="47" y="0"/>
                      <a:pt x="0" y="31"/>
                      <a:pt x="0" y="92"/>
                    </a:cubicBezTo>
                    <a:cubicBezTo>
                      <a:pt x="26" y="992"/>
                      <a:pt x="143" y="1880"/>
                      <a:pt x="350" y="2760"/>
                    </a:cubicBezTo>
                    <a:cubicBezTo>
                      <a:pt x="363" y="2809"/>
                      <a:pt x="400" y="2831"/>
                      <a:pt x="437" y="2831"/>
                    </a:cubicBezTo>
                    <a:cubicBezTo>
                      <a:pt x="494" y="2831"/>
                      <a:pt x="553" y="2782"/>
                      <a:pt x="538" y="2709"/>
                    </a:cubicBezTo>
                    <a:cubicBezTo>
                      <a:pt x="331" y="1847"/>
                      <a:pt x="214" y="973"/>
                      <a:pt x="188" y="92"/>
                    </a:cubicBezTo>
                    <a:cubicBezTo>
                      <a:pt x="188" y="31"/>
                      <a:pt x="141" y="0"/>
                      <a:pt x="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30"/>
              <p:cNvSpPr/>
              <p:nvPr/>
            </p:nvSpPr>
            <p:spPr>
              <a:xfrm>
                <a:off x="3365392" y="2065652"/>
                <a:ext cx="246806" cy="56955"/>
              </a:xfrm>
              <a:custGeom>
                <a:rect b="b" l="l" r="r" t="t"/>
                <a:pathLst>
                  <a:path extrusionOk="0" h="615" w="2665">
                    <a:moveTo>
                      <a:pt x="2533" y="1"/>
                    </a:moveTo>
                    <a:cubicBezTo>
                      <a:pt x="2525" y="1"/>
                      <a:pt x="2516" y="2"/>
                      <a:pt x="2506" y="5"/>
                    </a:cubicBezTo>
                    <a:cubicBezTo>
                      <a:pt x="1735" y="244"/>
                      <a:pt x="926" y="348"/>
                      <a:pt x="123" y="426"/>
                    </a:cubicBezTo>
                    <a:cubicBezTo>
                      <a:pt x="4" y="438"/>
                      <a:pt x="0" y="614"/>
                      <a:pt x="111" y="614"/>
                    </a:cubicBezTo>
                    <a:cubicBezTo>
                      <a:pt x="115" y="614"/>
                      <a:pt x="119" y="614"/>
                      <a:pt x="123" y="613"/>
                    </a:cubicBezTo>
                    <a:cubicBezTo>
                      <a:pt x="945" y="536"/>
                      <a:pt x="1768" y="432"/>
                      <a:pt x="2558" y="193"/>
                    </a:cubicBezTo>
                    <a:cubicBezTo>
                      <a:pt x="2665" y="157"/>
                      <a:pt x="2630" y="1"/>
                      <a:pt x="2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30"/>
              <p:cNvSpPr/>
              <p:nvPr/>
            </p:nvSpPr>
            <p:spPr>
              <a:xfrm>
                <a:off x="3362521" y="1987304"/>
                <a:ext cx="222727" cy="131321"/>
              </a:xfrm>
              <a:custGeom>
                <a:rect b="b" l="l" r="r" t="t"/>
                <a:pathLst>
                  <a:path extrusionOk="0" h="1418" w="2405">
                    <a:moveTo>
                      <a:pt x="2275" y="0"/>
                    </a:moveTo>
                    <a:cubicBezTo>
                      <a:pt x="2259" y="0"/>
                      <a:pt x="2243" y="5"/>
                      <a:pt x="2226" y="15"/>
                    </a:cubicBezTo>
                    <a:cubicBezTo>
                      <a:pt x="1553" y="488"/>
                      <a:pt x="840" y="896"/>
                      <a:pt x="96" y="1239"/>
                    </a:cubicBezTo>
                    <a:cubicBezTo>
                      <a:pt x="0" y="1284"/>
                      <a:pt x="56" y="1417"/>
                      <a:pt x="145" y="1417"/>
                    </a:cubicBezTo>
                    <a:cubicBezTo>
                      <a:pt x="158" y="1417"/>
                      <a:pt x="172" y="1414"/>
                      <a:pt x="186" y="1408"/>
                    </a:cubicBezTo>
                    <a:cubicBezTo>
                      <a:pt x="938" y="1064"/>
                      <a:pt x="1650" y="656"/>
                      <a:pt x="2323" y="184"/>
                    </a:cubicBezTo>
                    <a:cubicBezTo>
                      <a:pt x="2405" y="124"/>
                      <a:pt x="2354" y="0"/>
                      <a:pt x="2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30"/>
              <p:cNvSpPr/>
              <p:nvPr/>
            </p:nvSpPr>
            <p:spPr>
              <a:xfrm>
                <a:off x="3194713" y="2088712"/>
                <a:ext cx="107705" cy="135951"/>
              </a:xfrm>
              <a:custGeom>
                <a:rect b="b" l="l" r="r" t="t"/>
                <a:pathLst>
                  <a:path extrusionOk="0" h="1468" w="1163">
                    <a:moveTo>
                      <a:pt x="94" y="0"/>
                    </a:moveTo>
                    <a:cubicBezTo>
                      <a:pt x="46" y="0"/>
                      <a:pt x="1" y="31"/>
                      <a:pt x="4" y="92"/>
                    </a:cubicBezTo>
                    <a:cubicBezTo>
                      <a:pt x="62" y="708"/>
                      <a:pt x="438" y="1226"/>
                      <a:pt x="1014" y="1459"/>
                    </a:cubicBezTo>
                    <a:cubicBezTo>
                      <a:pt x="1027" y="1465"/>
                      <a:pt x="1040" y="1468"/>
                      <a:pt x="1051" y="1468"/>
                    </a:cubicBezTo>
                    <a:cubicBezTo>
                      <a:pt x="1134" y="1468"/>
                      <a:pt x="1162" y="1317"/>
                      <a:pt x="1059" y="1278"/>
                    </a:cubicBezTo>
                    <a:cubicBezTo>
                      <a:pt x="574" y="1077"/>
                      <a:pt x="237" y="617"/>
                      <a:pt x="198" y="92"/>
                    </a:cubicBezTo>
                    <a:cubicBezTo>
                      <a:pt x="192" y="31"/>
                      <a:pt x="141" y="0"/>
                      <a:pt x="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93" name="Google Shape;2493;p30"/>
            <p:cNvSpPr/>
            <p:nvPr/>
          </p:nvSpPr>
          <p:spPr>
            <a:xfrm>
              <a:off x="4146182" y="2031850"/>
              <a:ext cx="193833" cy="269402"/>
            </a:xfrm>
            <a:custGeom>
              <a:rect b="b" l="l" r="r" t="t"/>
              <a:pathLst>
                <a:path extrusionOk="0" h="2909" w="2093">
                  <a:moveTo>
                    <a:pt x="85" y="1"/>
                  </a:moveTo>
                  <a:lnTo>
                    <a:pt x="0" y="1937"/>
                  </a:lnTo>
                  <a:lnTo>
                    <a:pt x="20" y="2649"/>
                  </a:lnTo>
                  <a:lnTo>
                    <a:pt x="130" y="2908"/>
                  </a:lnTo>
                  <a:lnTo>
                    <a:pt x="765" y="2397"/>
                  </a:lnTo>
                  <a:lnTo>
                    <a:pt x="2092" y="1438"/>
                  </a:lnTo>
                  <a:lnTo>
                    <a:pt x="1645" y="1011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0"/>
            <p:cNvSpPr/>
            <p:nvPr/>
          </p:nvSpPr>
          <p:spPr>
            <a:xfrm>
              <a:off x="3877522" y="1965634"/>
              <a:ext cx="651326" cy="431563"/>
            </a:xfrm>
            <a:custGeom>
              <a:rect b="b" l="l" r="r" t="t"/>
              <a:pathLst>
                <a:path extrusionOk="0" h="4660" w="7033">
                  <a:moveTo>
                    <a:pt x="3892" y="210"/>
                  </a:moveTo>
                  <a:cubicBezTo>
                    <a:pt x="4851" y="210"/>
                    <a:pt x="5680" y="230"/>
                    <a:pt x="5693" y="230"/>
                  </a:cubicBezTo>
                  <a:cubicBezTo>
                    <a:pt x="6424" y="230"/>
                    <a:pt x="6819" y="903"/>
                    <a:pt x="6819" y="1532"/>
                  </a:cubicBezTo>
                  <a:lnTo>
                    <a:pt x="6819" y="3202"/>
                  </a:lnTo>
                  <a:cubicBezTo>
                    <a:pt x="6819" y="3889"/>
                    <a:pt x="6262" y="4446"/>
                    <a:pt x="5576" y="4446"/>
                  </a:cubicBezTo>
                  <a:lnTo>
                    <a:pt x="1451" y="4446"/>
                  </a:lnTo>
                  <a:cubicBezTo>
                    <a:pt x="771" y="4446"/>
                    <a:pt x="208" y="3889"/>
                    <a:pt x="208" y="3202"/>
                  </a:cubicBezTo>
                  <a:lnTo>
                    <a:pt x="208" y="1532"/>
                  </a:lnTo>
                  <a:cubicBezTo>
                    <a:pt x="208" y="890"/>
                    <a:pt x="739" y="366"/>
                    <a:pt x="1464" y="288"/>
                  </a:cubicBezTo>
                  <a:cubicBezTo>
                    <a:pt x="2040" y="223"/>
                    <a:pt x="3024" y="210"/>
                    <a:pt x="3892" y="210"/>
                  </a:cubicBezTo>
                  <a:close/>
                  <a:moveTo>
                    <a:pt x="3955" y="1"/>
                  </a:moveTo>
                  <a:cubicBezTo>
                    <a:pt x="3063" y="1"/>
                    <a:pt x="2042" y="18"/>
                    <a:pt x="1444" y="81"/>
                  </a:cubicBezTo>
                  <a:cubicBezTo>
                    <a:pt x="609" y="165"/>
                    <a:pt x="0" y="780"/>
                    <a:pt x="0" y="1532"/>
                  </a:cubicBezTo>
                  <a:lnTo>
                    <a:pt x="0" y="3202"/>
                  </a:lnTo>
                  <a:cubicBezTo>
                    <a:pt x="0" y="4005"/>
                    <a:pt x="654" y="4659"/>
                    <a:pt x="1457" y="4659"/>
                  </a:cubicBezTo>
                  <a:lnTo>
                    <a:pt x="5582" y="4659"/>
                  </a:lnTo>
                  <a:cubicBezTo>
                    <a:pt x="6379" y="4659"/>
                    <a:pt x="7033" y="4005"/>
                    <a:pt x="7033" y="3202"/>
                  </a:cubicBezTo>
                  <a:lnTo>
                    <a:pt x="7033" y="1532"/>
                  </a:lnTo>
                  <a:cubicBezTo>
                    <a:pt x="7033" y="683"/>
                    <a:pt x="6450" y="23"/>
                    <a:pt x="5699" y="23"/>
                  </a:cubicBezTo>
                  <a:cubicBezTo>
                    <a:pt x="5682" y="19"/>
                    <a:pt x="4889" y="1"/>
                    <a:pt x="3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0"/>
            <p:cNvSpPr/>
            <p:nvPr/>
          </p:nvSpPr>
          <p:spPr>
            <a:xfrm>
              <a:off x="4137754" y="2037869"/>
              <a:ext cx="20189" cy="261531"/>
            </a:xfrm>
            <a:custGeom>
              <a:rect b="b" l="l" r="r" t="t"/>
              <a:pathLst>
                <a:path extrusionOk="0" h="2824" w="218">
                  <a:moveTo>
                    <a:pt x="142" y="0"/>
                  </a:moveTo>
                  <a:cubicBezTo>
                    <a:pt x="103" y="0"/>
                    <a:pt x="62" y="26"/>
                    <a:pt x="59" y="78"/>
                  </a:cubicBezTo>
                  <a:cubicBezTo>
                    <a:pt x="1" y="965"/>
                    <a:pt x="1" y="1859"/>
                    <a:pt x="40" y="2746"/>
                  </a:cubicBezTo>
                  <a:cubicBezTo>
                    <a:pt x="43" y="2798"/>
                    <a:pt x="83" y="2824"/>
                    <a:pt x="123" y="2824"/>
                  </a:cubicBezTo>
                  <a:cubicBezTo>
                    <a:pt x="163" y="2824"/>
                    <a:pt x="202" y="2798"/>
                    <a:pt x="202" y="2746"/>
                  </a:cubicBezTo>
                  <a:cubicBezTo>
                    <a:pt x="156" y="1859"/>
                    <a:pt x="163" y="965"/>
                    <a:pt x="214" y="78"/>
                  </a:cubicBezTo>
                  <a:cubicBezTo>
                    <a:pt x="218" y="26"/>
                    <a:pt x="180" y="0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0"/>
            <p:cNvSpPr/>
            <p:nvPr/>
          </p:nvSpPr>
          <p:spPr>
            <a:xfrm>
              <a:off x="4141551" y="2164096"/>
              <a:ext cx="208465" cy="140675"/>
            </a:xfrm>
            <a:custGeom>
              <a:rect b="b" l="l" r="r" t="t"/>
              <a:pathLst>
                <a:path extrusionOk="0" h="1519" w="2251">
                  <a:moveTo>
                    <a:pt x="2145" y="0"/>
                  </a:moveTo>
                  <a:cubicBezTo>
                    <a:pt x="2131" y="0"/>
                    <a:pt x="2117" y="5"/>
                    <a:pt x="2103" y="17"/>
                  </a:cubicBezTo>
                  <a:cubicBezTo>
                    <a:pt x="1936" y="134"/>
                    <a:pt x="416" y="1339"/>
                    <a:pt x="190" y="1339"/>
                  </a:cubicBezTo>
                  <a:cubicBezTo>
                    <a:pt x="179" y="1339"/>
                    <a:pt x="172" y="1337"/>
                    <a:pt x="167" y="1331"/>
                  </a:cubicBezTo>
                  <a:cubicBezTo>
                    <a:pt x="150" y="1313"/>
                    <a:pt x="132" y="1306"/>
                    <a:pt x="113" y="1306"/>
                  </a:cubicBezTo>
                  <a:cubicBezTo>
                    <a:pt x="54" y="1306"/>
                    <a:pt x="1" y="1387"/>
                    <a:pt x="50" y="1441"/>
                  </a:cubicBezTo>
                  <a:cubicBezTo>
                    <a:pt x="98" y="1496"/>
                    <a:pt x="152" y="1518"/>
                    <a:pt x="210" y="1518"/>
                  </a:cubicBezTo>
                  <a:cubicBezTo>
                    <a:pt x="391" y="1518"/>
                    <a:pt x="605" y="1305"/>
                    <a:pt x="717" y="1221"/>
                  </a:cubicBezTo>
                  <a:lnTo>
                    <a:pt x="2181" y="153"/>
                  </a:lnTo>
                  <a:cubicBezTo>
                    <a:pt x="2250" y="105"/>
                    <a:pt x="2206" y="0"/>
                    <a:pt x="2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0"/>
            <p:cNvSpPr/>
            <p:nvPr/>
          </p:nvSpPr>
          <p:spPr>
            <a:xfrm>
              <a:off x="4143126" y="2032776"/>
              <a:ext cx="212077" cy="143175"/>
            </a:xfrm>
            <a:custGeom>
              <a:rect b="b" l="l" r="r" t="t"/>
              <a:pathLst>
                <a:path extrusionOk="0" h="1546" w="2290">
                  <a:moveTo>
                    <a:pt x="120" y="1"/>
                  </a:moveTo>
                  <a:cubicBezTo>
                    <a:pt x="47" y="1"/>
                    <a:pt x="1" y="107"/>
                    <a:pt x="79" y="146"/>
                  </a:cubicBezTo>
                  <a:cubicBezTo>
                    <a:pt x="830" y="515"/>
                    <a:pt x="1465" y="1014"/>
                    <a:pt x="2119" y="1525"/>
                  </a:cubicBezTo>
                  <a:cubicBezTo>
                    <a:pt x="2135" y="1539"/>
                    <a:pt x="2153" y="1545"/>
                    <a:pt x="2171" y="1545"/>
                  </a:cubicBezTo>
                  <a:cubicBezTo>
                    <a:pt x="2235" y="1545"/>
                    <a:pt x="2290" y="1466"/>
                    <a:pt x="2229" y="1415"/>
                  </a:cubicBezTo>
                  <a:cubicBezTo>
                    <a:pt x="1568" y="891"/>
                    <a:pt x="921" y="386"/>
                    <a:pt x="156" y="10"/>
                  </a:cubicBezTo>
                  <a:cubicBezTo>
                    <a:pt x="144" y="4"/>
                    <a:pt x="131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0"/>
            <p:cNvSpPr/>
            <p:nvPr/>
          </p:nvSpPr>
          <p:spPr>
            <a:xfrm>
              <a:off x="4179799" y="2507399"/>
              <a:ext cx="64827" cy="81682"/>
            </a:xfrm>
            <a:custGeom>
              <a:rect b="b" l="l" r="r" t="t"/>
              <a:pathLst>
                <a:path extrusionOk="0" h="882" w="700">
                  <a:moveTo>
                    <a:pt x="699" y="1"/>
                  </a:moveTo>
                  <a:lnTo>
                    <a:pt x="699" y="1"/>
                  </a:lnTo>
                  <a:cubicBezTo>
                    <a:pt x="460" y="221"/>
                    <a:pt x="181" y="623"/>
                    <a:pt x="0" y="882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0"/>
            <p:cNvSpPr/>
            <p:nvPr/>
          </p:nvSpPr>
          <p:spPr>
            <a:xfrm>
              <a:off x="4159703" y="2493045"/>
              <a:ext cx="106409" cy="109928"/>
            </a:xfrm>
            <a:custGeom>
              <a:rect b="b" l="l" r="r" t="t"/>
              <a:pathLst>
                <a:path extrusionOk="0" h="1187" w="1149">
                  <a:moveTo>
                    <a:pt x="913" y="0"/>
                  </a:moveTo>
                  <a:cubicBezTo>
                    <a:pt x="877" y="0"/>
                    <a:pt x="840" y="14"/>
                    <a:pt x="806" y="46"/>
                  </a:cubicBezTo>
                  <a:cubicBezTo>
                    <a:pt x="521" y="311"/>
                    <a:pt x="301" y="642"/>
                    <a:pt x="81" y="959"/>
                  </a:cubicBezTo>
                  <a:cubicBezTo>
                    <a:pt x="0" y="1076"/>
                    <a:pt x="110" y="1187"/>
                    <a:pt x="222" y="1187"/>
                  </a:cubicBezTo>
                  <a:cubicBezTo>
                    <a:pt x="270" y="1187"/>
                    <a:pt x="320" y="1166"/>
                    <a:pt x="353" y="1114"/>
                  </a:cubicBezTo>
                  <a:cubicBezTo>
                    <a:pt x="560" y="823"/>
                    <a:pt x="768" y="519"/>
                    <a:pt x="1033" y="266"/>
                  </a:cubicBezTo>
                  <a:cubicBezTo>
                    <a:pt x="1149" y="160"/>
                    <a:pt x="1038" y="0"/>
                    <a:pt x="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0"/>
            <p:cNvSpPr/>
            <p:nvPr/>
          </p:nvSpPr>
          <p:spPr>
            <a:xfrm>
              <a:off x="4247034" y="2505269"/>
              <a:ext cx="76125" cy="71217"/>
            </a:xfrm>
            <a:custGeom>
              <a:rect b="b" l="l" r="r" t="t"/>
              <a:pathLst>
                <a:path extrusionOk="0" h="769" w="822">
                  <a:moveTo>
                    <a:pt x="21" y="1"/>
                  </a:moveTo>
                  <a:cubicBezTo>
                    <a:pt x="8" y="1"/>
                    <a:pt x="0" y="6"/>
                    <a:pt x="6" y="17"/>
                  </a:cubicBezTo>
                  <a:lnTo>
                    <a:pt x="822" y="769"/>
                  </a:lnTo>
                  <a:lnTo>
                    <a:pt x="71" y="24"/>
                  </a:lnTo>
                  <a:cubicBezTo>
                    <a:pt x="60" y="9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0"/>
            <p:cNvSpPr/>
            <p:nvPr/>
          </p:nvSpPr>
          <p:spPr>
            <a:xfrm>
              <a:off x="4228141" y="2491193"/>
              <a:ext cx="115392" cy="99741"/>
            </a:xfrm>
            <a:custGeom>
              <a:rect b="b" l="l" r="r" t="t"/>
              <a:pathLst>
                <a:path extrusionOk="0" h="1077" w="1246">
                  <a:moveTo>
                    <a:pt x="203" y="0"/>
                  </a:moveTo>
                  <a:cubicBezTo>
                    <a:pt x="155" y="0"/>
                    <a:pt x="104" y="31"/>
                    <a:pt x="80" y="79"/>
                  </a:cubicBezTo>
                  <a:cubicBezTo>
                    <a:pt x="74" y="85"/>
                    <a:pt x="74" y="85"/>
                    <a:pt x="67" y="92"/>
                  </a:cubicBezTo>
                  <a:cubicBezTo>
                    <a:pt x="0" y="217"/>
                    <a:pt x="112" y="333"/>
                    <a:pt x="220" y="333"/>
                  </a:cubicBezTo>
                  <a:cubicBezTo>
                    <a:pt x="223" y="333"/>
                    <a:pt x="225" y="333"/>
                    <a:pt x="228" y="333"/>
                  </a:cubicBezTo>
                  <a:lnTo>
                    <a:pt x="228" y="333"/>
                  </a:lnTo>
                  <a:cubicBezTo>
                    <a:pt x="256" y="370"/>
                    <a:pt x="325" y="446"/>
                    <a:pt x="339" y="461"/>
                  </a:cubicBezTo>
                  <a:cubicBezTo>
                    <a:pt x="404" y="526"/>
                    <a:pt x="469" y="590"/>
                    <a:pt x="540" y="662"/>
                  </a:cubicBezTo>
                  <a:cubicBezTo>
                    <a:pt x="663" y="785"/>
                    <a:pt x="786" y="908"/>
                    <a:pt x="909" y="1031"/>
                  </a:cubicBezTo>
                  <a:cubicBezTo>
                    <a:pt x="943" y="1063"/>
                    <a:pt x="981" y="1077"/>
                    <a:pt x="1017" y="1077"/>
                  </a:cubicBezTo>
                  <a:cubicBezTo>
                    <a:pt x="1140" y="1077"/>
                    <a:pt x="1246" y="920"/>
                    <a:pt x="1136" y="810"/>
                  </a:cubicBezTo>
                  <a:cubicBezTo>
                    <a:pt x="974" y="649"/>
                    <a:pt x="812" y="487"/>
                    <a:pt x="650" y="325"/>
                  </a:cubicBezTo>
                  <a:cubicBezTo>
                    <a:pt x="527" y="202"/>
                    <a:pt x="404" y="7"/>
                    <a:pt x="216" y="1"/>
                  </a:cubicBezTo>
                  <a:cubicBezTo>
                    <a:pt x="212" y="0"/>
                    <a:pt x="207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0"/>
            <p:cNvSpPr/>
            <p:nvPr/>
          </p:nvSpPr>
          <p:spPr>
            <a:xfrm>
              <a:off x="4328530" y="2498416"/>
              <a:ext cx="68439" cy="83442"/>
            </a:xfrm>
            <a:custGeom>
              <a:rect b="b" l="l" r="r" t="t"/>
              <a:pathLst>
                <a:path extrusionOk="0" h="901" w="739">
                  <a:moveTo>
                    <a:pt x="738" y="1"/>
                  </a:moveTo>
                  <a:cubicBezTo>
                    <a:pt x="738" y="1"/>
                    <a:pt x="272" y="525"/>
                    <a:pt x="0" y="901"/>
                  </a:cubicBezTo>
                  <a:lnTo>
                    <a:pt x="738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0"/>
            <p:cNvSpPr/>
            <p:nvPr/>
          </p:nvSpPr>
          <p:spPr>
            <a:xfrm>
              <a:off x="4308341" y="2483043"/>
              <a:ext cx="108446" cy="112614"/>
            </a:xfrm>
            <a:custGeom>
              <a:rect b="b" l="l" r="r" t="t"/>
              <a:pathLst>
                <a:path extrusionOk="0" h="1216" w="1171">
                  <a:moveTo>
                    <a:pt x="950" y="1"/>
                  </a:moveTo>
                  <a:cubicBezTo>
                    <a:pt x="914" y="1"/>
                    <a:pt x="878" y="15"/>
                    <a:pt x="846" y="50"/>
                  </a:cubicBezTo>
                  <a:cubicBezTo>
                    <a:pt x="581" y="355"/>
                    <a:pt x="322" y="659"/>
                    <a:pt x="82" y="983"/>
                  </a:cubicBezTo>
                  <a:cubicBezTo>
                    <a:pt x="0" y="1101"/>
                    <a:pt x="110" y="1216"/>
                    <a:pt x="225" y="1216"/>
                  </a:cubicBezTo>
                  <a:cubicBezTo>
                    <a:pt x="274" y="1216"/>
                    <a:pt x="324" y="1195"/>
                    <a:pt x="361" y="1145"/>
                  </a:cubicBezTo>
                  <a:cubicBezTo>
                    <a:pt x="574" y="840"/>
                    <a:pt x="820" y="555"/>
                    <a:pt x="1066" y="277"/>
                  </a:cubicBezTo>
                  <a:cubicBezTo>
                    <a:pt x="1171" y="158"/>
                    <a:pt x="1066" y="1"/>
                    <a:pt x="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0"/>
            <p:cNvSpPr/>
            <p:nvPr/>
          </p:nvSpPr>
          <p:spPr>
            <a:xfrm>
              <a:off x="4401691" y="2500824"/>
              <a:ext cx="68994" cy="80478"/>
            </a:xfrm>
            <a:custGeom>
              <a:rect b="b" l="l" r="r" t="t"/>
              <a:pathLst>
                <a:path extrusionOk="0" h="869" w="745">
                  <a:moveTo>
                    <a:pt x="0" y="1"/>
                  </a:moveTo>
                  <a:cubicBezTo>
                    <a:pt x="266" y="376"/>
                    <a:pt x="745" y="868"/>
                    <a:pt x="745" y="8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0"/>
            <p:cNvSpPr/>
            <p:nvPr/>
          </p:nvSpPr>
          <p:spPr>
            <a:xfrm>
              <a:off x="4381502" y="2487303"/>
              <a:ext cx="109558" cy="109002"/>
            </a:xfrm>
            <a:custGeom>
              <a:rect b="b" l="l" r="r" t="t"/>
              <a:pathLst>
                <a:path extrusionOk="0" h="1177" w="1183">
                  <a:moveTo>
                    <a:pt x="223" y="1"/>
                  </a:moveTo>
                  <a:cubicBezTo>
                    <a:pt x="110" y="1"/>
                    <a:pt x="0" y="113"/>
                    <a:pt x="82" y="231"/>
                  </a:cubicBezTo>
                  <a:cubicBezTo>
                    <a:pt x="315" y="548"/>
                    <a:pt x="574" y="846"/>
                    <a:pt x="846" y="1131"/>
                  </a:cubicBezTo>
                  <a:cubicBezTo>
                    <a:pt x="879" y="1163"/>
                    <a:pt x="915" y="1177"/>
                    <a:pt x="951" y="1177"/>
                  </a:cubicBezTo>
                  <a:cubicBezTo>
                    <a:pt x="1073" y="1177"/>
                    <a:pt x="1183" y="1019"/>
                    <a:pt x="1073" y="904"/>
                  </a:cubicBezTo>
                  <a:cubicBezTo>
                    <a:pt x="820" y="639"/>
                    <a:pt x="568" y="367"/>
                    <a:pt x="354" y="69"/>
                  </a:cubicBezTo>
                  <a:cubicBezTo>
                    <a:pt x="319" y="21"/>
                    <a:pt x="271" y="1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0"/>
            <p:cNvSpPr/>
            <p:nvPr/>
          </p:nvSpPr>
          <p:spPr>
            <a:xfrm>
              <a:off x="4473649" y="2507399"/>
              <a:ext cx="61215" cy="77515"/>
            </a:xfrm>
            <a:custGeom>
              <a:rect b="b" l="l" r="r" t="t"/>
              <a:pathLst>
                <a:path extrusionOk="0" h="837" w="661">
                  <a:moveTo>
                    <a:pt x="661" y="1"/>
                  </a:moveTo>
                  <a:cubicBezTo>
                    <a:pt x="421" y="221"/>
                    <a:pt x="182" y="571"/>
                    <a:pt x="0" y="836"/>
                  </a:cubicBezTo>
                  <a:lnTo>
                    <a:pt x="661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0"/>
            <p:cNvSpPr/>
            <p:nvPr/>
          </p:nvSpPr>
          <p:spPr>
            <a:xfrm>
              <a:off x="4453275" y="2493045"/>
              <a:ext cx="103075" cy="105668"/>
            </a:xfrm>
            <a:custGeom>
              <a:rect b="b" l="l" r="r" t="t"/>
              <a:pathLst>
                <a:path extrusionOk="0" h="1141" w="1113">
                  <a:moveTo>
                    <a:pt x="878" y="0"/>
                  </a:moveTo>
                  <a:cubicBezTo>
                    <a:pt x="841" y="0"/>
                    <a:pt x="804" y="14"/>
                    <a:pt x="771" y="46"/>
                  </a:cubicBezTo>
                  <a:cubicBezTo>
                    <a:pt x="499" y="298"/>
                    <a:pt x="291" y="603"/>
                    <a:pt x="78" y="907"/>
                  </a:cubicBezTo>
                  <a:cubicBezTo>
                    <a:pt x="1" y="1025"/>
                    <a:pt x="111" y="1140"/>
                    <a:pt x="225" y="1140"/>
                  </a:cubicBezTo>
                  <a:cubicBezTo>
                    <a:pt x="273" y="1140"/>
                    <a:pt x="321" y="1119"/>
                    <a:pt x="356" y="1069"/>
                  </a:cubicBezTo>
                  <a:cubicBezTo>
                    <a:pt x="550" y="790"/>
                    <a:pt x="745" y="499"/>
                    <a:pt x="997" y="266"/>
                  </a:cubicBezTo>
                  <a:cubicBezTo>
                    <a:pt x="1113" y="160"/>
                    <a:pt x="1002" y="0"/>
                    <a:pt x="8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0"/>
            <p:cNvSpPr/>
            <p:nvPr/>
          </p:nvSpPr>
          <p:spPr>
            <a:xfrm>
              <a:off x="4537271" y="2505269"/>
              <a:ext cx="76218" cy="72421"/>
            </a:xfrm>
            <a:custGeom>
              <a:rect b="b" l="l" r="r" t="t"/>
              <a:pathLst>
                <a:path extrusionOk="0" h="782" w="823">
                  <a:moveTo>
                    <a:pt x="21" y="1"/>
                  </a:moveTo>
                  <a:cubicBezTo>
                    <a:pt x="8" y="1"/>
                    <a:pt x="0" y="6"/>
                    <a:pt x="6" y="17"/>
                  </a:cubicBezTo>
                  <a:lnTo>
                    <a:pt x="822" y="782"/>
                  </a:lnTo>
                  <a:cubicBezTo>
                    <a:pt x="570" y="535"/>
                    <a:pt x="323" y="270"/>
                    <a:pt x="71" y="24"/>
                  </a:cubicBezTo>
                  <a:cubicBezTo>
                    <a:pt x="60" y="9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0"/>
            <p:cNvSpPr/>
            <p:nvPr/>
          </p:nvSpPr>
          <p:spPr>
            <a:xfrm>
              <a:off x="4518842" y="2490637"/>
              <a:ext cx="114929" cy="101778"/>
            </a:xfrm>
            <a:custGeom>
              <a:rect b="b" l="l" r="r" t="t"/>
              <a:pathLst>
                <a:path extrusionOk="0" h="1099" w="1241">
                  <a:moveTo>
                    <a:pt x="212" y="1"/>
                  </a:moveTo>
                  <a:cubicBezTo>
                    <a:pt x="160" y="1"/>
                    <a:pt x="102" y="33"/>
                    <a:pt x="76" y="85"/>
                  </a:cubicBezTo>
                  <a:cubicBezTo>
                    <a:pt x="69" y="85"/>
                    <a:pt x="69" y="91"/>
                    <a:pt x="63" y="98"/>
                  </a:cubicBezTo>
                  <a:cubicBezTo>
                    <a:pt x="0" y="223"/>
                    <a:pt x="110" y="339"/>
                    <a:pt x="217" y="339"/>
                  </a:cubicBezTo>
                  <a:cubicBezTo>
                    <a:pt x="219" y="339"/>
                    <a:pt x="221" y="339"/>
                    <a:pt x="223" y="339"/>
                  </a:cubicBezTo>
                  <a:lnTo>
                    <a:pt x="223" y="339"/>
                  </a:lnTo>
                  <a:cubicBezTo>
                    <a:pt x="253" y="377"/>
                    <a:pt x="325" y="457"/>
                    <a:pt x="335" y="467"/>
                  </a:cubicBezTo>
                  <a:cubicBezTo>
                    <a:pt x="399" y="538"/>
                    <a:pt x="464" y="603"/>
                    <a:pt x="535" y="674"/>
                  </a:cubicBezTo>
                  <a:cubicBezTo>
                    <a:pt x="658" y="797"/>
                    <a:pt x="781" y="927"/>
                    <a:pt x="905" y="1050"/>
                  </a:cubicBezTo>
                  <a:cubicBezTo>
                    <a:pt x="939" y="1084"/>
                    <a:pt x="977" y="1098"/>
                    <a:pt x="1014" y="1098"/>
                  </a:cubicBezTo>
                  <a:cubicBezTo>
                    <a:pt x="1136" y="1098"/>
                    <a:pt x="1241" y="939"/>
                    <a:pt x="1131" y="829"/>
                  </a:cubicBezTo>
                  <a:cubicBezTo>
                    <a:pt x="969" y="668"/>
                    <a:pt x="807" y="499"/>
                    <a:pt x="645" y="337"/>
                  </a:cubicBezTo>
                  <a:cubicBezTo>
                    <a:pt x="522" y="208"/>
                    <a:pt x="399" y="13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0"/>
            <p:cNvSpPr/>
            <p:nvPr/>
          </p:nvSpPr>
          <p:spPr>
            <a:xfrm>
              <a:off x="4619323" y="2498416"/>
              <a:ext cx="67883" cy="85849"/>
            </a:xfrm>
            <a:custGeom>
              <a:rect b="b" l="l" r="r" t="t"/>
              <a:pathLst>
                <a:path extrusionOk="0" h="927" w="733">
                  <a:moveTo>
                    <a:pt x="733" y="1"/>
                  </a:moveTo>
                  <a:cubicBezTo>
                    <a:pt x="732" y="1"/>
                    <a:pt x="266" y="558"/>
                    <a:pt x="1" y="927"/>
                  </a:cubicBezTo>
                  <a:lnTo>
                    <a:pt x="73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0"/>
            <p:cNvSpPr/>
            <p:nvPr/>
          </p:nvSpPr>
          <p:spPr>
            <a:xfrm>
              <a:off x="4598579" y="2482858"/>
              <a:ext cx="108632" cy="115207"/>
            </a:xfrm>
            <a:custGeom>
              <a:rect b="b" l="l" r="r" t="t"/>
              <a:pathLst>
                <a:path extrusionOk="0" h="1244" w="1173">
                  <a:moveTo>
                    <a:pt x="949" y="0"/>
                  </a:moveTo>
                  <a:cubicBezTo>
                    <a:pt x="913" y="0"/>
                    <a:pt x="877" y="15"/>
                    <a:pt x="847" y="52"/>
                  </a:cubicBezTo>
                  <a:cubicBezTo>
                    <a:pt x="581" y="369"/>
                    <a:pt x="322" y="687"/>
                    <a:pt x="82" y="1017"/>
                  </a:cubicBezTo>
                  <a:cubicBezTo>
                    <a:pt x="1" y="1130"/>
                    <a:pt x="110" y="1244"/>
                    <a:pt x="224" y="1244"/>
                  </a:cubicBezTo>
                  <a:cubicBezTo>
                    <a:pt x="274" y="1244"/>
                    <a:pt x="324" y="1223"/>
                    <a:pt x="361" y="1172"/>
                  </a:cubicBezTo>
                  <a:cubicBezTo>
                    <a:pt x="581" y="868"/>
                    <a:pt x="827" y="570"/>
                    <a:pt x="1073" y="279"/>
                  </a:cubicBezTo>
                  <a:cubicBezTo>
                    <a:pt x="1172" y="160"/>
                    <a:pt x="1063" y="0"/>
                    <a:pt x="9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0"/>
            <p:cNvSpPr/>
            <p:nvPr/>
          </p:nvSpPr>
          <p:spPr>
            <a:xfrm>
              <a:off x="4688317" y="2497861"/>
              <a:ext cx="72699" cy="83442"/>
            </a:xfrm>
            <a:custGeom>
              <a:rect b="b" l="l" r="r" t="t"/>
              <a:pathLst>
                <a:path extrusionOk="0" h="901" w="785">
                  <a:moveTo>
                    <a:pt x="1" y="0"/>
                  </a:moveTo>
                  <a:lnTo>
                    <a:pt x="784" y="900"/>
                  </a:lnTo>
                  <a:cubicBezTo>
                    <a:pt x="784" y="900"/>
                    <a:pt x="292" y="324"/>
                    <a:pt x="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0"/>
            <p:cNvSpPr/>
            <p:nvPr/>
          </p:nvSpPr>
          <p:spPr>
            <a:xfrm>
              <a:off x="4667851" y="2482487"/>
              <a:ext cx="112521" cy="114466"/>
            </a:xfrm>
            <a:custGeom>
              <a:rect b="b" l="l" r="r" t="t"/>
              <a:pathLst>
                <a:path extrusionOk="0" h="1236" w="1215">
                  <a:moveTo>
                    <a:pt x="227" y="0"/>
                  </a:moveTo>
                  <a:cubicBezTo>
                    <a:pt x="109" y="0"/>
                    <a:pt x="1" y="157"/>
                    <a:pt x="105" y="276"/>
                  </a:cubicBezTo>
                  <a:cubicBezTo>
                    <a:pt x="377" y="574"/>
                    <a:pt x="630" y="879"/>
                    <a:pt x="889" y="1183"/>
                  </a:cubicBezTo>
                  <a:cubicBezTo>
                    <a:pt x="921" y="1220"/>
                    <a:pt x="958" y="1235"/>
                    <a:pt x="993" y="1235"/>
                  </a:cubicBezTo>
                  <a:cubicBezTo>
                    <a:pt x="1109" y="1235"/>
                    <a:pt x="1214" y="1075"/>
                    <a:pt x="1115" y="956"/>
                  </a:cubicBezTo>
                  <a:cubicBezTo>
                    <a:pt x="856" y="652"/>
                    <a:pt x="597" y="348"/>
                    <a:pt x="332" y="50"/>
                  </a:cubicBezTo>
                  <a:cubicBezTo>
                    <a:pt x="300" y="15"/>
                    <a:pt x="263" y="0"/>
                    <a:pt x="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0"/>
            <p:cNvSpPr/>
            <p:nvPr/>
          </p:nvSpPr>
          <p:spPr>
            <a:xfrm>
              <a:off x="4763887" y="2583617"/>
              <a:ext cx="122430" cy="93"/>
            </a:xfrm>
            <a:custGeom>
              <a:rect b="b" l="l" r="r" t="t"/>
              <a:pathLst>
                <a:path extrusionOk="0" h="1" w="1322">
                  <a:moveTo>
                    <a:pt x="0" y="0"/>
                  </a:moveTo>
                  <a:lnTo>
                    <a:pt x="1322" y="0"/>
                  </a:lnTo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0"/>
            <p:cNvSpPr/>
            <p:nvPr/>
          </p:nvSpPr>
          <p:spPr>
            <a:xfrm>
              <a:off x="4744717" y="2569170"/>
              <a:ext cx="160215" cy="29543"/>
            </a:xfrm>
            <a:custGeom>
              <a:rect b="b" l="l" r="r" t="t"/>
              <a:pathLst>
                <a:path extrusionOk="0" h="319" w="1730">
                  <a:moveTo>
                    <a:pt x="207" y="1"/>
                  </a:moveTo>
                  <a:cubicBezTo>
                    <a:pt x="0" y="1"/>
                    <a:pt x="0" y="318"/>
                    <a:pt x="207" y="318"/>
                  </a:cubicBezTo>
                  <a:lnTo>
                    <a:pt x="1529" y="318"/>
                  </a:lnTo>
                  <a:cubicBezTo>
                    <a:pt x="1729" y="318"/>
                    <a:pt x="1729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30"/>
            <p:cNvSpPr/>
            <p:nvPr/>
          </p:nvSpPr>
          <p:spPr>
            <a:xfrm>
              <a:off x="4888169" y="2563521"/>
              <a:ext cx="46768" cy="45472"/>
            </a:xfrm>
            <a:custGeom>
              <a:rect b="b" l="l" r="r" t="t"/>
              <a:pathLst>
                <a:path extrusionOk="0" h="491" w="505">
                  <a:moveTo>
                    <a:pt x="250" y="0"/>
                  </a:moveTo>
                  <a:cubicBezTo>
                    <a:pt x="224" y="0"/>
                    <a:pt x="198" y="5"/>
                    <a:pt x="174" y="17"/>
                  </a:cubicBezTo>
                  <a:cubicBezTo>
                    <a:pt x="137" y="38"/>
                    <a:pt x="109" y="77"/>
                    <a:pt x="98" y="118"/>
                  </a:cubicBezTo>
                  <a:lnTo>
                    <a:pt x="98" y="118"/>
                  </a:lnTo>
                  <a:cubicBezTo>
                    <a:pt x="41" y="142"/>
                    <a:pt x="0" y="219"/>
                    <a:pt x="5" y="289"/>
                  </a:cubicBezTo>
                  <a:cubicBezTo>
                    <a:pt x="18" y="392"/>
                    <a:pt x="116" y="483"/>
                    <a:pt x="219" y="489"/>
                  </a:cubicBezTo>
                  <a:cubicBezTo>
                    <a:pt x="228" y="490"/>
                    <a:pt x="237" y="491"/>
                    <a:pt x="246" y="491"/>
                  </a:cubicBezTo>
                  <a:cubicBezTo>
                    <a:pt x="340" y="491"/>
                    <a:pt x="430" y="429"/>
                    <a:pt x="465" y="334"/>
                  </a:cubicBezTo>
                  <a:cubicBezTo>
                    <a:pt x="504" y="237"/>
                    <a:pt x="472" y="120"/>
                    <a:pt x="394" y="49"/>
                  </a:cubicBezTo>
                  <a:cubicBezTo>
                    <a:pt x="351" y="19"/>
                    <a:pt x="300" y="0"/>
                    <a:pt x="25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0"/>
            <p:cNvSpPr/>
            <p:nvPr/>
          </p:nvSpPr>
          <p:spPr>
            <a:xfrm>
              <a:off x="4871036" y="2549074"/>
              <a:ext cx="83627" cy="74181"/>
            </a:xfrm>
            <a:custGeom>
              <a:rect b="b" l="l" r="r" t="t"/>
              <a:pathLst>
                <a:path extrusionOk="0" h="801" w="903">
                  <a:moveTo>
                    <a:pt x="483" y="336"/>
                  </a:moveTo>
                  <a:cubicBezTo>
                    <a:pt x="485" y="337"/>
                    <a:pt x="486" y="339"/>
                    <a:pt x="488" y="341"/>
                  </a:cubicBezTo>
                  <a:cubicBezTo>
                    <a:pt x="521" y="380"/>
                    <a:pt x="521" y="432"/>
                    <a:pt x="482" y="464"/>
                  </a:cubicBezTo>
                  <a:cubicBezTo>
                    <a:pt x="465" y="481"/>
                    <a:pt x="446" y="489"/>
                    <a:pt x="427" y="489"/>
                  </a:cubicBezTo>
                  <a:cubicBezTo>
                    <a:pt x="417" y="489"/>
                    <a:pt x="406" y="487"/>
                    <a:pt x="396" y="482"/>
                  </a:cubicBezTo>
                  <a:lnTo>
                    <a:pt x="396" y="482"/>
                  </a:lnTo>
                  <a:cubicBezTo>
                    <a:pt x="425" y="455"/>
                    <a:pt x="446" y="419"/>
                    <a:pt x="451" y="379"/>
                  </a:cubicBezTo>
                  <a:lnTo>
                    <a:pt x="451" y="379"/>
                  </a:lnTo>
                  <a:cubicBezTo>
                    <a:pt x="464" y="366"/>
                    <a:pt x="474" y="352"/>
                    <a:pt x="483" y="336"/>
                  </a:cubicBezTo>
                  <a:close/>
                  <a:moveTo>
                    <a:pt x="448" y="0"/>
                  </a:moveTo>
                  <a:cubicBezTo>
                    <a:pt x="336" y="0"/>
                    <a:pt x="236" y="56"/>
                    <a:pt x="177" y="141"/>
                  </a:cubicBezTo>
                  <a:lnTo>
                    <a:pt x="177" y="141"/>
                  </a:lnTo>
                  <a:cubicBezTo>
                    <a:pt x="31" y="233"/>
                    <a:pt x="0" y="483"/>
                    <a:pt x="100" y="632"/>
                  </a:cubicBezTo>
                  <a:cubicBezTo>
                    <a:pt x="179" y="744"/>
                    <a:pt x="303" y="801"/>
                    <a:pt x="427" y="801"/>
                  </a:cubicBezTo>
                  <a:cubicBezTo>
                    <a:pt x="547" y="801"/>
                    <a:pt x="668" y="747"/>
                    <a:pt x="747" y="639"/>
                  </a:cubicBezTo>
                  <a:cubicBezTo>
                    <a:pt x="903" y="432"/>
                    <a:pt x="812" y="114"/>
                    <a:pt x="573" y="24"/>
                  </a:cubicBezTo>
                  <a:cubicBezTo>
                    <a:pt x="531" y="8"/>
                    <a:pt x="489" y="0"/>
                    <a:pt x="4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30"/>
            <p:cNvSpPr/>
            <p:nvPr/>
          </p:nvSpPr>
          <p:spPr>
            <a:xfrm>
              <a:off x="4057462" y="2588433"/>
              <a:ext cx="122430" cy="93"/>
            </a:xfrm>
            <a:custGeom>
              <a:rect b="b" l="l" r="r" t="t"/>
              <a:pathLst>
                <a:path extrusionOk="0" h="1" w="1322">
                  <a:moveTo>
                    <a:pt x="1321" y="0"/>
                  </a:moveTo>
                  <a:lnTo>
                    <a:pt x="0" y="0"/>
                  </a:lnTo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30"/>
            <p:cNvSpPr/>
            <p:nvPr/>
          </p:nvSpPr>
          <p:spPr>
            <a:xfrm>
              <a:off x="4038848" y="2573986"/>
              <a:ext cx="160215" cy="29450"/>
            </a:xfrm>
            <a:custGeom>
              <a:rect b="b" l="l" r="r" t="t"/>
              <a:pathLst>
                <a:path extrusionOk="0" h="318" w="1730">
                  <a:moveTo>
                    <a:pt x="201" y="1"/>
                  </a:moveTo>
                  <a:cubicBezTo>
                    <a:pt x="0" y="1"/>
                    <a:pt x="0" y="318"/>
                    <a:pt x="201" y="318"/>
                  </a:cubicBezTo>
                  <a:lnTo>
                    <a:pt x="1522" y="318"/>
                  </a:lnTo>
                  <a:cubicBezTo>
                    <a:pt x="1729" y="318"/>
                    <a:pt x="1729" y="1"/>
                    <a:pt x="15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0"/>
            <p:cNvSpPr/>
            <p:nvPr/>
          </p:nvSpPr>
          <p:spPr>
            <a:xfrm>
              <a:off x="4008842" y="2568336"/>
              <a:ext cx="47231" cy="45472"/>
            </a:xfrm>
            <a:custGeom>
              <a:rect b="b" l="l" r="r" t="t"/>
              <a:pathLst>
                <a:path extrusionOk="0" h="491" w="510">
                  <a:moveTo>
                    <a:pt x="255" y="0"/>
                  </a:moveTo>
                  <a:cubicBezTo>
                    <a:pt x="205" y="0"/>
                    <a:pt x="155" y="19"/>
                    <a:pt x="117" y="49"/>
                  </a:cubicBezTo>
                  <a:cubicBezTo>
                    <a:pt x="33" y="120"/>
                    <a:pt x="0" y="237"/>
                    <a:pt x="39" y="334"/>
                  </a:cubicBezTo>
                  <a:cubicBezTo>
                    <a:pt x="75" y="428"/>
                    <a:pt x="165" y="491"/>
                    <a:pt x="264" y="491"/>
                  </a:cubicBezTo>
                  <a:cubicBezTo>
                    <a:pt x="273" y="491"/>
                    <a:pt x="283" y="490"/>
                    <a:pt x="292" y="489"/>
                  </a:cubicBezTo>
                  <a:cubicBezTo>
                    <a:pt x="396" y="483"/>
                    <a:pt x="486" y="392"/>
                    <a:pt x="499" y="288"/>
                  </a:cubicBezTo>
                  <a:cubicBezTo>
                    <a:pt x="509" y="218"/>
                    <a:pt x="469" y="141"/>
                    <a:pt x="408" y="118"/>
                  </a:cubicBezTo>
                  <a:lnTo>
                    <a:pt x="408" y="118"/>
                  </a:lnTo>
                  <a:cubicBezTo>
                    <a:pt x="399" y="77"/>
                    <a:pt x="371" y="38"/>
                    <a:pt x="331" y="16"/>
                  </a:cubicBezTo>
                  <a:cubicBezTo>
                    <a:pt x="306" y="5"/>
                    <a:pt x="281" y="0"/>
                    <a:pt x="255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30"/>
            <p:cNvSpPr/>
            <p:nvPr/>
          </p:nvSpPr>
          <p:spPr>
            <a:xfrm>
              <a:off x="3989024" y="2554075"/>
              <a:ext cx="82886" cy="74366"/>
            </a:xfrm>
            <a:custGeom>
              <a:rect b="b" l="l" r="r" t="t"/>
              <a:pathLst>
                <a:path extrusionOk="0" h="803" w="895">
                  <a:moveTo>
                    <a:pt x="426" y="335"/>
                  </a:moveTo>
                  <a:lnTo>
                    <a:pt x="426" y="335"/>
                  </a:lnTo>
                  <a:cubicBezTo>
                    <a:pt x="434" y="352"/>
                    <a:pt x="445" y="368"/>
                    <a:pt x="459" y="381"/>
                  </a:cubicBezTo>
                  <a:lnTo>
                    <a:pt x="459" y="381"/>
                  </a:lnTo>
                  <a:cubicBezTo>
                    <a:pt x="464" y="420"/>
                    <a:pt x="484" y="455"/>
                    <a:pt x="510" y="481"/>
                  </a:cubicBezTo>
                  <a:lnTo>
                    <a:pt x="510" y="481"/>
                  </a:lnTo>
                  <a:cubicBezTo>
                    <a:pt x="500" y="485"/>
                    <a:pt x="490" y="487"/>
                    <a:pt x="479" y="487"/>
                  </a:cubicBezTo>
                  <a:cubicBezTo>
                    <a:pt x="460" y="487"/>
                    <a:pt x="440" y="480"/>
                    <a:pt x="422" y="468"/>
                  </a:cubicBezTo>
                  <a:cubicBezTo>
                    <a:pt x="389" y="436"/>
                    <a:pt x="389" y="384"/>
                    <a:pt x="415" y="345"/>
                  </a:cubicBezTo>
                  <a:cubicBezTo>
                    <a:pt x="418" y="341"/>
                    <a:pt x="422" y="338"/>
                    <a:pt x="426" y="335"/>
                  </a:cubicBezTo>
                  <a:close/>
                  <a:moveTo>
                    <a:pt x="466" y="1"/>
                  </a:moveTo>
                  <a:cubicBezTo>
                    <a:pt x="429" y="1"/>
                    <a:pt x="390" y="7"/>
                    <a:pt x="350" y="21"/>
                  </a:cubicBezTo>
                  <a:cubicBezTo>
                    <a:pt x="98" y="106"/>
                    <a:pt x="1" y="429"/>
                    <a:pt x="156" y="637"/>
                  </a:cubicBezTo>
                  <a:cubicBezTo>
                    <a:pt x="238" y="748"/>
                    <a:pt x="360" y="803"/>
                    <a:pt x="482" y="803"/>
                  </a:cubicBezTo>
                  <a:cubicBezTo>
                    <a:pt x="602" y="803"/>
                    <a:pt x="720" y="749"/>
                    <a:pt x="797" y="643"/>
                  </a:cubicBezTo>
                  <a:cubicBezTo>
                    <a:pt x="869" y="546"/>
                    <a:pt x="894" y="423"/>
                    <a:pt x="856" y="313"/>
                  </a:cubicBezTo>
                  <a:cubicBezTo>
                    <a:pt x="832" y="253"/>
                    <a:pt x="792" y="197"/>
                    <a:pt x="740" y="158"/>
                  </a:cubicBezTo>
                  <a:lnTo>
                    <a:pt x="740" y="158"/>
                  </a:lnTo>
                  <a:cubicBezTo>
                    <a:pt x="687" y="65"/>
                    <a:pt x="584" y="1"/>
                    <a:pt x="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30"/>
            <p:cNvSpPr/>
            <p:nvPr/>
          </p:nvSpPr>
          <p:spPr>
            <a:xfrm>
              <a:off x="5151920" y="2421365"/>
              <a:ext cx="455826" cy="388314"/>
            </a:xfrm>
            <a:custGeom>
              <a:rect b="b" l="l" r="r" t="t"/>
              <a:pathLst>
                <a:path extrusionOk="0" h="4193" w="4922">
                  <a:moveTo>
                    <a:pt x="2415" y="189"/>
                  </a:moveTo>
                  <a:cubicBezTo>
                    <a:pt x="3088" y="189"/>
                    <a:pt x="3755" y="487"/>
                    <a:pt x="4138" y="1085"/>
                  </a:cubicBezTo>
                  <a:cubicBezTo>
                    <a:pt x="4715" y="1992"/>
                    <a:pt x="4313" y="3242"/>
                    <a:pt x="3407" y="3760"/>
                  </a:cubicBezTo>
                  <a:cubicBezTo>
                    <a:pt x="3113" y="3924"/>
                    <a:pt x="2789" y="4001"/>
                    <a:pt x="2468" y="4001"/>
                  </a:cubicBezTo>
                  <a:cubicBezTo>
                    <a:pt x="1762" y="4001"/>
                    <a:pt x="1066" y="3628"/>
                    <a:pt x="719" y="2983"/>
                  </a:cubicBezTo>
                  <a:cubicBezTo>
                    <a:pt x="175" y="1966"/>
                    <a:pt x="641" y="768"/>
                    <a:pt x="1678" y="315"/>
                  </a:cubicBezTo>
                  <a:cubicBezTo>
                    <a:pt x="1682" y="313"/>
                    <a:pt x="1686" y="310"/>
                    <a:pt x="1690" y="308"/>
                  </a:cubicBezTo>
                  <a:lnTo>
                    <a:pt x="1690" y="308"/>
                  </a:lnTo>
                  <a:cubicBezTo>
                    <a:pt x="1924" y="228"/>
                    <a:pt x="2170" y="189"/>
                    <a:pt x="2415" y="189"/>
                  </a:cubicBezTo>
                  <a:close/>
                  <a:moveTo>
                    <a:pt x="2411" y="0"/>
                  </a:moveTo>
                  <a:cubicBezTo>
                    <a:pt x="2136" y="0"/>
                    <a:pt x="1860" y="46"/>
                    <a:pt x="1600" y="140"/>
                  </a:cubicBezTo>
                  <a:cubicBezTo>
                    <a:pt x="1599" y="140"/>
                    <a:pt x="1598" y="141"/>
                    <a:pt x="1596" y="141"/>
                  </a:cubicBezTo>
                  <a:lnTo>
                    <a:pt x="1596" y="141"/>
                  </a:lnTo>
                  <a:cubicBezTo>
                    <a:pt x="1591" y="142"/>
                    <a:pt x="1586" y="144"/>
                    <a:pt x="1580" y="146"/>
                  </a:cubicBezTo>
                  <a:cubicBezTo>
                    <a:pt x="512" y="619"/>
                    <a:pt x="0" y="1849"/>
                    <a:pt x="486" y="2931"/>
                  </a:cubicBezTo>
                  <a:cubicBezTo>
                    <a:pt x="841" y="3718"/>
                    <a:pt x="1648" y="4192"/>
                    <a:pt x="2473" y="4192"/>
                  </a:cubicBezTo>
                  <a:cubicBezTo>
                    <a:pt x="2776" y="4192"/>
                    <a:pt x="3081" y="4128"/>
                    <a:pt x="3368" y="3993"/>
                  </a:cubicBezTo>
                  <a:cubicBezTo>
                    <a:pt x="4404" y="3501"/>
                    <a:pt x="4922" y="2160"/>
                    <a:pt x="4378" y="1124"/>
                  </a:cubicBezTo>
                  <a:cubicBezTo>
                    <a:pt x="3993" y="384"/>
                    <a:pt x="3205" y="0"/>
                    <a:pt x="2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30"/>
            <p:cNvSpPr/>
            <p:nvPr/>
          </p:nvSpPr>
          <p:spPr>
            <a:xfrm>
              <a:off x="5254254" y="2530181"/>
              <a:ext cx="221616" cy="170032"/>
            </a:xfrm>
            <a:custGeom>
              <a:rect b="b" l="l" r="r" t="t"/>
              <a:pathLst>
                <a:path extrusionOk="0" h="1836" w="2393">
                  <a:moveTo>
                    <a:pt x="1334" y="190"/>
                  </a:moveTo>
                  <a:cubicBezTo>
                    <a:pt x="1543" y="190"/>
                    <a:pt x="1744" y="266"/>
                    <a:pt x="1907" y="428"/>
                  </a:cubicBezTo>
                  <a:cubicBezTo>
                    <a:pt x="2250" y="772"/>
                    <a:pt x="2075" y="1367"/>
                    <a:pt x="1660" y="1562"/>
                  </a:cubicBezTo>
                  <a:cubicBezTo>
                    <a:pt x="1545" y="1616"/>
                    <a:pt x="1434" y="1641"/>
                    <a:pt x="1330" y="1641"/>
                  </a:cubicBezTo>
                  <a:cubicBezTo>
                    <a:pt x="656" y="1641"/>
                    <a:pt x="292" y="618"/>
                    <a:pt x="1031" y="241"/>
                  </a:cubicBezTo>
                  <a:lnTo>
                    <a:pt x="1031" y="241"/>
                  </a:lnTo>
                  <a:cubicBezTo>
                    <a:pt x="1031" y="241"/>
                    <a:pt x="1032" y="241"/>
                    <a:pt x="1032" y="241"/>
                  </a:cubicBezTo>
                  <a:cubicBezTo>
                    <a:pt x="1133" y="207"/>
                    <a:pt x="1234" y="190"/>
                    <a:pt x="1334" y="190"/>
                  </a:cubicBezTo>
                  <a:close/>
                  <a:moveTo>
                    <a:pt x="1332" y="0"/>
                  </a:moveTo>
                  <a:cubicBezTo>
                    <a:pt x="1215" y="0"/>
                    <a:pt x="1097" y="19"/>
                    <a:pt x="985" y="58"/>
                  </a:cubicBezTo>
                  <a:lnTo>
                    <a:pt x="985" y="58"/>
                  </a:lnTo>
                  <a:cubicBezTo>
                    <a:pt x="977" y="59"/>
                    <a:pt x="969" y="62"/>
                    <a:pt x="961" y="66"/>
                  </a:cubicBezTo>
                  <a:cubicBezTo>
                    <a:pt x="1" y="512"/>
                    <a:pt x="474" y="1835"/>
                    <a:pt x="1337" y="1835"/>
                  </a:cubicBezTo>
                  <a:cubicBezTo>
                    <a:pt x="1464" y="1835"/>
                    <a:pt x="1598" y="1807"/>
                    <a:pt x="1738" y="1743"/>
                  </a:cubicBezTo>
                  <a:cubicBezTo>
                    <a:pt x="2172" y="1542"/>
                    <a:pt x="2392" y="1005"/>
                    <a:pt x="2217" y="558"/>
                  </a:cubicBezTo>
                  <a:cubicBezTo>
                    <a:pt x="2070" y="190"/>
                    <a:pt x="1704" y="0"/>
                    <a:pt x="1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30"/>
            <p:cNvSpPr/>
            <p:nvPr/>
          </p:nvSpPr>
          <p:spPr>
            <a:xfrm>
              <a:off x="5178221" y="2601305"/>
              <a:ext cx="134470" cy="20189"/>
            </a:xfrm>
            <a:custGeom>
              <a:rect b="b" l="l" r="r" t="t"/>
              <a:pathLst>
                <a:path extrusionOk="0" h="218" w="1452">
                  <a:moveTo>
                    <a:pt x="311" y="1"/>
                  </a:moveTo>
                  <a:cubicBezTo>
                    <a:pt x="237" y="1"/>
                    <a:pt x="166" y="7"/>
                    <a:pt x="105" y="29"/>
                  </a:cubicBezTo>
                  <a:cubicBezTo>
                    <a:pt x="1" y="64"/>
                    <a:pt x="31" y="218"/>
                    <a:pt x="122" y="218"/>
                  </a:cubicBezTo>
                  <a:cubicBezTo>
                    <a:pt x="133" y="218"/>
                    <a:pt x="144" y="216"/>
                    <a:pt x="157" y="211"/>
                  </a:cubicBezTo>
                  <a:cubicBezTo>
                    <a:pt x="206" y="192"/>
                    <a:pt x="267" y="186"/>
                    <a:pt x="331" y="186"/>
                  </a:cubicBezTo>
                  <a:cubicBezTo>
                    <a:pt x="443" y="186"/>
                    <a:pt x="565" y="204"/>
                    <a:pt x="655" y="204"/>
                  </a:cubicBezTo>
                  <a:cubicBezTo>
                    <a:pt x="882" y="211"/>
                    <a:pt x="1102" y="217"/>
                    <a:pt x="1329" y="217"/>
                  </a:cubicBezTo>
                  <a:cubicBezTo>
                    <a:pt x="1452" y="217"/>
                    <a:pt x="1452" y="23"/>
                    <a:pt x="1329" y="23"/>
                  </a:cubicBezTo>
                  <a:cubicBezTo>
                    <a:pt x="1280" y="24"/>
                    <a:pt x="1230" y="25"/>
                    <a:pt x="1181" y="25"/>
                  </a:cubicBezTo>
                  <a:cubicBezTo>
                    <a:pt x="985" y="25"/>
                    <a:pt x="789" y="17"/>
                    <a:pt x="597" y="17"/>
                  </a:cubicBezTo>
                  <a:cubicBezTo>
                    <a:pt x="512" y="13"/>
                    <a:pt x="409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30"/>
            <p:cNvSpPr/>
            <p:nvPr/>
          </p:nvSpPr>
          <p:spPr>
            <a:xfrm>
              <a:off x="5446326" y="2598620"/>
              <a:ext cx="133266" cy="26486"/>
            </a:xfrm>
            <a:custGeom>
              <a:rect b="b" l="l" r="r" t="t"/>
              <a:pathLst>
                <a:path extrusionOk="0" h="286" w="1439">
                  <a:moveTo>
                    <a:pt x="118" y="0"/>
                  </a:moveTo>
                  <a:cubicBezTo>
                    <a:pt x="1" y="0"/>
                    <a:pt x="3" y="188"/>
                    <a:pt x="124" y="194"/>
                  </a:cubicBezTo>
                  <a:lnTo>
                    <a:pt x="726" y="227"/>
                  </a:lnTo>
                  <a:cubicBezTo>
                    <a:pt x="888" y="240"/>
                    <a:pt x="1134" y="214"/>
                    <a:pt x="1290" y="279"/>
                  </a:cubicBezTo>
                  <a:cubicBezTo>
                    <a:pt x="1302" y="284"/>
                    <a:pt x="1313" y="286"/>
                    <a:pt x="1324" y="286"/>
                  </a:cubicBezTo>
                  <a:cubicBezTo>
                    <a:pt x="1409" y="286"/>
                    <a:pt x="1439" y="138"/>
                    <a:pt x="1335" y="97"/>
                  </a:cubicBezTo>
                  <a:cubicBezTo>
                    <a:pt x="1186" y="33"/>
                    <a:pt x="979" y="52"/>
                    <a:pt x="817" y="46"/>
                  </a:cubicBezTo>
                  <a:cubicBezTo>
                    <a:pt x="584" y="33"/>
                    <a:pt x="357" y="20"/>
                    <a:pt x="124" y="0"/>
                  </a:cubicBezTo>
                  <a:cubicBezTo>
                    <a:pt x="122" y="0"/>
                    <a:pt x="120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0"/>
            <p:cNvSpPr/>
            <p:nvPr/>
          </p:nvSpPr>
          <p:spPr>
            <a:xfrm>
              <a:off x="5327600" y="2789766"/>
              <a:ext cx="19633" cy="90295"/>
            </a:xfrm>
            <a:custGeom>
              <a:rect b="b" l="l" r="r" t="t"/>
              <a:pathLst>
                <a:path extrusionOk="0" h="975" w="212">
                  <a:moveTo>
                    <a:pt x="95" y="0"/>
                  </a:moveTo>
                  <a:cubicBezTo>
                    <a:pt x="48" y="0"/>
                    <a:pt x="1" y="31"/>
                    <a:pt x="1" y="93"/>
                  </a:cubicBezTo>
                  <a:lnTo>
                    <a:pt x="20" y="883"/>
                  </a:lnTo>
                  <a:cubicBezTo>
                    <a:pt x="23" y="944"/>
                    <a:pt x="72" y="975"/>
                    <a:pt x="119" y="975"/>
                  </a:cubicBezTo>
                  <a:cubicBezTo>
                    <a:pt x="166" y="975"/>
                    <a:pt x="211" y="944"/>
                    <a:pt x="208" y="883"/>
                  </a:cubicBezTo>
                  <a:lnTo>
                    <a:pt x="189" y="93"/>
                  </a:lnTo>
                  <a:cubicBezTo>
                    <a:pt x="189" y="31"/>
                    <a:pt x="142" y="0"/>
                    <a:pt x="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0"/>
            <p:cNvSpPr/>
            <p:nvPr/>
          </p:nvSpPr>
          <p:spPr>
            <a:xfrm>
              <a:off x="5402614" y="2794581"/>
              <a:ext cx="20189" cy="90295"/>
            </a:xfrm>
            <a:custGeom>
              <a:rect b="b" l="l" r="r" t="t"/>
              <a:pathLst>
                <a:path extrusionOk="0" h="975" w="218">
                  <a:moveTo>
                    <a:pt x="106" y="0"/>
                  </a:moveTo>
                  <a:cubicBezTo>
                    <a:pt x="58" y="0"/>
                    <a:pt x="10" y="31"/>
                    <a:pt x="7" y="92"/>
                  </a:cubicBezTo>
                  <a:cubicBezTo>
                    <a:pt x="0" y="358"/>
                    <a:pt x="13" y="617"/>
                    <a:pt x="26" y="882"/>
                  </a:cubicBezTo>
                  <a:cubicBezTo>
                    <a:pt x="29" y="944"/>
                    <a:pt x="78" y="975"/>
                    <a:pt x="125" y="975"/>
                  </a:cubicBezTo>
                  <a:cubicBezTo>
                    <a:pt x="172" y="975"/>
                    <a:pt x="217" y="944"/>
                    <a:pt x="214" y="882"/>
                  </a:cubicBezTo>
                  <a:cubicBezTo>
                    <a:pt x="201" y="617"/>
                    <a:pt x="188" y="358"/>
                    <a:pt x="201" y="92"/>
                  </a:cubicBezTo>
                  <a:cubicBezTo>
                    <a:pt x="201" y="31"/>
                    <a:pt x="154" y="0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0"/>
            <p:cNvSpPr/>
            <p:nvPr/>
          </p:nvSpPr>
          <p:spPr>
            <a:xfrm>
              <a:off x="5252864" y="2863668"/>
              <a:ext cx="245139" cy="76218"/>
            </a:xfrm>
            <a:custGeom>
              <a:rect b="b" l="l" r="r" t="t"/>
              <a:pathLst>
                <a:path extrusionOk="0" h="823" w="2647">
                  <a:moveTo>
                    <a:pt x="1329" y="192"/>
                  </a:moveTo>
                  <a:cubicBezTo>
                    <a:pt x="1713" y="192"/>
                    <a:pt x="2095" y="338"/>
                    <a:pt x="2340" y="629"/>
                  </a:cubicBezTo>
                  <a:lnTo>
                    <a:pt x="304" y="629"/>
                  </a:lnTo>
                  <a:cubicBezTo>
                    <a:pt x="560" y="337"/>
                    <a:pt x="946" y="192"/>
                    <a:pt x="1329" y="192"/>
                  </a:cubicBezTo>
                  <a:close/>
                  <a:moveTo>
                    <a:pt x="1331" y="0"/>
                  </a:moveTo>
                  <a:cubicBezTo>
                    <a:pt x="824" y="0"/>
                    <a:pt x="312" y="227"/>
                    <a:pt x="24" y="680"/>
                  </a:cubicBezTo>
                  <a:cubicBezTo>
                    <a:pt x="0" y="719"/>
                    <a:pt x="8" y="756"/>
                    <a:pt x="31" y="781"/>
                  </a:cubicBezTo>
                  <a:lnTo>
                    <a:pt x="31" y="781"/>
                  </a:lnTo>
                  <a:cubicBezTo>
                    <a:pt x="46" y="806"/>
                    <a:pt x="72" y="823"/>
                    <a:pt x="108" y="823"/>
                  </a:cubicBezTo>
                  <a:lnTo>
                    <a:pt x="2530" y="823"/>
                  </a:lnTo>
                  <a:cubicBezTo>
                    <a:pt x="2602" y="823"/>
                    <a:pt x="2647" y="739"/>
                    <a:pt x="2614" y="680"/>
                  </a:cubicBezTo>
                  <a:cubicBezTo>
                    <a:pt x="2342" y="227"/>
                    <a:pt x="1839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0"/>
            <p:cNvSpPr/>
            <p:nvPr/>
          </p:nvSpPr>
          <p:spPr>
            <a:xfrm>
              <a:off x="5198040" y="2635201"/>
              <a:ext cx="22967" cy="17411"/>
            </a:xfrm>
            <a:custGeom>
              <a:rect b="b" l="l" r="r" t="t"/>
              <a:pathLst>
                <a:path extrusionOk="0" h="188" w="248">
                  <a:moveTo>
                    <a:pt x="124" y="0"/>
                  </a:moveTo>
                  <a:cubicBezTo>
                    <a:pt x="1" y="0"/>
                    <a:pt x="1" y="188"/>
                    <a:pt x="124" y="188"/>
                  </a:cubicBezTo>
                  <a:cubicBezTo>
                    <a:pt x="247" y="188"/>
                    <a:pt x="247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0"/>
            <p:cNvSpPr/>
            <p:nvPr/>
          </p:nvSpPr>
          <p:spPr>
            <a:xfrm>
              <a:off x="5202115" y="2654556"/>
              <a:ext cx="73347" cy="84831"/>
            </a:xfrm>
            <a:custGeom>
              <a:rect b="b" l="l" r="r" t="t"/>
              <a:pathLst>
                <a:path extrusionOk="0" h="916" w="792">
                  <a:moveTo>
                    <a:pt x="117" y="0"/>
                  </a:moveTo>
                  <a:cubicBezTo>
                    <a:pt x="58" y="0"/>
                    <a:pt x="1" y="45"/>
                    <a:pt x="28" y="115"/>
                  </a:cubicBezTo>
                  <a:cubicBezTo>
                    <a:pt x="145" y="419"/>
                    <a:pt x="326" y="685"/>
                    <a:pt x="579" y="892"/>
                  </a:cubicBezTo>
                  <a:cubicBezTo>
                    <a:pt x="599" y="908"/>
                    <a:pt x="621" y="915"/>
                    <a:pt x="643" y="915"/>
                  </a:cubicBezTo>
                  <a:cubicBezTo>
                    <a:pt x="723" y="915"/>
                    <a:pt x="791" y="819"/>
                    <a:pt x="715" y="763"/>
                  </a:cubicBezTo>
                  <a:cubicBezTo>
                    <a:pt x="488" y="575"/>
                    <a:pt x="313" y="342"/>
                    <a:pt x="210" y="63"/>
                  </a:cubicBezTo>
                  <a:cubicBezTo>
                    <a:pt x="194" y="19"/>
                    <a:pt x="155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0"/>
            <p:cNvSpPr/>
            <p:nvPr/>
          </p:nvSpPr>
          <p:spPr>
            <a:xfrm>
              <a:off x="5463180" y="2474338"/>
              <a:ext cx="72143" cy="65383"/>
            </a:xfrm>
            <a:custGeom>
              <a:rect b="b" l="l" r="r" t="t"/>
              <a:pathLst>
                <a:path extrusionOk="0" h="706" w="779">
                  <a:moveTo>
                    <a:pt x="156" y="0"/>
                  </a:moveTo>
                  <a:cubicBezTo>
                    <a:pt x="64" y="0"/>
                    <a:pt x="1" y="131"/>
                    <a:pt x="97" y="177"/>
                  </a:cubicBezTo>
                  <a:cubicBezTo>
                    <a:pt x="311" y="267"/>
                    <a:pt x="479" y="429"/>
                    <a:pt x="564" y="643"/>
                  </a:cubicBezTo>
                  <a:cubicBezTo>
                    <a:pt x="582" y="686"/>
                    <a:pt x="622" y="706"/>
                    <a:pt x="661" y="706"/>
                  </a:cubicBezTo>
                  <a:cubicBezTo>
                    <a:pt x="721" y="706"/>
                    <a:pt x="779" y="661"/>
                    <a:pt x="751" y="591"/>
                  </a:cubicBezTo>
                  <a:cubicBezTo>
                    <a:pt x="648" y="332"/>
                    <a:pt x="454" y="118"/>
                    <a:pt x="195" y="8"/>
                  </a:cubicBezTo>
                  <a:cubicBezTo>
                    <a:pt x="181" y="3"/>
                    <a:pt x="168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0"/>
            <p:cNvSpPr/>
            <p:nvPr/>
          </p:nvSpPr>
          <p:spPr>
            <a:xfrm>
              <a:off x="5519487" y="2541017"/>
              <a:ext cx="22967" cy="18059"/>
            </a:xfrm>
            <a:custGeom>
              <a:rect b="b" l="l" r="r" t="t"/>
              <a:pathLst>
                <a:path extrusionOk="0" h="195" w="248">
                  <a:moveTo>
                    <a:pt x="124" y="1"/>
                  </a:moveTo>
                  <a:cubicBezTo>
                    <a:pt x="1" y="1"/>
                    <a:pt x="1" y="195"/>
                    <a:pt x="124" y="195"/>
                  </a:cubicBezTo>
                  <a:cubicBezTo>
                    <a:pt x="247" y="195"/>
                    <a:pt x="247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0"/>
            <p:cNvSpPr/>
            <p:nvPr/>
          </p:nvSpPr>
          <p:spPr>
            <a:xfrm>
              <a:off x="3417531" y="3480170"/>
              <a:ext cx="74644" cy="70013"/>
            </a:xfrm>
            <a:custGeom>
              <a:rect b="b" l="l" r="r" t="t"/>
              <a:pathLst>
                <a:path extrusionOk="0" h="756" w="806">
                  <a:moveTo>
                    <a:pt x="439" y="207"/>
                  </a:moveTo>
                  <a:cubicBezTo>
                    <a:pt x="452" y="216"/>
                    <a:pt x="468" y="221"/>
                    <a:pt x="487" y="221"/>
                  </a:cubicBezTo>
                  <a:cubicBezTo>
                    <a:pt x="491" y="221"/>
                    <a:pt x="495" y="221"/>
                    <a:pt x="499" y="221"/>
                  </a:cubicBezTo>
                  <a:cubicBezTo>
                    <a:pt x="501" y="221"/>
                    <a:pt x="502" y="221"/>
                    <a:pt x="504" y="221"/>
                  </a:cubicBezTo>
                  <a:cubicBezTo>
                    <a:pt x="609" y="221"/>
                    <a:pt x="622" y="442"/>
                    <a:pt x="583" y="512"/>
                  </a:cubicBezTo>
                  <a:cubicBezTo>
                    <a:pt x="554" y="559"/>
                    <a:pt x="482" y="572"/>
                    <a:pt x="416" y="572"/>
                  </a:cubicBezTo>
                  <a:cubicBezTo>
                    <a:pt x="382" y="572"/>
                    <a:pt x="349" y="568"/>
                    <a:pt x="324" y="564"/>
                  </a:cubicBezTo>
                  <a:cubicBezTo>
                    <a:pt x="201" y="532"/>
                    <a:pt x="240" y="396"/>
                    <a:pt x="292" y="318"/>
                  </a:cubicBezTo>
                  <a:cubicBezTo>
                    <a:pt x="331" y="265"/>
                    <a:pt x="382" y="228"/>
                    <a:pt x="439" y="207"/>
                  </a:cubicBezTo>
                  <a:close/>
                  <a:moveTo>
                    <a:pt x="525" y="1"/>
                  </a:moveTo>
                  <a:cubicBezTo>
                    <a:pt x="324" y="7"/>
                    <a:pt x="143" y="137"/>
                    <a:pt x="78" y="331"/>
                  </a:cubicBezTo>
                  <a:cubicBezTo>
                    <a:pt x="0" y="538"/>
                    <a:pt x="98" y="732"/>
                    <a:pt x="331" y="752"/>
                  </a:cubicBezTo>
                  <a:cubicBezTo>
                    <a:pt x="357" y="754"/>
                    <a:pt x="384" y="756"/>
                    <a:pt x="411" y="756"/>
                  </a:cubicBezTo>
                  <a:cubicBezTo>
                    <a:pt x="585" y="756"/>
                    <a:pt x="750" y="695"/>
                    <a:pt x="784" y="493"/>
                  </a:cubicBezTo>
                  <a:cubicBezTo>
                    <a:pt x="806" y="336"/>
                    <a:pt x="764" y="106"/>
                    <a:pt x="606" y="46"/>
                  </a:cubicBezTo>
                  <a:lnTo>
                    <a:pt x="606" y="46"/>
                  </a:lnTo>
                  <a:cubicBezTo>
                    <a:pt x="591" y="20"/>
                    <a:pt x="565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0"/>
            <p:cNvSpPr/>
            <p:nvPr/>
          </p:nvSpPr>
          <p:spPr>
            <a:xfrm>
              <a:off x="2935962" y="2310049"/>
              <a:ext cx="190221" cy="656698"/>
            </a:xfrm>
            <a:custGeom>
              <a:rect b="b" l="l" r="r" t="t"/>
              <a:pathLst>
                <a:path extrusionOk="0" h="7091" w="2054">
                  <a:moveTo>
                    <a:pt x="1916" y="1"/>
                  </a:moveTo>
                  <a:cubicBezTo>
                    <a:pt x="1894" y="1"/>
                    <a:pt x="1872" y="9"/>
                    <a:pt x="1852" y="27"/>
                  </a:cubicBezTo>
                  <a:cubicBezTo>
                    <a:pt x="888" y="934"/>
                    <a:pt x="253" y="2138"/>
                    <a:pt x="117" y="3459"/>
                  </a:cubicBezTo>
                  <a:cubicBezTo>
                    <a:pt x="0" y="4599"/>
                    <a:pt x="201" y="6322"/>
                    <a:pt x="1179" y="7073"/>
                  </a:cubicBezTo>
                  <a:cubicBezTo>
                    <a:pt x="1196" y="7085"/>
                    <a:pt x="1213" y="7091"/>
                    <a:pt x="1229" y="7091"/>
                  </a:cubicBezTo>
                  <a:cubicBezTo>
                    <a:pt x="1304" y="7091"/>
                    <a:pt x="1356" y="6970"/>
                    <a:pt x="1276" y="6911"/>
                  </a:cubicBezTo>
                  <a:cubicBezTo>
                    <a:pt x="758" y="6509"/>
                    <a:pt x="531" y="5739"/>
                    <a:pt x="395" y="5130"/>
                  </a:cubicBezTo>
                  <a:cubicBezTo>
                    <a:pt x="253" y="4476"/>
                    <a:pt x="233" y="3790"/>
                    <a:pt x="350" y="3129"/>
                  </a:cubicBezTo>
                  <a:cubicBezTo>
                    <a:pt x="551" y="1983"/>
                    <a:pt x="1140" y="953"/>
                    <a:pt x="1988" y="163"/>
                  </a:cubicBezTo>
                  <a:cubicBezTo>
                    <a:pt x="2054" y="98"/>
                    <a:pt x="1990" y="1"/>
                    <a:pt x="1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30"/>
            <p:cNvSpPr/>
            <p:nvPr/>
          </p:nvSpPr>
          <p:spPr>
            <a:xfrm>
              <a:off x="3032091" y="2942016"/>
              <a:ext cx="71310" cy="72606"/>
            </a:xfrm>
            <a:custGeom>
              <a:rect b="b" l="l" r="r" t="t"/>
              <a:pathLst>
                <a:path extrusionOk="0" h="784" w="770">
                  <a:moveTo>
                    <a:pt x="362" y="221"/>
                  </a:moveTo>
                  <a:lnTo>
                    <a:pt x="362" y="221"/>
                  </a:lnTo>
                  <a:cubicBezTo>
                    <a:pt x="372" y="226"/>
                    <a:pt x="383" y="228"/>
                    <a:pt x="395" y="228"/>
                  </a:cubicBezTo>
                  <a:cubicBezTo>
                    <a:pt x="405" y="228"/>
                    <a:pt x="415" y="227"/>
                    <a:pt x="426" y="223"/>
                  </a:cubicBezTo>
                  <a:cubicBezTo>
                    <a:pt x="431" y="222"/>
                    <a:pt x="437" y="221"/>
                    <a:pt x="442" y="221"/>
                  </a:cubicBezTo>
                  <a:cubicBezTo>
                    <a:pt x="541" y="221"/>
                    <a:pt x="586" y="446"/>
                    <a:pt x="549" y="508"/>
                  </a:cubicBezTo>
                  <a:cubicBezTo>
                    <a:pt x="520" y="566"/>
                    <a:pt x="396" y="593"/>
                    <a:pt x="324" y="593"/>
                  </a:cubicBezTo>
                  <a:cubicBezTo>
                    <a:pt x="316" y="593"/>
                    <a:pt x="309" y="593"/>
                    <a:pt x="303" y="592"/>
                  </a:cubicBezTo>
                  <a:cubicBezTo>
                    <a:pt x="180" y="579"/>
                    <a:pt x="199" y="430"/>
                    <a:pt x="245" y="346"/>
                  </a:cubicBezTo>
                  <a:cubicBezTo>
                    <a:pt x="270" y="290"/>
                    <a:pt x="311" y="248"/>
                    <a:pt x="362" y="221"/>
                  </a:cubicBezTo>
                  <a:close/>
                  <a:moveTo>
                    <a:pt x="422" y="0"/>
                  </a:moveTo>
                  <a:cubicBezTo>
                    <a:pt x="415" y="0"/>
                    <a:pt x="408" y="1"/>
                    <a:pt x="400" y="3"/>
                  </a:cubicBezTo>
                  <a:cubicBezTo>
                    <a:pt x="206" y="48"/>
                    <a:pt x="50" y="216"/>
                    <a:pt x="24" y="417"/>
                  </a:cubicBezTo>
                  <a:cubicBezTo>
                    <a:pt x="1" y="625"/>
                    <a:pt x="113" y="784"/>
                    <a:pt x="312" y="784"/>
                  </a:cubicBezTo>
                  <a:cubicBezTo>
                    <a:pt x="330" y="784"/>
                    <a:pt x="348" y="783"/>
                    <a:pt x="368" y="780"/>
                  </a:cubicBezTo>
                  <a:cubicBezTo>
                    <a:pt x="575" y="754"/>
                    <a:pt x="769" y="663"/>
                    <a:pt x="750" y="424"/>
                  </a:cubicBezTo>
                  <a:cubicBezTo>
                    <a:pt x="739" y="258"/>
                    <a:pt x="653" y="61"/>
                    <a:pt x="492" y="34"/>
                  </a:cubicBezTo>
                  <a:lnTo>
                    <a:pt x="492" y="34"/>
                  </a:lnTo>
                  <a:cubicBezTo>
                    <a:pt x="476" y="14"/>
                    <a:pt x="452" y="0"/>
                    <a:pt x="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0"/>
            <p:cNvSpPr/>
            <p:nvPr/>
          </p:nvSpPr>
          <p:spPr>
            <a:xfrm>
              <a:off x="3086915" y="2289952"/>
              <a:ext cx="60845" cy="51862"/>
            </a:xfrm>
            <a:custGeom>
              <a:rect b="b" l="l" r="r" t="t"/>
              <a:pathLst>
                <a:path extrusionOk="0" h="560" w="657">
                  <a:moveTo>
                    <a:pt x="133" y="0"/>
                  </a:moveTo>
                  <a:cubicBezTo>
                    <a:pt x="53" y="0"/>
                    <a:pt x="0" y="127"/>
                    <a:pt x="86" y="186"/>
                  </a:cubicBezTo>
                  <a:cubicBezTo>
                    <a:pt x="222" y="283"/>
                    <a:pt x="352" y="400"/>
                    <a:pt x="462" y="529"/>
                  </a:cubicBezTo>
                  <a:cubicBezTo>
                    <a:pt x="480" y="550"/>
                    <a:pt x="501" y="559"/>
                    <a:pt x="522" y="559"/>
                  </a:cubicBezTo>
                  <a:cubicBezTo>
                    <a:pt x="591" y="559"/>
                    <a:pt x="656" y="463"/>
                    <a:pt x="592" y="393"/>
                  </a:cubicBezTo>
                  <a:cubicBezTo>
                    <a:pt x="475" y="251"/>
                    <a:pt x="332" y="128"/>
                    <a:pt x="184" y="18"/>
                  </a:cubicBezTo>
                  <a:cubicBezTo>
                    <a:pt x="166" y="6"/>
                    <a:pt x="149" y="0"/>
                    <a:pt x="133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0"/>
            <p:cNvSpPr/>
            <p:nvPr/>
          </p:nvSpPr>
          <p:spPr>
            <a:xfrm>
              <a:off x="3086823" y="2271708"/>
              <a:ext cx="74181" cy="33062"/>
            </a:xfrm>
            <a:custGeom>
              <a:rect b="b" l="l" r="r" t="t"/>
              <a:pathLst>
                <a:path extrusionOk="0" h="357" w="801">
                  <a:moveTo>
                    <a:pt x="685" y="0"/>
                  </a:moveTo>
                  <a:cubicBezTo>
                    <a:pt x="674" y="0"/>
                    <a:pt x="663" y="2"/>
                    <a:pt x="651" y="7"/>
                  </a:cubicBezTo>
                  <a:cubicBezTo>
                    <a:pt x="463" y="72"/>
                    <a:pt x="262" y="85"/>
                    <a:pt x="94" y="182"/>
                  </a:cubicBezTo>
                  <a:cubicBezTo>
                    <a:pt x="0" y="232"/>
                    <a:pt x="57" y="357"/>
                    <a:pt x="139" y="357"/>
                  </a:cubicBezTo>
                  <a:cubicBezTo>
                    <a:pt x="154" y="357"/>
                    <a:pt x="169" y="353"/>
                    <a:pt x="185" y="344"/>
                  </a:cubicBezTo>
                  <a:cubicBezTo>
                    <a:pt x="340" y="260"/>
                    <a:pt x="534" y="253"/>
                    <a:pt x="703" y="189"/>
                  </a:cubicBezTo>
                  <a:cubicBezTo>
                    <a:pt x="801" y="148"/>
                    <a:pt x="770" y="0"/>
                    <a:pt x="685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0"/>
            <p:cNvSpPr/>
            <p:nvPr/>
          </p:nvSpPr>
          <p:spPr>
            <a:xfrm>
              <a:off x="3126830" y="2274579"/>
              <a:ext cx="32877" cy="69921"/>
            </a:xfrm>
            <a:custGeom>
              <a:rect b="b" l="l" r="r" t="t"/>
              <a:pathLst>
                <a:path extrusionOk="0" h="755" w="355">
                  <a:moveTo>
                    <a:pt x="264" y="1"/>
                  </a:moveTo>
                  <a:cubicBezTo>
                    <a:pt x="217" y="1"/>
                    <a:pt x="167" y="31"/>
                    <a:pt x="161" y="93"/>
                  </a:cubicBezTo>
                  <a:cubicBezTo>
                    <a:pt x="135" y="281"/>
                    <a:pt x="89" y="462"/>
                    <a:pt x="25" y="637"/>
                  </a:cubicBezTo>
                  <a:cubicBezTo>
                    <a:pt x="1" y="708"/>
                    <a:pt x="58" y="754"/>
                    <a:pt x="117" y="754"/>
                  </a:cubicBezTo>
                  <a:cubicBezTo>
                    <a:pt x="156" y="754"/>
                    <a:pt x="194" y="735"/>
                    <a:pt x="212" y="689"/>
                  </a:cubicBezTo>
                  <a:cubicBezTo>
                    <a:pt x="277" y="494"/>
                    <a:pt x="322" y="294"/>
                    <a:pt x="348" y="93"/>
                  </a:cubicBezTo>
                  <a:cubicBezTo>
                    <a:pt x="355" y="31"/>
                    <a:pt x="311" y="1"/>
                    <a:pt x="264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0"/>
            <p:cNvSpPr/>
            <p:nvPr/>
          </p:nvSpPr>
          <p:spPr>
            <a:xfrm>
              <a:off x="2966523" y="3669649"/>
              <a:ext cx="20467" cy="39081"/>
            </a:xfrm>
            <a:custGeom>
              <a:rect b="b" l="l" r="r" t="t"/>
              <a:pathLst>
                <a:path extrusionOk="0" h="422" w="221">
                  <a:moveTo>
                    <a:pt x="104" y="1"/>
                  </a:moveTo>
                  <a:cubicBezTo>
                    <a:pt x="46" y="1"/>
                    <a:pt x="1" y="46"/>
                    <a:pt x="1" y="104"/>
                  </a:cubicBezTo>
                  <a:cubicBezTo>
                    <a:pt x="1" y="182"/>
                    <a:pt x="1" y="253"/>
                    <a:pt x="7" y="325"/>
                  </a:cubicBezTo>
                  <a:cubicBezTo>
                    <a:pt x="7" y="383"/>
                    <a:pt x="59" y="422"/>
                    <a:pt x="111" y="422"/>
                  </a:cubicBezTo>
                  <a:lnTo>
                    <a:pt x="117" y="422"/>
                  </a:lnTo>
                  <a:cubicBezTo>
                    <a:pt x="175" y="422"/>
                    <a:pt x="221" y="370"/>
                    <a:pt x="214" y="312"/>
                  </a:cubicBezTo>
                  <a:cubicBezTo>
                    <a:pt x="214" y="247"/>
                    <a:pt x="208" y="176"/>
                    <a:pt x="208" y="111"/>
                  </a:cubicBezTo>
                  <a:cubicBezTo>
                    <a:pt x="214" y="53"/>
                    <a:pt x="162" y="1"/>
                    <a:pt x="104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0"/>
            <p:cNvSpPr/>
            <p:nvPr/>
          </p:nvSpPr>
          <p:spPr>
            <a:xfrm>
              <a:off x="2970135" y="3700302"/>
              <a:ext cx="713190" cy="405447"/>
            </a:xfrm>
            <a:custGeom>
              <a:rect b="b" l="l" r="r" t="t"/>
              <a:pathLst>
                <a:path extrusionOk="0" h="4378" w="7701">
                  <a:moveTo>
                    <a:pt x="3497" y="0"/>
                  </a:moveTo>
                  <a:cubicBezTo>
                    <a:pt x="3376" y="0"/>
                    <a:pt x="3250" y="28"/>
                    <a:pt x="3128" y="84"/>
                  </a:cubicBezTo>
                  <a:cubicBezTo>
                    <a:pt x="3076" y="110"/>
                    <a:pt x="3057" y="175"/>
                    <a:pt x="3083" y="227"/>
                  </a:cubicBezTo>
                  <a:cubicBezTo>
                    <a:pt x="3102" y="266"/>
                    <a:pt x="3135" y="285"/>
                    <a:pt x="3174" y="285"/>
                  </a:cubicBezTo>
                  <a:cubicBezTo>
                    <a:pt x="3193" y="285"/>
                    <a:pt x="3206" y="285"/>
                    <a:pt x="3219" y="279"/>
                  </a:cubicBezTo>
                  <a:cubicBezTo>
                    <a:pt x="3313" y="232"/>
                    <a:pt x="3406" y="210"/>
                    <a:pt x="3500" y="210"/>
                  </a:cubicBezTo>
                  <a:cubicBezTo>
                    <a:pt x="3523" y="210"/>
                    <a:pt x="3546" y="211"/>
                    <a:pt x="3569" y="214"/>
                  </a:cubicBezTo>
                  <a:cubicBezTo>
                    <a:pt x="3575" y="215"/>
                    <a:pt x="3582" y="216"/>
                    <a:pt x="3589" y="216"/>
                  </a:cubicBezTo>
                  <a:cubicBezTo>
                    <a:pt x="3638" y="216"/>
                    <a:pt x="3679" y="175"/>
                    <a:pt x="3685" y="130"/>
                  </a:cubicBezTo>
                  <a:cubicBezTo>
                    <a:pt x="3692" y="71"/>
                    <a:pt x="3653" y="13"/>
                    <a:pt x="3595" y="7"/>
                  </a:cubicBezTo>
                  <a:cubicBezTo>
                    <a:pt x="3563" y="2"/>
                    <a:pt x="3530" y="0"/>
                    <a:pt x="3497" y="0"/>
                  </a:cubicBezTo>
                  <a:close/>
                  <a:moveTo>
                    <a:pt x="3864" y="130"/>
                  </a:moveTo>
                  <a:cubicBezTo>
                    <a:pt x="3834" y="130"/>
                    <a:pt x="3804" y="143"/>
                    <a:pt x="3782" y="168"/>
                  </a:cubicBezTo>
                  <a:cubicBezTo>
                    <a:pt x="3743" y="214"/>
                    <a:pt x="3750" y="285"/>
                    <a:pt x="3795" y="317"/>
                  </a:cubicBezTo>
                  <a:cubicBezTo>
                    <a:pt x="3879" y="389"/>
                    <a:pt x="3944" y="492"/>
                    <a:pt x="3983" y="615"/>
                  </a:cubicBezTo>
                  <a:cubicBezTo>
                    <a:pt x="3996" y="661"/>
                    <a:pt x="4041" y="693"/>
                    <a:pt x="4087" y="693"/>
                  </a:cubicBezTo>
                  <a:cubicBezTo>
                    <a:pt x="4093" y="693"/>
                    <a:pt x="4106" y="687"/>
                    <a:pt x="4113" y="687"/>
                  </a:cubicBezTo>
                  <a:cubicBezTo>
                    <a:pt x="4171" y="667"/>
                    <a:pt x="4203" y="609"/>
                    <a:pt x="4184" y="557"/>
                  </a:cubicBezTo>
                  <a:cubicBezTo>
                    <a:pt x="4138" y="395"/>
                    <a:pt x="4048" y="253"/>
                    <a:pt x="3931" y="156"/>
                  </a:cubicBezTo>
                  <a:cubicBezTo>
                    <a:pt x="3911" y="138"/>
                    <a:pt x="3887" y="130"/>
                    <a:pt x="3864" y="130"/>
                  </a:cubicBezTo>
                  <a:close/>
                  <a:moveTo>
                    <a:pt x="114" y="192"/>
                  </a:moveTo>
                  <a:cubicBezTo>
                    <a:pt x="106" y="192"/>
                    <a:pt x="99" y="193"/>
                    <a:pt x="91" y="194"/>
                  </a:cubicBezTo>
                  <a:cubicBezTo>
                    <a:pt x="39" y="207"/>
                    <a:pt x="0" y="259"/>
                    <a:pt x="13" y="317"/>
                  </a:cubicBezTo>
                  <a:cubicBezTo>
                    <a:pt x="39" y="460"/>
                    <a:pt x="78" y="602"/>
                    <a:pt x="136" y="738"/>
                  </a:cubicBezTo>
                  <a:cubicBezTo>
                    <a:pt x="149" y="777"/>
                    <a:pt x="188" y="803"/>
                    <a:pt x="234" y="803"/>
                  </a:cubicBezTo>
                  <a:cubicBezTo>
                    <a:pt x="247" y="803"/>
                    <a:pt x="259" y="803"/>
                    <a:pt x="272" y="797"/>
                  </a:cubicBezTo>
                  <a:cubicBezTo>
                    <a:pt x="324" y="777"/>
                    <a:pt x="350" y="712"/>
                    <a:pt x="331" y="661"/>
                  </a:cubicBezTo>
                  <a:cubicBezTo>
                    <a:pt x="285" y="538"/>
                    <a:pt x="247" y="408"/>
                    <a:pt x="221" y="279"/>
                  </a:cubicBezTo>
                  <a:cubicBezTo>
                    <a:pt x="209" y="228"/>
                    <a:pt x="164" y="192"/>
                    <a:pt x="114" y="192"/>
                  </a:cubicBezTo>
                  <a:close/>
                  <a:moveTo>
                    <a:pt x="2925" y="260"/>
                  </a:moveTo>
                  <a:cubicBezTo>
                    <a:pt x="2897" y="260"/>
                    <a:pt x="2870" y="271"/>
                    <a:pt x="2850" y="292"/>
                  </a:cubicBezTo>
                  <a:cubicBezTo>
                    <a:pt x="2785" y="356"/>
                    <a:pt x="2733" y="434"/>
                    <a:pt x="2688" y="512"/>
                  </a:cubicBezTo>
                  <a:cubicBezTo>
                    <a:pt x="2662" y="570"/>
                    <a:pt x="2636" y="628"/>
                    <a:pt x="2617" y="693"/>
                  </a:cubicBezTo>
                  <a:cubicBezTo>
                    <a:pt x="2604" y="751"/>
                    <a:pt x="2636" y="810"/>
                    <a:pt x="2688" y="823"/>
                  </a:cubicBezTo>
                  <a:cubicBezTo>
                    <a:pt x="2701" y="829"/>
                    <a:pt x="2707" y="829"/>
                    <a:pt x="2720" y="829"/>
                  </a:cubicBezTo>
                  <a:cubicBezTo>
                    <a:pt x="2766" y="829"/>
                    <a:pt x="2804" y="803"/>
                    <a:pt x="2817" y="751"/>
                  </a:cubicBezTo>
                  <a:cubicBezTo>
                    <a:pt x="2837" y="700"/>
                    <a:pt x="2856" y="654"/>
                    <a:pt x="2882" y="609"/>
                  </a:cubicBezTo>
                  <a:cubicBezTo>
                    <a:pt x="2908" y="544"/>
                    <a:pt x="2953" y="492"/>
                    <a:pt x="2999" y="440"/>
                  </a:cubicBezTo>
                  <a:cubicBezTo>
                    <a:pt x="3038" y="395"/>
                    <a:pt x="3038" y="330"/>
                    <a:pt x="2999" y="292"/>
                  </a:cubicBezTo>
                  <a:cubicBezTo>
                    <a:pt x="2977" y="270"/>
                    <a:pt x="2951" y="260"/>
                    <a:pt x="2925" y="260"/>
                  </a:cubicBezTo>
                  <a:close/>
                  <a:moveTo>
                    <a:pt x="6094" y="952"/>
                  </a:moveTo>
                  <a:cubicBezTo>
                    <a:pt x="6062" y="952"/>
                    <a:pt x="6036" y="959"/>
                    <a:pt x="6003" y="959"/>
                  </a:cubicBezTo>
                  <a:cubicBezTo>
                    <a:pt x="5945" y="971"/>
                    <a:pt x="5913" y="1030"/>
                    <a:pt x="5919" y="1082"/>
                  </a:cubicBezTo>
                  <a:cubicBezTo>
                    <a:pt x="5931" y="1132"/>
                    <a:pt x="5971" y="1168"/>
                    <a:pt x="6020" y="1168"/>
                  </a:cubicBezTo>
                  <a:cubicBezTo>
                    <a:pt x="6027" y="1168"/>
                    <a:pt x="6035" y="1167"/>
                    <a:pt x="6042" y="1166"/>
                  </a:cubicBezTo>
                  <a:lnTo>
                    <a:pt x="6107" y="1166"/>
                  </a:lnTo>
                  <a:cubicBezTo>
                    <a:pt x="6191" y="1166"/>
                    <a:pt x="6269" y="1192"/>
                    <a:pt x="6340" y="1256"/>
                  </a:cubicBezTo>
                  <a:cubicBezTo>
                    <a:pt x="6360" y="1276"/>
                    <a:pt x="6386" y="1282"/>
                    <a:pt x="6411" y="1282"/>
                  </a:cubicBezTo>
                  <a:cubicBezTo>
                    <a:pt x="6437" y="1282"/>
                    <a:pt x="6470" y="1269"/>
                    <a:pt x="6489" y="1250"/>
                  </a:cubicBezTo>
                  <a:cubicBezTo>
                    <a:pt x="6528" y="1205"/>
                    <a:pt x="6522" y="1140"/>
                    <a:pt x="6483" y="1101"/>
                  </a:cubicBezTo>
                  <a:cubicBezTo>
                    <a:pt x="6373" y="1004"/>
                    <a:pt x="6243" y="952"/>
                    <a:pt x="6107" y="952"/>
                  </a:cubicBezTo>
                  <a:close/>
                  <a:moveTo>
                    <a:pt x="4113" y="789"/>
                  </a:moveTo>
                  <a:cubicBezTo>
                    <a:pt x="4060" y="789"/>
                    <a:pt x="4015" y="827"/>
                    <a:pt x="4009" y="881"/>
                  </a:cubicBezTo>
                  <a:lnTo>
                    <a:pt x="4009" y="907"/>
                  </a:lnTo>
                  <a:cubicBezTo>
                    <a:pt x="3990" y="1017"/>
                    <a:pt x="3951" y="1127"/>
                    <a:pt x="3892" y="1237"/>
                  </a:cubicBezTo>
                  <a:cubicBezTo>
                    <a:pt x="3866" y="1289"/>
                    <a:pt x="3879" y="1354"/>
                    <a:pt x="3931" y="1379"/>
                  </a:cubicBezTo>
                  <a:cubicBezTo>
                    <a:pt x="3951" y="1392"/>
                    <a:pt x="3964" y="1392"/>
                    <a:pt x="3983" y="1392"/>
                  </a:cubicBezTo>
                  <a:cubicBezTo>
                    <a:pt x="4022" y="1392"/>
                    <a:pt x="4054" y="1373"/>
                    <a:pt x="4074" y="1341"/>
                  </a:cubicBezTo>
                  <a:cubicBezTo>
                    <a:pt x="4151" y="1205"/>
                    <a:pt x="4197" y="1069"/>
                    <a:pt x="4216" y="933"/>
                  </a:cubicBezTo>
                  <a:lnTo>
                    <a:pt x="4216" y="907"/>
                  </a:lnTo>
                  <a:cubicBezTo>
                    <a:pt x="4223" y="848"/>
                    <a:pt x="4184" y="797"/>
                    <a:pt x="4126" y="790"/>
                  </a:cubicBezTo>
                  <a:cubicBezTo>
                    <a:pt x="4121" y="790"/>
                    <a:pt x="4117" y="789"/>
                    <a:pt x="4113" y="789"/>
                  </a:cubicBezTo>
                  <a:close/>
                  <a:moveTo>
                    <a:pt x="360" y="876"/>
                  </a:moveTo>
                  <a:cubicBezTo>
                    <a:pt x="343" y="876"/>
                    <a:pt x="327" y="880"/>
                    <a:pt x="311" y="887"/>
                  </a:cubicBezTo>
                  <a:cubicBezTo>
                    <a:pt x="259" y="913"/>
                    <a:pt x="240" y="978"/>
                    <a:pt x="272" y="1030"/>
                  </a:cubicBezTo>
                  <a:cubicBezTo>
                    <a:pt x="337" y="1159"/>
                    <a:pt x="421" y="1282"/>
                    <a:pt x="506" y="1399"/>
                  </a:cubicBezTo>
                  <a:cubicBezTo>
                    <a:pt x="531" y="1425"/>
                    <a:pt x="557" y="1438"/>
                    <a:pt x="590" y="1438"/>
                  </a:cubicBezTo>
                  <a:cubicBezTo>
                    <a:pt x="616" y="1438"/>
                    <a:pt x="635" y="1431"/>
                    <a:pt x="655" y="1412"/>
                  </a:cubicBezTo>
                  <a:cubicBezTo>
                    <a:pt x="700" y="1379"/>
                    <a:pt x="713" y="1308"/>
                    <a:pt x="674" y="1263"/>
                  </a:cubicBezTo>
                  <a:cubicBezTo>
                    <a:pt x="596" y="1159"/>
                    <a:pt x="519" y="1049"/>
                    <a:pt x="454" y="933"/>
                  </a:cubicBezTo>
                  <a:cubicBezTo>
                    <a:pt x="436" y="896"/>
                    <a:pt x="398" y="876"/>
                    <a:pt x="360" y="876"/>
                  </a:cubicBezTo>
                  <a:close/>
                  <a:moveTo>
                    <a:pt x="2665" y="926"/>
                  </a:moveTo>
                  <a:cubicBezTo>
                    <a:pt x="2611" y="926"/>
                    <a:pt x="2565" y="975"/>
                    <a:pt x="2565" y="1030"/>
                  </a:cubicBezTo>
                  <a:cubicBezTo>
                    <a:pt x="2565" y="1049"/>
                    <a:pt x="2565" y="1062"/>
                    <a:pt x="2565" y="1082"/>
                  </a:cubicBezTo>
                  <a:cubicBezTo>
                    <a:pt x="2565" y="1205"/>
                    <a:pt x="2578" y="1334"/>
                    <a:pt x="2610" y="1470"/>
                  </a:cubicBezTo>
                  <a:cubicBezTo>
                    <a:pt x="2617" y="1515"/>
                    <a:pt x="2662" y="1554"/>
                    <a:pt x="2714" y="1554"/>
                  </a:cubicBezTo>
                  <a:cubicBezTo>
                    <a:pt x="2720" y="1554"/>
                    <a:pt x="2727" y="1554"/>
                    <a:pt x="2733" y="1548"/>
                  </a:cubicBezTo>
                  <a:cubicBezTo>
                    <a:pt x="2792" y="1535"/>
                    <a:pt x="2824" y="1483"/>
                    <a:pt x="2817" y="1425"/>
                  </a:cubicBezTo>
                  <a:cubicBezTo>
                    <a:pt x="2792" y="1308"/>
                    <a:pt x="2779" y="1192"/>
                    <a:pt x="2779" y="1082"/>
                  </a:cubicBezTo>
                  <a:cubicBezTo>
                    <a:pt x="2779" y="1069"/>
                    <a:pt x="2779" y="1049"/>
                    <a:pt x="2779" y="1036"/>
                  </a:cubicBezTo>
                  <a:cubicBezTo>
                    <a:pt x="2779" y="978"/>
                    <a:pt x="2733" y="926"/>
                    <a:pt x="2675" y="926"/>
                  </a:cubicBezTo>
                  <a:cubicBezTo>
                    <a:pt x="2672" y="926"/>
                    <a:pt x="2668" y="926"/>
                    <a:pt x="2665" y="926"/>
                  </a:cubicBezTo>
                  <a:close/>
                  <a:moveTo>
                    <a:pt x="5754" y="1111"/>
                  </a:moveTo>
                  <a:cubicBezTo>
                    <a:pt x="5727" y="1111"/>
                    <a:pt x="5699" y="1120"/>
                    <a:pt x="5680" y="1140"/>
                  </a:cubicBezTo>
                  <a:cubicBezTo>
                    <a:pt x="5576" y="1250"/>
                    <a:pt x="5498" y="1392"/>
                    <a:pt x="5453" y="1548"/>
                  </a:cubicBezTo>
                  <a:cubicBezTo>
                    <a:pt x="5440" y="1606"/>
                    <a:pt x="5472" y="1664"/>
                    <a:pt x="5524" y="1677"/>
                  </a:cubicBezTo>
                  <a:cubicBezTo>
                    <a:pt x="5537" y="1677"/>
                    <a:pt x="5544" y="1684"/>
                    <a:pt x="5557" y="1684"/>
                  </a:cubicBezTo>
                  <a:cubicBezTo>
                    <a:pt x="5602" y="1684"/>
                    <a:pt x="5641" y="1651"/>
                    <a:pt x="5660" y="1606"/>
                  </a:cubicBezTo>
                  <a:cubicBezTo>
                    <a:pt x="5693" y="1483"/>
                    <a:pt x="5751" y="1373"/>
                    <a:pt x="5835" y="1289"/>
                  </a:cubicBezTo>
                  <a:cubicBezTo>
                    <a:pt x="5874" y="1250"/>
                    <a:pt x="5874" y="1179"/>
                    <a:pt x="5829" y="1140"/>
                  </a:cubicBezTo>
                  <a:cubicBezTo>
                    <a:pt x="5809" y="1120"/>
                    <a:pt x="5782" y="1111"/>
                    <a:pt x="5754" y="1111"/>
                  </a:cubicBezTo>
                  <a:close/>
                  <a:moveTo>
                    <a:pt x="3799" y="1435"/>
                  </a:moveTo>
                  <a:cubicBezTo>
                    <a:pt x="3771" y="1435"/>
                    <a:pt x="3744" y="1447"/>
                    <a:pt x="3724" y="1470"/>
                  </a:cubicBezTo>
                  <a:cubicBezTo>
                    <a:pt x="3685" y="1509"/>
                    <a:pt x="3646" y="1554"/>
                    <a:pt x="3601" y="1593"/>
                  </a:cubicBezTo>
                  <a:cubicBezTo>
                    <a:pt x="3549" y="1638"/>
                    <a:pt x="3491" y="1684"/>
                    <a:pt x="3426" y="1729"/>
                  </a:cubicBezTo>
                  <a:cubicBezTo>
                    <a:pt x="3381" y="1762"/>
                    <a:pt x="3368" y="1826"/>
                    <a:pt x="3400" y="1872"/>
                  </a:cubicBezTo>
                  <a:cubicBezTo>
                    <a:pt x="3420" y="1904"/>
                    <a:pt x="3452" y="1917"/>
                    <a:pt x="3484" y="1917"/>
                  </a:cubicBezTo>
                  <a:cubicBezTo>
                    <a:pt x="3510" y="1917"/>
                    <a:pt x="3530" y="1917"/>
                    <a:pt x="3549" y="1898"/>
                  </a:cubicBezTo>
                  <a:cubicBezTo>
                    <a:pt x="3614" y="1852"/>
                    <a:pt x="3679" y="1800"/>
                    <a:pt x="3743" y="1749"/>
                  </a:cubicBezTo>
                  <a:cubicBezTo>
                    <a:pt x="3789" y="1703"/>
                    <a:pt x="3834" y="1658"/>
                    <a:pt x="3879" y="1613"/>
                  </a:cubicBezTo>
                  <a:cubicBezTo>
                    <a:pt x="3918" y="1567"/>
                    <a:pt x="3912" y="1502"/>
                    <a:pt x="3873" y="1464"/>
                  </a:cubicBezTo>
                  <a:cubicBezTo>
                    <a:pt x="3851" y="1445"/>
                    <a:pt x="3825" y="1435"/>
                    <a:pt x="3799" y="1435"/>
                  </a:cubicBezTo>
                  <a:close/>
                  <a:moveTo>
                    <a:pt x="798" y="1460"/>
                  </a:moveTo>
                  <a:cubicBezTo>
                    <a:pt x="771" y="1460"/>
                    <a:pt x="745" y="1470"/>
                    <a:pt x="726" y="1490"/>
                  </a:cubicBezTo>
                  <a:cubicBezTo>
                    <a:pt x="680" y="1528"/>
                    <a:pt x="680" y="1600"/>
                    <a:pt x="726" y="1638"/>
                  </a:cubicBezTo>
                  <a:cubicBezTo>
                    <a:pt x="829" y="1742"/>
                    <a:pt x="946" y="1833"/>
                    <a:pt x="1062" y="1910"/>
                  </a:cubicBezTo>
                  <a:cubicBezTo>
                    <a:pt x="1082" y="1923"/>
                    <a:pt x="1101" y="1930"/>
                    <a:pt x="1121" y="1930"/>
                  </a:cubicBezTo>
                  <a:cubicBezTo>
                    <a:pt x="1160" y="1930"/>
                    <a:pt x="1192" y="1917"/>
                    <a:pt x="1211" y="1885"/>
                  </a:cubicBezTo>
                  <a:cubicBezTo>
                    <a:pt x="1244" y="1833"/>
                    <a:pt x="1231" y="1768"/>
                    <a:pt x="1179" y="1736"/>
                  </a:cubicBezTo>
                  <a:cubicBezTo>
                    <a:pt x="1075" y="1664"/>
                    <a:pt x="965" y="1580"/>
                    <a:pt x="875" y="1490"/>
                  </a:cubicBezTo>
                  <a:cubicBezTo>
                    <a:pt x="852" y="1470"/>
                    <a:pt x="824" y="1460"/>
                    <a:pt x="798" y="1460"/>
                  </a:cubicBezTo>
                  <a:close/>
                  <a:moveTo>
                    <a:pt x="6595" y="1323"/>
                  </a:moveTo>
                  <a:cubicBezTo>
                    <a:pt x="6579" y="1323"/>
                    <a:pt x="6563" y="1327"/>
                    <a:pt x="6547" y="1334"/>
                  </a:cubicBezTo>
                  <a:cubicBezTo>
                    <a:pt x="6496" y="1360"/>
                    <a:pt x="6470" y="1418"/>
                    <a:pt x="6496" y="1477"/>
                  </a:cubicBezTo>
                  <a:cubicBezTo>
                    <a:pt x="6547" y="1580"/>
                    <a:pt x="6586" y="1710"/>
                    <a:pt x="6599" y="1839"/>
                  </a:cubicBezTo>
                  <a:cubicBezTo>
                    <a:pt x="6606" y="1898"/>
                    <a:pt x="6651" y="1936"/>
                    <a:pt x="6703" y="1936"/>
                  </a:cubicBezTo>
                  <a:lnTo>
                    <a:pt x="6716" y="1936"/>
                  </a:lnTo>
                  <a:cubicBezTo>
                    <a:pt x="6774" y="1930"/>
                    <a:pt x="6813" y="1878"/>
                    <a:pt x="6806" y="1820"/>
                  </a:cubicBezTo>
                  <a:cubicBezTo>
                    <a:pt x="6794" y="1664"/>
                    <a:pt x="6748" y="1515"/>
                    <a:pt x="6690" y="1386"/>
                  </a:cubicBezTo>
                  <a:cubicBezTo>
                    <a:pt x="6672" y="1345"/>
                    <a:pt x="6634" y="1323"/>
                    <a:pt x="6595" y="1323"/>
                  </a:cubicBezTo>
                  <a:close/>
                  <a:moveTo>
                    <a:pt x="1392" y="1873"/>
                  </a:moveTo>
                  <a:cubicBezTo>
                    <a:pt x="1355" y="1873"/>
                    <a:pt x="1320" y="1895"/>
                    <a:pt x="1302" y="1936"/>
                  </a:cubicBezTo>
                  <a:cubicBezTo>
                    <a:pt x="1276" y="1988"/>
                    <a:pt x="1302" y="2046"/>
                    <a:pt x="1354" y="2072"/>
                  </a:cubicBezTo>
                  <a:cubicBezTo>
                    <a:pt x="1483" y="2131"/>
                    <a:pt x="1626" y="2182"/>
                    <a:pt x="1768" y="2215"/>
                  </a:cubicBezTo>
                  <a:lnTo>
                    <a:pt x="1788" y="2215"/>
                  </a:lnTo>
                  <a:cubicBezTo>
                    <a:pt x="1840" y="2215"/>
                    <a:pt x="1878" y="2182"/>
                    <a:pt x="1891" y="2137"/>
                  </a:cubicBezTo>
                  <a:cubicBezTo>
                    <a:pt x="1904" y="2079"/>
                    <a:pt x="1872" y="2021"/>
                    <a:pt x="1814" y="2008"/>
                  </a:cubicBezTo>
                  <a:cubicBezTo>
                    <a:pt x="1684" y="1982"/>
                    <a:pt x="1561" y="1936"/>
                    <a:pt x="1438" y="1885"/>
                  </a:cubicBezTo>
                  <a:cubicBezTo>
                    <a:pt x="1423" y="1877"/>
                    <a:pt x="1407" y="1873"/>
                    <a:pt x="1392" y="1873"/>
                  </a:cubicBezTo>
                  <a:close/>
                  <a:moveTo>
                    <a:pt x="2794" y="1639"/>
                  </a:moveTo>
                  <a:cubicBezTo>
                    <a:pt x="2782" y="1639"/>
                    <a:pt x="2771" y="1641"/>
                    <a:pt x="2759" y="1645"/>
                  </a:cubicBezTo>
                  <a:cubicBezTo>
                    <a:pt x="2707" y="1664"/>
                    <a:pt x="2681" y="1729"/>
                    <a:pt x="2701" y="1781"/>
                  </a:cubicBezTo>
                  <a:cubicBezTo>
                    <a:pt x="2727" y="1859"/>
                    <a:pt x="2759" y="1936"/>
                    <a:pt x="2792" y="2008"/>
                  </a:cubicBezTo>
                  <a:cubicBezTo>
                    <a:pt x="2740" y="2027"/>
                    <a:pt x="2707" y="2079"/>
                    <a:pt x="2720" y="2131"/>
                  </a:cubicBezTo>
                  <a:cubicBezTo>
                    <a:pt x="2731" y="2179"/>
                    <a:pt x="2772" y="2213"/>
                    <a:pt x="2819" y="2213"/>
                  </a:cubicBezTo>
                  <a:cubicBezTo>
                    <a:pt x="2829" y="2213"/>
                    <a:pt x="2839" y="2212"/>
                    <a:pt x="2850" y="2208"/>
                  </a:cubicBezTo>
                  <a:cubicBezTo>
                    <a:pt x="2863" y="2208"/>
                    <a:pt x="2876" y="2202"/>
                    <a:pt x="2889" y="2202"/>
                  </a:cubicBezTo>
                  <a:cubicBezTo>
                    <a:pt x="2915" y="2221"/>
                    <a:pt x="2940" y="2234"/>
                    <a:pt x="2966" y="2234"/>
                  </a:cubicBezTo>
                  <a:cubicBezTo>
                    <a:pt x="2986" y="2234"/>
                    <a:pt x="3005" y="2228"/>
                    <a:pt x="3018" y="2221"/>
                  </a:cubicBezTo>
                  <a:cubicBezTo>
                    <a:pt x="3051" y="2202"/>
                    <a:pt x="3070" y="2176"/>
                    <a:pt x="3070" y="2144"/>
                  </a:cubicBezTo>
                  <a:cubicBezTo>
                    <a:pt x="3135" y="2118"/>
                    <a:pt x="3199" y="2092"/>
                    <a:pt x="3264" y="2066"/>
                  </a:cubicBezTo>
                  <a:cubicBezTo>
                    <a:pt x="3316" y="2040"/>
                    <a:pt x="3335" y="1975"/>
                    <a:pt x="3310" y="1923"/>
                  </a:cubicBezTo>
                  <a:cubicBezTo>
                    <a:pt x="3291" y="1885"/>
                    <a:pt x="3254" y="1861"/>
                    <a:pt x="3216" y="1861"/>
                  </a:cubicBezTo>
                  <a:cubicBezTo>
                    <a:pt x="3202" y="1861"/>
                    <a:pt x="3187" y="1865"/>
                    <a:pt x="3174" y="1872"/>
                  </a:cubicBezTo>
                  <a:cubicBezTo>
                    <a:pt x="3115" y="1898"/>
                    <a:pt x="3057" y="1923"/>
                    <a:pt x="2992" y="1943"/>
                  </a:cubicBezTo>
                  <a:cubicBezTo>
                    <a:pt x="2960" y="1865"/>
                    <a:pt x="2928" y="1787"/>
                    <a:pt x="2895" y="1710"/>
                  </a:cubicBezTo>
                  <a:cubicBezTo>
                    <a:pt x="2880" y="1668"/>
                    <a:pt x="2839" y="1639"/>
                    <a:pt x="2794" y="1639"/>
                  </a:cubicBezTo>
                  <a:close/>
                  <a:moveTo>
                    <a:pt x="2507" y="2053"/>
                  </a:moveTo>
                  <a:cubicBezTo>
                    <a:pt x="2435" y="2059"/>
                    <a:pt x="2371" y="2066"/>
                    <a:pt x="2299" y="2066"/>
                  </a:cubicBezTo>
                  <a:cubicBezTo>
                    <a:pt x="2235" y="2066"/>
                    <a:pt x="2170" y="2059"/>
                    <a:pt x="2112" y="2059"/>
                  </a:cubicBezTo>
                  <a:cubicBezTo>
                    <a:pt x="2107" y="2059"/>
                    <a:pt x="2102" y="2059"/>
                    <a:pt x="2098" y="2059"/>
                  </a:cubicBezTo>
                  <a:cubicBezTo>
                    <a:pt x="2040" y="2059"/>
                    <a:pt x="2001" y="2096"/>
                    <a:pt x="1995" y="2150"/>
                  </a:cubicBezTo>
                  <a:cubicBezTo>
                    <a:pt x="1989" y="2208"/>
                    <a:pt x="2034" y="2260"/>
                    <a:pt x="2092" y="2267"/>
                  </a:cubicBezTo>
                  <a:cubicBezTo>
                    <a:pt x="2157" y="2273"/>
                    <a:pt x="2228" y="2280"/>
                    <a:pt x="2293" y="2280"/>
                  </a:cubicBezTo>
                  <a:cubicBezTo>
                    <a:pt x="2371" y="2280"/>
                    <a:pt x="2448" y="2273"/>
                    <a:pt x="2526" y="2267"/>
                  </a:cubicBezTo>
                  <a:cubicBezTo>
                    <a:pt x="2584" y="2260"/>
                    <a:pt x="2630" y="2208"/>
                    <a:pt x="2623" y="2150"/>
                  </a:cubicBezTo>
                  <a:cubicBezTo>
                    <a:pt x="2617" y="2092"/>
                    <a:pt x="2565" y="2053"/>
                    <a:pt x="2507" y="2053"/>
                  </a:cubicBezTo>
                  <a:close/>
                  <a:moveTo>
                    <a:pt x="5518" y="1781"/>
                  </a:moveTo>
                  <a:cubicBezTo>
                    <a:pt x="5453" y="1781"/>
                    <a:pt x="5408" y="1826"/>
                    <a:pt x="5408" y="1885"/>
                  </a:cubicBezTo>
                  <a:cubicBezTo>
                    <a:pt x="5408" y="2027"/>
                    <a:pt x="5434" y="2176"/>
                    <a:pt x="5479" y="2325"/>
                  </a:cubicBezTo>
                  <a:cubicBezTo>
                    <a:pt x="5492" y="2370"/>
                    <a:pt x="5531" y="2403"/>
                    <a:pt x="5576" y="2403"/>
                  </a:cubicBezTo>
                  <a:cubicBezTo>
                    <a:pt x="5589" y="2403"/>
                    <a:pt x="5596" y="2403"/>
                    <a:pt x="5608" y="2396"/>
                  </a:cubicBezTo>
                  <a:cubicBezTo>
                    <a:pt x="5667" y="2383"/>
                    <a:pt x="5693" y="2318"/>
                    <a:pt x="5680" y="2267"/>
                  </a:cubicBezTo>
                  <a:cubicBezTo>
                    <a:pt x="5641" y="2137"/>
                    <a:pt x="5621" y="2008"/>
                    <a:pt x="5621" y="1891"/>
                  </a:cubicBezTo>
                  <a:lnTo>
                    <a:pt x="5621" y="1885"/>
                  </a:lnTo>
                  <a:cubicBezTo>
                    <a:pt x="5621" y="1826"/>
                    <a:pt x="5570" y="1781"/>
                    <a:pt x="5518" y="1781"/>
                  </a:cubicBezTo>
                  <a:close/>
                  <a:moveTo>
                    <a:pt x="6716" y="2034"/>
                  </a:moveTo>
                  <a:cubicBezTo>
                    <a:pt x="6658" y="2034"/>
                    <a:pt x="6606" y="2079"/>
                    <a:pt x="6606" y="2137"/>
                  </a:cubicBezTo>
                  <a:cubicBezTo>
                    <a:pt x="6599" y="2273"/>
                    <a:pt x="6580" y="2403"/>
                    <a:pt x="6547" y="2526"/>
                  </a:cubicBezTo>
                  <a:cubicBezTo>
                    <a:pt x="6535" y="2584"/>
                    <a:pt x="6567" y="2642"/>
                    <a:pt x="6619" y="2655"/>
                  </a:cubicBezTo>
                  <a:cubicBezTo>
                    <a:pt x="6632" y="2655"/>
                    <a:pt x="6638" y="2662"/>
                    <a:pt x="6651" y="2662"/>
                  </a:cubicBezTo>
                  <a:cubicBezTo>
                    <a:pt x="6696" y="2662"/>
                    <a:pt x="6735" y="2629"/>
                    <a:pt x="6748" y="2584"/>
                  </a:cubicBezTo>
                  <a:cubicBezTo>
                    <a:pt x="6787" y="2448"/>
                    <a:pt x="6806" y="2299"/>
                    <a:pt x="6819" y="2144"/>
                  </a:cubicBezTo>
                  <a:cubicBezTo>
                    <a:pt x="6819" y="2085"/>
                    <a:pt x="6774" y="2040"/>
                    <a:pt x="6716" y="2034"/>
                  </a:cubicBezTo>
                  <a:close/>
                  <a:moveTo>
                    <a:pt x="3132" y="2288"/>
                  </a:moveTo>
                  <a:cubicBezTo>
                    <a:pt x="3111" y="2288"/>
                    <a:pt x="3090" y="2293"/>
                    <a:pt x="3070" y="2305"/>
                  </a:cubicBezTo>
                  <a:cubicBezTo>
                    <a:pt x="3025" y="2338"/>
                    <a:pt x="3012" y="2409"/>
                    <a:pt x="3044" y="2454"/>
                  </a:cubicBezTo>
                  <a:cubicBezTo>
                    <a:pt x="3122" y="2571"/>
                    <a:pt x="3212" y="2688"/>
                    <a:pt x="3310" y="2791"/>
                  </a:cubicBezTo>
                  <a:cubicBezTo>
                    <a:pt x="3335" y="2817"/>
                    <a:pt x="3361" y="2824"/>
                    <a:pt x="3387" y="2824"/>
                  </a:cubicBezTo>
                  <a:cubicBezTo>
                    <a:pt x="3413" y="2824"/>
                    <a:pt x="3439" y="2817"/>
                    <a:pt x="3459" y="2798"/>
                  </a:cubicBezTo>
                  <a:cubicBezTo>
                    <a:pt x="3504" y="2759"/>
                    <a:pt x="3504" y="2694"/>
                    <a:pt x="3465" y="2649"/>
                  </a:cubicBezTo>
                  <a:cubicBezTo>
                    <a:pt x="3374" y="2552"/>
                    <a:pt x="3290" y="2448"/>
                    <a:pt x="3219" y="2331"/>
                  </a:cubicBezTo>
                  <a:cubicBezTo>
                    <a:pt x="3199" y="2303"/>
                    <a:pt x="3166" y="2288"/>
                    <a:pt x="3132" y="2288"/>
                  </a:cubicBezTo>
                  <a:close/>
                  <a:moveTo>
                    <a:pt x="5696" y="2482"/>
                  </a:moveTo>
                  <a:cubicBezTo>
                    <a:pt x="5679" y="2482"/>
                    <a:pt x="5663" y="2486"/>
                    <a:pt x="5647" y="2493"/>
                  </a:cubicBezTo>
                  <a:cubicBezTo>
                    <a:pt x="5596" y="2519"/>
                    <a:pt x="5570" y="2577"/>
                    <a:pt x="5596" y="2636"/>
                  </a:cubicBezTo>
                  <a:cubicBezTo>
                    <a:pt x="5654" y="2752"/>
                    <a:pt x="5732" y="2882"/>
                    <a:pt x="5816" y="3005"/>
                  </a:cubicBezTo>
                  <a:cubicBezTo>
                    <a:pt x="5842" y="3037"/>
                    <a:pt x="5874" y="3050"/>
                    <a:pt x="5906" y="3050"/>
                  </a:cubicBezTo>
                  <a:cubicBezTo>
                    <a:pt x="5926" y="3050"/>
                    <a:pt x="5945" y="3044"/>
                    <a:pt x="5965" y="3031"/>
                  </a:cubicBezTo>
                  <a:cubicBezTo>
                    <a:pt x="6016" y="2998"/>
                    <a:pt x="6023" y="2934"/>
                    <a:pt x="5991" y="2882"/>
                  </a:cubicBezTo>
                  <a:cubicBezTo>
                    <a:pt x="5913" y="2765"/>
                    <a:pt x="5842" y="2649"/>
                    <a:pt x="5790" y="2539"/>
                  </a:cubicBezTo>
                  <a:cubicBezTo>
                    <a:pt x="5772" y="2502"/>
                    <a:pt x="5734" y="2482"/>
                    <a:pt x="5696" y="2482"/>
                  </a:cubicBezTo>
                  <a:close/>
                  <a:moveTo>
                    <a:pt x="3617" y="2830"/>
                  </a:moveTo>
                  <a:cubicBezTo>
                    <a:pt x="3588" y="2830"/>
                    <a:pt x="3558" y="2844"/>
                    <a:pt x="3536" y="2869"/>
                  </a:cubicBezTo>
                  <a:cubicBezTo>
                    <a:pt x="3497" y="2914"/>
                    <a:pt x="3497" y="2979"/>
                    <a:pt x="3543" y="3018"/>
                  </a:cubicBezTo>
                  <a:cubicBezTo>
                    <a:pt x="3653" y="3115"/>
                    <a:pt x="3769" y="3199"/>
                    <a:pt x="3892" y="3277"/>
                  </a:cubicBezTo>
                  <a:cubicBezTo>
                    <a:pt x="3905" y="3290"/>
                    <a:pt x="3925" y="3296"/>
                    <a:pt x="3944" y="3296"/>
                  </a:cubicBezTo>
                  <a:cubicBezTo>
                    <a:pt x="3983" y="3296"/>
                    <a:pt x="4015" y="3277"/>
                    <a:pt x="4035" y="3244"/>
                  </a:cubicBezTo>
                  <a:cubicBezTo>
                    <a:pt x="4067" y="3199"/>
                    <a:pt x="4054" y="3134"/>
                    <a:pt x="4002" y="3102"/>
                  </a:cubicBezTo>
                  <a:cubicBezTo>
                    <a:pt x="3892" y="3031"/>
                    <a:pt x="3782" y="2947"/>
                    <a:pt x="3685" y="2856"/>
                  </a:cubicBezTo>
                  <a:cubicBezTo>
                    <a:pt x="3665" y="2839"/>
                    <a:pt x="3641" y="2830"/>
                    <a:pt x="3617" y="2830"/>
                  </a:cubicBezTo>
                  <a:close/>
                  <a:moveTo>
                    <a:pt x="4219" y="3234"/>
                  </a:moveTo>
                  <a:cubicBezTo>
                    <a:pt x="4181" y="3234"/>
                    <a:pt x="4144" y="3258"/>
                    <a:pt x="4126" y="3296"/>
                  </a:cubicBezTo>
                  <a:cubicBezTo>
                    <a:pt x="4100" y="3348"/>
                    <a:pt x="4119" y="3413"/>
                    <a:pt x="4171" y="3439"/>
                  </a:cubicBezTo>
                  <a:cubicBezTo>
                    <a:pt x="4300" y="3504"/>
                    <a:pt x="4443" y="3549"/>
                    <a:pt x="4585" y="3588"/>
                  </a:cubicBezTo>
                  <a:cubicBezTo>
                    <a:pt x="4592" y="3588"/>
                    <a:pt x="4598" y="3594"/>
                    <a:pt x="4611" y="3594"/>
                  </a:cubicBezTo>
                  <a:cubicBezTo>
                    <a:pt x="4657" y="3594"/>
                    <a:pt x="4702" y="3562"/>
                    <a:pt x="4715" y="3510"/>
                  </a:cubicBezTo>
                  <a:cubicBezTo>
                    <a:pt x="4728" y="3458"/>
                    <a:pt x="4695" y="3400"/>
                    <a:pt x="4637" y="3380"/>
                  </a:cubicBezTo>
                  <a:cubicBezTo>
                    <a:pt x="4508" y="3348"/>
                    <a:pt x="4385" y="3303"/>
                    <a:pt x="4262" y="3244"/>
                  </a:cubicBezTo>
                  <a:cubicBezTo>
                    <a:pt x="4248" y="3238"/>
                    <a:pt x="4233" y="3234"/>
                    <a:pt x="4219" y="3234"/>
                  </a:cubicBezTo>
                  <a:close/>
                  <a:moveTo>
                    <a:pt x="6532" y="2736"/>
                  </a:moveTo>
                  <a:cubicBezTo>
                    <a:pt x="6496" y="2736"/>
                    <a:pt x="6461" y="2757"/>
                    <a:pt x="6444" y="2791"/>
                  </a:cubicBezTo>
                  <a:cubicBezTo>
                    <a:pt x="6431" y="2817"/>
                    <a:pt x="6411" y="2843"/>
                    <a:pt x="6399" y="2869"/>
                  </a:cubicBezTo>
                  <a:cubicBezTo>
                    <a:pt x="6347" y="2953"/>
                    <a:pt x="6282" y="3031"/>
                    <a:pt x="6211" y="3096"/>
                  </a:cubicBezTo>
                  <a:cubicBezTo>
                    <a:pt x="6198" y="3108"/>
                    <a:pt x="6191" y="3121"/>
                    <a:pt x="6185" y="3134"/>
                  </a:cubicBezTo>
                  <a:cubicBezTo>
                    <a:pt x="6178" y="3128"/>
                    <a:pt x="6178" y="3128"/>
                    <a:pt x="6178" y="3128"/>
                  </a:cubicBezTo>
                  <a:cubicBezTo>
                    <a:pt x="6156" y="3101"/>
                    <a:pt x="6124" y="3088"/>
                    <a:pt x="6093" y="3088"/>
                  </a:cubicBezTo>
                  <a:cubicBezTo>
                    <a:pt x="6071" y="3088"/>
                    <a:pt x="6048" y="3095"/>
                    <a:pt x="6029" y="3108"/>
                  </a:cubicBezTo>
                  <a:cubicBezTo>
                    <a:pt x="5984" y="3147"/>
                    <a:pt x="5978" y="3206"/>
                    <a:pt x="6010" y="3251"/>
                  </a:cubicBezTo>
                  <a:cubicBezTo>
                    <a:pt x="5997" y="3257"/>
                    <a:pt x="5991" y="3257"/>
                    <a:pt x="5978" y="3264"/>
                  </a:cubicBezTo>
                  <a:cubicBezTo>
                    <a:pt x="5868" y="3322"/>
                    <a:pt x="5751" y="3374"/>
                    <a:pt x="5615" y="3406"/>
                  </a:cubicBezTo>
                  <a:cubicBezTo>
                    <a:pt x="5563" y="3419"/>
                    <a:pt x="5524" y="3478"/>
                    <a:pt x="5537" y="3529"/>
                  </a:cubicBezTo>
                  <a:cubicBezTo>
                    <a:pt x="5550" y="3581"/>
                    <a:pt x="5596" y="3614"/>
                    <a:pt x="5641" y="3614"/>
                  </a:cubicBezTo>
                  <a:cubicBezTo>
                    <a:pt x="5654" y="3614"/>
                    <a:pt x="5660" y="3614"/>
                    <a:pt x="5667" y="3607"/>
                  </a:cubicBezTo>
                  <a:cubicBezTo>
                    <a:pt x="5816" y="3568"/>
                    <a:pt x="5958" y="3516"/>
                    <a:pt x="6081" y="3445"/>
                  </a:cubicBezTo>
                  <a:cubicBezTo>
                    <a:pt x="6107" y="3432"/>
                    <a:pt x="6120" y="3413"/>
                    <a:pt x="6127" y="3393"/>
                  </a:cubicBezTo>
                  <a:cubicBezTo>
                    <a:pt x="6178" y="3452"/>
                    <a:pt x="6237" y="3510"/>
                    <a:pt x="6295" y="3575"/>
                  </a:cubicBezTo>
                  <a:cubicBezTo>
                    <a:pt x="6318" y="3597"/>
                    <a:pt x="6345" y="3609"/>
                    <a:pt x="6372" y="3609"/>
                  </a:cubicBezTo>
                  <a:cubicBezTo>
                    <a:pt x="6399" y="3609"/>
                    <a:pt x="6424" y="3597"/>
                    <a:pt x="6444" y="3575"/>
                  </a:cubicBezTo>
                  <a:cubicBezTo>
                    <a:pt x="6489" y="3536"/>
                    <a:pt x="6489" y="3471"/>
                    <a:pt x="6450" y="3426"/>
                  </a:cubicBezTo>
                  <a:cubicBezTo>
                    <a:pt x="6399" y="3374"/>
                    <a:pt x="6353" y="3322"/>
                    <a:pt x="6308" y="3277"/>
                  </a:cubicBezTo>
                  <a:cubicBezTo>
                    <a:pt x="6327" y="3270"/>
                    <a:pt x="6340" y="3264"/>
                    <a:pt x="6353" y="3251"/>
                  </a:cubicBezTo>
                  <a:cubicBezTo>
                    <a:pt x="6444" y="3167"/>
                    <a:pt x="6515" y="3076"/>
                    <a:pt x="6580" y="2979"/>
                  </a:cubicBezTo>
                  <a:cubicBezTo>
                    <a:pt x="6599" y="2947"/>
                    <a:pt x="6612" y="2921"/>
                    <a:pt x="6625" y="2895"/>
                  </a:cubicBezTo>
                  <a:cubicBezTo>
                    <a:pt x="6658" y="2843"/>
                    <a:pt x="6638" y="2778"/>
                    <a:pt x="6586" y="2752"/>
                  </a:cubicBezTo>
                  <a:cubicBezTo>
                    <a:pt x="6569" y="2742"/>
                    <a:pt x="6550" y="2736"/>
                    <a:pt x="6532" y="2736"/>
                  </a:cubicBezTo>
                  <a:close/>
                  <a:moveTo>
                    <a:pt x="4916" y="3438"/>
                  </a:moveTo>
                  <a:cubicBezTo>
                    <a:pt x="4863" y="3438"/>
                    <a:pt x="4818" y="3475"/>
                    <a:pt x="4812" y="3529"/>
                  </a:cubicBezTo>
                  <a:cubicBezTo>
                    <a:pt x="4805" y="3588"/>
                    <a:pt x="4844" y="3639"/>
                    <a:pt x="4903" y="3646"/>
                  </a:cubicBezTo>
                  <a:cubicBezTo>
                    <a:pt x="4993" y="3659"/>
                    <a:pt x="5090" y="3665"/>
                    <a:pt x="5181" y="3665"/>
                  </a:cubicBezTo>
                  <a:cubicBezTo>
                    <a:pt x="5233" y="3665"/>
                    <a:pt x="5291" y="3665"/>
                    <a:pt x="5343" y="3659"/>
                  </a:cubicBezTo>
                  <a:cubicBezTo>
                    <a:pt x="5401" y="3659"/>
                    <a:pt x="5440" y="3607"/>
                    <a:pt x="5440" y="3549"/>
                  </a:cubicBezTo>
                  <a:cubicBezTo>
                    <a:pt x="5434" y="3494"/>
                    <a:pt x="5388" y="3451"/>
                    <a:pt x="5335" y="3451"/>
                  </a:cubicBezTo>
                  <a:cubicBezTo>
                    <a:pt x="5331" y="3451"/>
                    <a:pt x="5327" y="3451"/>
                    <a:pt x="5324" y="3452"/>
                  </a:cubicBezTo>
                  <a:cubicBezTo>
                    <a:pt x="5276" y="3454"/>
                    <a:pt x="5229" y="3456"/>
                    <a:pt x="5181" y="3456"/>
                  </a:cubicBezTo>
                  <a:cubicBezTo>
                    <a:pt x="5098" y="3456"/>
                    <a:pt x="5015" y="3451"/>
                    <a:pt x="4929" y="3439"/>
                  </a:cubicBezTo>
                  <a:cubicBezTo>
                    <a:pt x="4924" y="3438"/>
                    <a:pt x="4920" y="3438"/>
                    <a:pt x="4916" y="3438"/>
                  </a:cubicBezTo>
                  <a:close/>
                  <a:moveTo>
                    <a:pt x="6599" y="3615"/>
                  </a:moveTo>
                  <a:cubicBezTo>
                    <a:pt x="6571" y="3615"/>
                    <a:pt x="6542" y="3628"/>
                    <a:pt x="6522" y="3652"/>
                  </a:cubicBezTo>
                  <a:cubicBezTo>
                    <a:pt x="6483" y="3691"/>
                    <a:pt x="6483" y="3763"/>
                    <a:pt x="6528" y="3801"/>
                  </a:cubicBezTo>
                  <a:cubicBezTo>
                    <a:pt x="6638" y="3899"/>
                    <a:pt x="6755" y="3989"/>
                    <a:pt x="6865" y="4067"/>
                  </a:cubicBezTo>
                  <a:cubicBezTo>
                    <a:pt x="6884" y="4080"/>
                    <a:pt x="6904" y="4086"/>
                    <a:pt x="6923" y="4086"/>
                  </a:cubicBezTo>
                  <a:cubicBezTo>
                    <a:pt x="6955" y="4086"/>
                    <a:pt x="6994" y="4073"/>
                    <a:pt x="7014" y="4041"/>
                  </a:cubicBezTo>
                  <a:cubicBezTo>
                    <a:pt x="7046" y="3996"/>
                    <a:pt x="7033" y="3924"/>
                    <a:pt x="6981" y="3892"/>
                  </a:cubicBezTo>
                  <a:cubicBezTo>
                    <a:pt x="6884" y="3821"/>
                    <a:pt x="6774" y="3737"/>
                    <a:pt x="6670" y="3646"/>
                  </a:cubicBezTo>
                  <a:cubicBezTo>
                    <a:pt x="6649" y="3625"/>
                    <a:pt x="6624" y="3615"/>
                    <a:pt x="6599" y="3615"/>
                  </a:cubicBezTo>
                  <a:close/>
                  <a:moveTo>
                    <a:pt x="7192" y="4036"/>
                  </a:moveTo>
                  <a:cubicBezTo>
                    <a:pt x="7153" y="4036"/>
                    <a:pt x="7116" y="4056"/>
                    <a:pt x="7098" y="4093"/>
                  </a:cubicBezTo>
                  <a:cubicBezTo>
                    <a:pt x="7072" y="4145"/>
                    <a:pt x="7091" y="4209"/>
                    <a:pt x="7150" y="4235"/>
                  </a:cubicBezTo>
                  <a:cubicBezTo>
                    <a:pt x="7292" y="4306"/>
                    <a:pt x="7435" y="4352"/>
                    <a:pt x="7571" y="4378"/>
                  </a:cubicBezTo>
                  <a:lnTo>
                    <a:pt x="7590" y="4378"/>
                  </a:lnTo>
                  <a:cubicBezTo>
                    <a:pt x="7642" y="4378"/>
                    <a:pt x="7687" y="4339"/>
                    <a:pt x="7694" y="4287"/>
                  </a:cubicBezTo>
                  <a:cubicBezTo>
                    <a:pt x="7700" y="4229"/>
                    <a:pt x="7661" y="4177"/>
                    <a:pt x="7603" y="4164"/>
                  </a:cubicBezTo>
                  <a:cubicBezTo>
                    <a:pt x="7486" y="4145"/>
                    <a:pt x="7370" y="4106"/>
                    <a:pt x="7240" y="4047"/>
                  </a:cubicBezTo>
                  <a:cubicBezTo>
                    <a:pt x="7225" y="4040"/>
                    <a:pt x="7208" y="4036"/>
                    <a:pt x="7192" y="40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0"/>
            <p:cNvSpPr/>
            <p:nvPr/>
          </p:nvSpPr>
          <p:spPr>
            <a:xfrm>
              <a:off x="3692211" y="4078797"/>
              <a:ext cx="40285" cy="25746"/>
            </a:xfrm>
            <a:custGeom>
              <a:rect b="b" l="l" r="r" t="t"/>
              <a:pathLst>
                <a:path extrusionOk="0" h="278" w="435">
                  <a:moveTo>
                    <a:pt x="314" y="1"/>
                  </a:moveTo>
                  <a:cubicBezTo>
                    <a:pt x="298" y="1"/>
                    <a:pt x="281" y="5"/>
                    <a:pt x="266" y="12"/>
                  </a:cubicBezTo>
                  <a:cubicBezTo>
                    <a:pt x="208" y="38"/>
                    <a:pt x="149" y="58"/>
                    <a:pt x="91" y="71"/>
                  </a:cubicBezTo>
                  <a:cubicBezTo>
                    <a:pt x="33" y="84"/>
                    <a:pt x="0" y="142"/>
                    <a:pt x="13" y="200"/>
                  </a:cubicBezTo>
                  <a:cubicBezTo>
                    <a:pt x="20" y="245"/>
                    <a:pt x="65" y="278"/>
                    <a:pt x="110" y="278"/>
                  </a:cubicBezTo>
                  <a:lnTo>
                    <a:pt x="136" y="278"/>
                  </a:lnTo>
                  <a:cubicBezTo>
                    <a:pt x="214" y="265"/>
                    <a:pt x="285" y="239"/>
                    <a:pt x="356" y="200"/>
                  </a:cubicBezTo>
                  <a:cubicBezTo>
                    <a:pt x="415" y="174"/>
                    <a:pt x="434" y="109"/>
                    <a:pt x="408" y="58"/>
                  </a:cubicBezTo>
                  <a:cubicBezTo>
                    <a:pt x="390" y="21"/>
                    <a:pt x="353" y="1"/>
                    <a:pt x="314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0"/>
            <p:cNvSpPr/>
            <p:nvPr/>
          </p:nvSpPr>
          <p:spPr>
            <a:xfrm>
              <a:off x="5870384" y="2109827"/>
              <a:ext cx="40285" cy="20467"/>
            </a:xfrm>
            <a:custGeom>
              <a:rect b="b" l="l" r="r" t="t"/>
              <a:pathLst>
                <a:path extrusionOk="0" h="221" w="435">
                  <a:moveTo>
                    <a:pt x="110" y="0"/>
                  </a:moveTo>
                  <a:cubicBezTo>
                    <a:pt x="59" y="0"/>
                    <a:pt x="7" y="46"/>
                    <a:pt x="7" y="104"/>
                  </a:cubicBezTo>
                  <a:cubicBezTo>
                    <a:pt x="0" y="162"/>
                    <a:pt x="52" y="208"/>
                    <a:pt x="110" y="214"/>
                  </a:cubicBezTo>
                  <a:cubicBezTo>
                    <a:pt x="175" y="214"/>
                    <a:pt x="240" y="214"/>
                    <a:pt x="311" y="221"/>
                  </a:cubicBezTo>
                  <a:lnTo>
                    <a:pt x="318" y="221"/>
                  </a:lnTo>
                  <a:cubicBezTo>
                    <a:pt x="376" y="221"/>
                    <a:pt x="421" y="182"/>
                    <a:pt x="428" y="130"/>
                  </a:cubicBezTo>
                  <a:cubicBezTo>
                    <a:pt x="434" y="72"/>
                    <a:pt x="389" y="20"/>
                    <a:pt x="331" y="13"/>
                  </a:cubicBezTo>
                  <a:cubicBezTo>
                    <a:pt x="259" y="7"/>
                    <a:pt x="182" y="0"/>
                    <a:pt x="11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0"/>
            <p:cNvSpPr/>
            <p:nvPr/>
          </p:nvSpPr>
          <p:spPr>
            <a:xfrm>
              <a:off x="5892518" y="2115569"/>
              <a:ext cx="395908" cy="721247"/>
            </a:xfrm>
            <a:custGeom>
              <a:rect b="b" l="l" r="r" t="t"/>
              <a:pathLst>
                <a:path extrusionOk="0" h="7788" w="4275">
                  <a:moveTo>
                    <a:pt x="390" y="0"/>
                  </a:moveTo>
                  <a:cubicBezTo>
                    <a:pt x="341" y="0"/>
                    <a:pt x="297" y="31"/>
                    <a:pt x="286" y="81"/>
                  </a:cubicBezTo>
                  <a:cubicBezTo>
                    <a:pt x="273" y="139"/>
                    <a:pt x="312" y="197"/>
                    <a:pt x="364" y="210"/>
                  </a:cubicBezTo>
                  <a:cubicBezTo>
                    <a:pt x="493" y="243"/>
                    <a:pt x="623" y="282"/>
                    <a:pt x="746" y="333"/>
                  </a:cubicBezTo>
                  <a:cubicBezTo>
                    <a:pt x="759" y="340"/>
                    <a:pt x="772" y="340"/>
                    <a:pt x="784" y="340"/>
                  </a:cubicBezTo>
                  <a:cubicBezTo>
                    <a:pt x="830" y="340"/>
                    <a:pt x="869" y="314"/>
                    <a:pt x="888" y="275"/>
                  </a:cubicBezTo>
                  <a:cubicBezTo>
                    <a:pt x="908" y="223"/>
                    <a:pt x="882" y="159"/>
                    <a:pt x="830" y="139"/>
                  </a:cubicBezTo>
                  <a:cubicBezTo>
                    <a:pt x="694" y="81"/>
                    <a:pt x="558" y="36"/>
                    <a:pt x="415" y="3"/>
                  </a:cubicBezTo>
                  <a:cubicBezTo>
                    <a:pt x="407" y="1"/>
                    <a:pt x="398" y="0"/>
                    <a:pt x="390" y="0"/>
                  </a:cubicBezTo>
                  <a:close/>
                  <a:moveTo>
                    <a:pt x="1067" y="266"/>
                  </a:moveTo>
                  <a:cubicBezTo>
                    <a:pt x="1030" y="266"/>
                    <a:pt x="994" y="286"/>
                    <a:pt x="972" y="321"/>
                  </a:cubicBezTo>
                  <a:cubicBezTo>
                    <a:pt x="946" y="372"/>
                    <a:pt x="966" y="437"/>
                    <a:pt x="1011" y="463"/>
                  </a:cubicBezTo>
                  <a:cubicBezTo>
                    <a:pt x="1128" y="528"/>
                    <a:pt x="1244" y="605"/>
                    <a:pt x="1341" y="690"/>
                  </a:cubicBezTo>
                  <a:cubicBezTo>
                    <a:pt x="1361" y="709"/>
                    <a:pt x="1387" y="716"/>
                    <a:pt x="1406" y="716"/>
                  </a:cubicBezTo>
                  <a:cubicBezTo>
                    <a:pt x="1439" y="716"/>
                    <a:pt x="1471" y="703"/>
                    <a:pt x="1490" y="677"/>
                  </a:cubicBezTo>
                  <a:cubicBezTo>
                    <a:pt x="1529" y="631"/>
                    <a:pt x="1523" y="567"/>
                    <a:pt x="1477" y="528"/>
                  </a:cubicBezTo>
                  <a:cubicBezTo>
                    <a:pt x="1367" y="437"/>
                    <a:pt x="1244" y="353"/>
                    <a:pt x="1121" y="282"/>
                  </a:cubicBezTo>
                  <a:cubicBezTo>
                    <a:pt x="1104" y="271"/>
                    <a:pt x="1085" y="266"/>
                    <a:pt x="1067" y="266"/>
                  </a:cubicBezTo>
                  <a:close/>
                  <a:moveTo>
                    <a:pt x="1637" y="720"/>
                  </a:moveTo>
                  <a:cubicBezTo>
                    <a:pt x="1611" y="720"/>
                    <a:pt x="1587" y="729"/>
                    <a:pt x="1568" y="748"/>
                  </a:cubicBezTo>
                  <a:cubicBezTo>
                    <a:pt x="1523" y="787"/>
                    <a:pt x="1523" y="852"/>
                    <a:pt x="1562" y="897"/>
                  </a:cubicBezTo>
                  <a:cubicBezTo>
                    <a:pt x="1652" y="994"/>
                    <a:pt x="1730" y="1098"/>
                    <a:pt x="1801" y="1208"/>
                  </a:cubicBezTo>
                  <a:cubicBezTo>
                    <a:pt x="1821" y="1240"/>
                    <a:pt x="1853" y="1259"/>
                    <a:pt x="1892" y="1259"/>
                  </a:cubicBezTo>
                  <a:cubicBezTo>
                    <a:pt x="1911" y="1259"/>
                    <a:pt x="1931" y="1253"/>
                    <a:pt x="1944" y="1247"/>
                  </a:cubicBezTo>
                  <a:cubicBezTo>
                    <a:pt x="1995" y="1214"/>
                    <a:pt x="2008" y="1149"/>
                    <a:pt x="1976" y="1098"/>
                  </a:cubicBezTo>
                  <a:cubicBezTo>
                    <a:pt x="1905" y="975"/>
                    <a:pt x="1814" y="858"/>
                    <a:pt x="1717" y="754"/>
                  </a:cubicBezTo>
                  <a:cubicBezTo>
                    <a:pt x="1693" y="731"/>
                    <a:pt x="1665" y="720"/>
                    <a:pt x="1637" y="720"/>
                  </a:cubicBezTo>
                  <a:close/>
                  <a:moveTo>
                    <a:pt x="2035" y="1327"/>
                  </a:moveTo>
                  <a:cubicBezTo>
                    <a:pt x="2020" y="1327"/>
                    <a:pt x="2005" y="1330"/>
                    <a:pt x="1989" y="1337"/>
                  </a:cubicBezTo>
                  <a:cubicBezTo>
                    <a:pt x="1937" y="1357"/>
                    <a:pt x="1911" y="1421"/>
                    <a:pt x="1937" y="1473"/>
                  </a:cubicBezTo>
                  <a:cubicBezTo>
                    <a:pt x="1989" y="1596"/>
                    <a:pt x="2028" y="1719"/>
                    <a:pt x="2054" y="1849"/>
                  </a:cubicBezTo>
                  <a:cubicBezTo>
                    <a:pt x="2067" y="1901"/>
                    <a:pt x="2106" y="1933"/>
                    <a:pt x="2157" y="1933"/>
                  </a:cubicBezTo>
                  <a:lnTo>
                    <a:pt x="2177" y="1933"/>
                  </a:lnTo>
                  <a:cubicBezTo>
                    <a:pt x="2235" y="1920"/>
                    <a:pt x="2274" y="1868"/>
                    <a:pt x="2261" y="1810"/>
                  </a:cubicBezTo>
                  <a:cubicBezTo>
                    <a:pt x="2229" y="1667"/>
                    <a:pt x="2190" y="1525"/>
                    <a:pt x="2131" y="1389"/>
                  </a:cubicBezTo>
                  <a:cubicBezTo>
                    <a:pt x="2112" y="1351"/>
                    <a:pt x="2076" y="1327"/>
                    <a:pt x="2035" y="1327"/>
                  </a:cubicBezTo>
                  <a:close/>
                  <a:moveTo>
                    <a:pt x="2206" y="2036"/>
                  </a:moveTo>
                  <a:cubicBezTo>
                    <a:pt x="2203" y="2036"/>
                    <a:pt x="2200" y="2036"/>
                    <a:pt x="2196" y="2037"/>
                  </a:cubicBezTo>
                  <a:cubicBezTo>
                    <a:pt x="2138" y="2037"/>
                    <a:pt x="2093" y="2088"/>
                    <a:pt x="2093" y="2147"/>
                  </a:cubicBezTo>
                  <a:cubicBezTo>
                    <a:pt x="2099" y="2192"/>
                    <a:pt x="2099" y="2237"/>
                    <a:pt x="2099" y="2276"/>
                  </a:cubicBezTo>
                  <a:cubicBezTo>
                    <a:pt x="2099" y="2367"/>
                    <a:pt x="2093" y="2458"/>
                    <a:pt x="2086" y="2542"/>
                  </a:cubicBezTo>
                  <a:cubicBezTo>
                    <a:pt x="2073" y="2600"/>
                    <a:pt x="2118" y="2652"/>
                    <a:pt x="2177" y="2658"/>
                  </a:cubicBezTo>
                  <a:lnTo>
                    <a:pt x="2190" y="2658"/>
                  </a:lnTo>
                  <a:cubicBezTo>
                    <a:pt x="2242" y="2658"/>
                    <a:pt x="2287" y="2619"/>
                    <a:pt x="2293" y="2568"/>
                  </a:cubicBezTo>
                  <a:cubicBezTo>
                    <a:pt x="2306" y="2470"/>
                    <a:pt x="2313" y="2373"/>
                    <a:pt x="2313" y="2276"/>
                  </a:cubicBezTo>
                  <a:cubicBezTo>
                    <a:pt x="2313" y="2231"/>
                    <a:pt x="2306" y="2179"/>
                    <a:pt x="2306" y="2134"/>
                  </a:cubicBezTo>
                  <a:cubicBezTo>
                    <a:pt x="2300" y="2079"/>
                    <a:pt x="2254" y="2036"/>
                    <a:pt x="2206" y="2036"/>
                  </a:cubicBezTo>
                  <a:close/>
                  <a:moveTo>
                    <a:pt x="1050" y="2574"/>
                  </a:moveTo>
                  <a:cubicBezTo>
                    <a:pt x="998" y="2574"/>
                    <a:pt x="953" y="2626"/>
                    <a:pt x="953" y="2684"/>
                  </a:cubicBezTo>
                  <a:cubicBezTo>
                    <a:pt x="953" y="2742"/>
                    <a:pt x="1005" y="2788"/>
                    <a:pt x="1069" y="2788"/>
                  </a:cubicBezTo>
                  <a:cubicBezTo>
                    <a:pt x="1186" y="2788"/>
                    <a:pt x="1309" y="2801"/>
                    <a:pt x="1445" y="2833"/>
                  </a:cubicBezTo>
                  <a:cubicBezTo>
                    <a:pt x="1451" y="2840"/>
                    <a:pt x="1458" y="2840"/>
                    <a:pt x="1471" y="2840"/>
                  </a:cubicBezTo>
                  <a:cubicBezTo>
                    <a:pt x="1516" y="2840"/>
                    <a:pt x="1562" y="2807"/>
                    <a:pt x="1568" y="2755"/>
                  </a:cubicBezTo>
                  <a:cubicBezTo>
                    <a:pt x="1581" y="2697"/>
                    <a:pt x="1549" y="2645"/>
                    <a:pt x="1490" y="2626"/>
                  </a:cubicBezTo>
                  <a:cubicBezTo>
                    <a:pt x="1341" y="2593"/>
                    <a:pt x="1199" y="2574"/>
                    <a:pt x="1063" y="2574"/>
                  </a:cubicBezTo>
                  <a:close/>
                  <a:moveTo>
                    <a:pt x="743" y="2617"/>
                  </a:moveTo>
                  <a:cubicBezTo>
                    <a:pt x="735" y="2617"/>
                    <a:pt x="727" y="2617"/>
                    <a:pt x="720" y="2619"/>
                  </a:cubicBezTo>
                  <a:cubicBezTo>
                    <a:pt x="655" y="2639"/>
                    <a:pt x="590" y="2658"/>
                    <a:pt x="532" y="2684"/>
                  </a:cubicBezTo>
                  <a:cubicBezTo>
                    <a:pt x="454" y="2723"/>
                    <a:pt x="376" y="2775"/>
                    <a:pt x="312" y="2840"/>
                  </a:cubicBezTo>
                  <a:cubicBezTo>
                    <a:pt x="266" y="2878"/>
                    <a:pt x="266" y="2943"/>
                    <a:pt x="305" y="2989"/>
                  </a:cubicBezTo>
                  <a:cubicBezTo>
                    <a:pt x="325" y="3008"/>
                    <a:pt x="351" y="3021"/>
                    <a:pt x="383" y="3021"/>
                  </a:cubicBezTo>
                  <a:cubicBezTo>
                    <a:pt x="409" y="3021"/>
                    <a:pt x="435" y="3014"/>
                    <a:pt x="454" y="2995"/>
                  </a:cubicBezTo>
                  <a:cubicBezTo>
                    <a:pt x="506" y="2943"/>
                    <a:pt x="564" y="2904"/>
                    <a:pt x="623" y="2878"/>
                  </a:cubicBezTo>
                  <a:cubicBezTo>
                    <a:pt x="674" y="2853"/>
                    <a:pt x="720" y="2833"/>
                    <a:pt x="772" y="2820"/>
                  </a:cubicBezTo>
                  <a:cubicBezTo>
                    <a:pt x="830" y="2807"/>
                    <a:pt x="862" y="2749"/>
                    <a:pt x="849" y="2691"/>
                  </a:cubicBezTo>
                  <a:cubicBezTo>
                    <a:pt x="833" y="2647"/>
                    <a:pt x="788" y="2617"/>
                    <a:pt x="743" y="2617"/>
                  </a:cubicBezTo>
                  <a:close/>
                  <a:moveTo>
                    <a:pt x="1766" y="2723"/>
                  </a:moveTo>
                  <a:cubicBezTo>
                    <a:pt x="1725" y="2723"/>
                    <a:pt x="1685" y="2748"/>
                    <a:pt x="1665" y="2788"/>
                  </a:cubicBezTo>
                  <a:cubicBezTo>
                    <a:pt x="1646" y="2840"/>
                    <a:pt x="1672" y="2904"/>
                    <a:pt x="1723" y="2924"/>
                  </a:cubicBezTo>
                  <a:cubicBezTo>
                    <a:pt x="1808" y="2956"/>
                    <a:pt x="1885" y="2989"/>
                    <a:pt x="1957" y="3027"/>
                  </a:cubicBezTo>
                  <a:cubicBezTo>
                    <a:pt x="1937" y="3092"/>
                    <a:pt x="1911" y="3150"/>
                    <a:pt x="1885" y="3202"/>
                  </a:cubicBezTo>
                  <a:cubicBezTo>
                    <a:pt x="1859" y="3254"/>
                    <a:pt x="1879" y="3319"/>
                    <a:pt x="1931" y="3345"/>
                  </a:cubicBezTo>
                  <a:cubicBezTo>
                    <a:pt x="1944" y="3351"/>
                    <a:pt x="1963" y="3358"/>
                    <a:pt x="1976" y="3358"/>
                  </a:cubicBezTo>
                  <a:cubicBezTo>
                    <a:pt x="2015" y="3358"/>
                    <a:pt x="2054" y="3338"/>
                    <a:pt x="2067" y="3299"/>
                  </a:cubicBezTo>
                  <a:cubicBezTo>
                    <a:pt x="2099" y="3235"/>
                    <a:pt x="2131" y="3176"/>
                    <a:pt x="2151" y="3112"/>
                  </a:cubicBezTo>
                  <a:cubicBezTo>
                    <a:pt x="2183" y="3105"/>
                    <a:pt x="2216" y="3086"/>
                    <a:pt x="2229" y="3060"/>
                  </a:cubicBezTo>
                  <a:cubicBezTo>
                    <a:pt x="2254" y="3014"/>
                    <a:pt x="2248" y="2963"/>
                    <a:pt x="2216" y="2930"/>
                  </a:cubicBezTo>
                  <a:cubicBezTo>
                    <a:pt x="2216" y="2917"/>
                    <a:pt x="2222" y="2904"/>
                    <a:pt x="2229" y="2891"/>
                  </a:cubicBezTo>
                  <a:cubicBezTo>
                    <a:pt x="2242" y="2833"/>
                    <a:pt x="2209" y="2775"/>
                    <a:pt x="2151" y="2762"/>
                  </a:cubicBezTo>
                  <a:cubicBezTo>
                    <a:pt x="2140" y="2758"/>
                    <a:pt x="2130" y="2756"/>
                    <a:pt x="2120" y="2756"/>
                  </a:cubicBezTo>
                  <a:cubicBezTo>
                    <a:pt x="2080" y="2756"/>
                    <a:pt x="2043" y="2785"/>
                    <a:pt x="2028" y="2827"/>
                  </a:cubicBezTo>
                  <a:cubicBezTo>
                    <a:pt x="1950" y="2788"/>
                    <a:pt x="1879" y="2755"/>
                    <a:pt x="1801" y="2729"/>
                  </a:cubicBezTo>
                  <a:cubicBezTo>
                    <a:pt x="1789" y="2725"/>
                    <a:pt x="1778" y="2723"/>
                    <a:pt x="1766" y="2723"/>
                  </a:cubicBezTo>
                  <a:close/>
                  <a:moveTo>
                    <a:pt x="2400" y="3072"/>
                  </a:moveTo>
                  <a:cubicBezTo>
                    <a:pt x="2368" y="3072"/>
                    <a:pt x="2338" y="3085"/>
                    <a:pt x="2319" y="3112"/>
                  </a:cubicBezTo>
                  <a:cubicBezTo>
                    <a:pt x="2287" y="3163"/>
                    <a:pt x="2293" y="3228"/>
                    <a:pt x="2339" y="3260"/>
                  </a:cubicBezTo>
                  <a:cubicBezTo>
                    <a:pt x="2449" y="3338"/>
                    <a:pt x="2552" y="3429"/>
                    <a:pt x="2649" y="3520"/>
                  </a:cubicBezTo>
                  <a:cubicBezTo>
                    <a:pt x="2669" y="3539"/>
                    <a:pt x="2695" y="3552"/>
                    <a:pt x="2721" y="3552"/>
                  </a:cubicBezTo>
                  <a:cubicBezTo>
                    <a:pt x="2753" y="3552"/>
                    <a:pt x="2779" y="3539"/>
                    <a:pt x="2798" y="3520"/>
                  </a:cubicBezTo>
                  <a:cubicBezTo>
                    <a:pt x="2837" y="3474"/>
                    <a:pt x="2837" y="3409"/>
                    <a:pt x="2798" y="3371"/>
                  </a:cubicBezTo>
                  <a:cubicBezTo>
                    <a:pt x="2695" y="3267"/>
                    <a:pt x="2578" y="3176"/>
                    <a:pt x="2468" y="3092"/>
                  </a:cubicBezTo>
                  <a:cubicBezTo>
                    <a:pt x="2447" y="3079"/>
                    <a:pt x="2423" y="3072"/>
                    <a:pt x="2400" y="3072"/>
                  </a:cubicBezTo>
                  <a:close/>
                  <a:moveTo>
                    <a:pt x="191" y="3058"/>
                  </a:moveTo>
                  <a:cubicBezTo>
                    <a:pt x="153" y="3058"/>
                    <a:pt x="116" y="3082"/>
                    <a:pt x="98" y="3118"/>
                  </a:cubicBezTo>
                  <a:cubicBezTo>
                    <a:pt x="33" y="3235"/>
                    <a:pt x="1" y="3371"/>
                    <a:pt x="1" y="3494"/>
                  </a:cubicBezTo>
                  <a:cubicBezTo>
                    <a:pt x="1" y="3526"/>
                    <a:pt x="1" y="3552"/>
                    <a:pt x="7" y="3578"/>
                  </a:cubicBezTo>
                  <a:cubicBezTo>
                    <a:pt x="14" y="3630"/>
                    <a:pt x="59" y="3675"/>
                    <a:pt x="111" y="3675"/>
                  </a:cubicBezTo>
                  <a:cubicBezTo>
                    <a:pt x="117" y="3675"/>
                    <a:pt x="117" y="3668"/>
                    <a:pt x="124" y="3668"/>
                  </a:cubicBezTo>
                  <a:cubicBezTo>
                    <a:pt x="182" y="3662"/>
                    <a:pt x="221" y="3610"/>
                    <a:pt x="215" y="3552"/>
                  </a:cubicBezTo>
                  <a:cubicBezTo>
                    <a:pt x="215" y="3532"/>
                    <a:pt x="215" y="3513"/>
                    <a:pt x="215" y="3494"/>
                  </a:cubicBezTo>
                  <a:cubicBezTo>
                    <a:pt x="215" y="3403"/>
                    <a:pt x="241" y="3306"/>
                    <a:pt x="286" y="3215"/>
                  </a:cubicBezTo>
                  <a:cubicBezTo>
                    <a:pt x="312" y="3163"/>
                    <a:pt x="292" y="3099"/>
                    <a:pt x="241" y="3073"/>
                  </a:cubicBezTo>
                  <a:cubicBezTo>
                    <a:pt x="225" y="3063"/>
                    <a:pt x="208" y="3058"/>
                    <a:pt x="191" y="3058"/>
                  </a:cubicBezTo>
                  <a:close/>
                  <a:moveTo>
                    <a:pt x="1817" y="3411"/>
                  </a:moveTo>
                  <a:cubicBezTo>
                    <a:pt x="1783" y="3411"/>
                    <a:pt x="1750" y="3427"/>
                    <a:pt x="1730" y="3455"/>
                  </a:cubicBezTo>
                  <a:cubicBezTo>
                    <a:pt x="1685" y="3513"/>
                    <a:pt x="1639" y="3571"/>
                    <a:pt x="1587" y="3623"/>
                  </a:cubicBezTo>
                  <a:cubicBezTo>
                    <a:pt x="1549" y="3668"/>
                    <a:pt x="1510" y="3707"/>
                    <a:pt x="1464" y="3746"/>
                  </a:cubicBezTo>
                  <a:cubicBezTo>
                    <a:pt x="1419" y="3779"/>
                    <a:pt x="1413" y="3850"/>
                    <a:pt x="1451" y="3895"/>
                  </a:cubicBezTo>
                  <a:cubicBezTo>
                    <a:pt x="1477" y="3915"/>
                    <a:pt x="1503" y="3927"/>
                    <a:pt x="1536" y="3927"/>
                  </a:cubicBezTo>
                  <a:cubicBezTo>
                    <a:pt x="1555" y="3927"/>
                    <a:pt x="1581" y="3921"/>
                    <a:pt x="1600" y="3902"/>
                  </a:cubicBezTo>
                  <a:cubicBezTo>
                    <a:pt x="1652" y="3863"/>
                    <a:pt x="1698" y="3817"/>
                    <a:pt x="1743" y="3766"/>
                  </a:cubicBezTo>
                  <a:cubicBezTo>
                    <a:pt x="1801" y="3707"/>
                    <a:pt x="1853" y="3643"/>
                    <a:pt x="1898" y="3578"/>
                  </a:cubicBezTo>
                  <a:cubicBezTo>
                    <a:pt x="1937" y="3532"/>
                    <a:pt x="1924" y="3468"/>
                    <a:pt x="1879" y="3429"/>
                  </a:cubicBezTo>
                  <a:cubicBezTo>
                    <a:pt x="1859" y="3417"/>
                    <a:pt x="1838" y="3411"/>
                    <a:pt x="1817" y="3411"/>
                  </a:cubicBezTo>
                  <a:close/>
                  <a:moveTo>
                    <a:pt x="2936" y="3570"/>
                  </a:moveTo>
                  <a:cubicBezTo>
                    <a:pt x="2912" y="3570"/>
                    <a:pt x="2889" y="3577"/>
                    <a:pt x="2870" y="3591"/>
                  </a:cubicBezTo>
                  <a:cubicBezTo>
                    <a:pt x="2824" y="3630"/>
                    <a:pt x="2818" y="3701"/>
                    <a:pt x="2857" y="3740"/>
                  </a:cubicBezTo>
                  <a:cubicBezTo>
                    <a:pt x="2941" y="3843"/>
                    <a:pt x="3019" y="3953"/>
                    <a:pt x="3090" y="4070"/>
                  </a:cubicBezTo>
                  <a:cubicBezTo>
                    <a:pt x="3109" y="4102"/>
                    <a:pt x="3142" y="4122"/>
                    <a:pt x="3181" y="4122"/>
                  </a:cubicBezTo>
                  <a:cubicBezTo>
                    <a:pt x="3193" y="4122"/>
                    <a:pt x="3213" y="4115"/>
                    <a:pt x="3232" y="4102"/>
                  </a:cubicBezTo>
                  <a:cubicBezTo>
                    <a:pt x="3284" y="4070"/>
                    <a:pt x="3297" y="4012"/>
                    <a:pt x="3265" y="3960"/>
                  </a:cubicBezTo>
                  <a:cubicBezTo>
                    <a:pt x="3193" y="3837"/>
                    <a:pt x="3109" y="3720"/>
                    <a:pt x="3019" y="3604"/>
                  </a:cubicBezTo>
                  <a:cubicBezTo>
                    <a:pt x="2997" y="3582"/>
                    <a:pt x="2966" y="3570"/>
                    <a:pt x="2936" y="3570"/>
                  </a:cubicBezTo>
                  <a:close/>
                  <a:moveTo>
                    <a:pt x="228" y="3745"/>
                  </a:moveTo>
                  <a:cubicBezTo>
                    <a:pt x="205" y="3745"/>
                    <a:pt x="182" y="3752"/>
                    <a:pt x="163" y="3766"/>
                  </a:cubicBezTo>
                  <a:cubicBezTo>
                    <a:pt x="117" y="3804"/>
                    <a:pt x="111" y="3869"/>
                    <a:pt x="150" y="3915"/>
                  </a:cubicBezTo>
                  <a:cubicBezTo>
                    <a:pt x="241" y="4038"/>
                    <a:pt x="376" y="4128"/>
                    <a:pt x="538" y="4180"/>
                  </a:cubicBezTo>
                  <a:cubicBezTo>
                    <a:pt x="551" y="4187"/>
                    <a:pt x="558" y="4187"/>
                    <a:pt x="571" y="4187"/>
                  </a:cubicBezTo>
                  <a:cubicBezTo>
                    <a:pt x="616" y="4187"/>
                    <a:pt x="655" y="4161"/>
                    <a:pt x="668" y="4115"/>
                  </a:cubicBezTo>
                  <a:cubicBezTo>
                    <a:pt x="687" y="4057"/>
                    <a:pt x="655" y="3999"/>
                    <a:pt x="603" y="3979"/>
                  </a:cubicBezTo>
                  <a:cubicBezTo>
                    <a:pt x="480" y="3940"/>
                    <a:pt x="383" y="3876"/>
                    <a:pt x="312" y="3785"/>
                  </a:cubicBezTo>
                  <a:cubicBezTo>
                    <a:pt x="293" y="3759"/>
                    <a:pt x="261" y="3745"/>
                    <a:pt x="228" y="3745"/>
                  </a:cubicBezTo>
                  <a:close/>
                  <a:moveTo>
                    <a:pt x="1273" y="3897"/>
                  </a:moveTo>
                  <a:cubicBezTo>
                    <a:pt x="1257" y="3897"/>
                    <a:pt x="1240" y="3900"/>
                    <a:pt x="1225" y="3908"/>
                  </a:cubicBezTo>
                  <a:cubicBezTo>
                    <a:pt x="1115" y="3966"/>
                    <a:pt x="1005" y="3999"/>
                    <a:pt x="895" y="4012"/>
                  </a:cubicBezTo>
                  <a:lnTo>
                    <a:pt x="875" y="4012"/>
                  </a:lnTo>
                  <a:cubicBezTo>
                    <a:pt x="810" y="4018"/>
                    <a:pt x="772" y="4070"/>
                    <a:pt x="772" y="4128"/>
                  </a:cubicBezTo>
                  <a:cubicBezTo>
                    <a:pt x="778" y="4180"/>
                    <a:pt x="823" y="4225"/>
                    <a:pt x="882" y="4225"/>
                  </a:cubicBezTo>
                  <a:lnTo>
                    <a:pt x="914" y="4225"/>
                  </a:lnTo>
                  <a:cubicBezTo>
                    <a:pt x="1050" y="4206"/>
                    <a:pt x="1192" y="4167"/>
                    <a:pt x="1328" y="4096"/>
                  </a:cubicBezTo>
                  <a:cubicBezTo>
                    <a:pt x="1380" y="4070"/>
                    <a:pt x="1400" y="4005"/>
                    <a:pt x="1367" y="3953"/>
                  </a:cubicBezTo>
                  <a:cubicBezTo>
                    <a:pt x="1349" y="3917"/>
                    <a:pt x="1312" y="3897"/>
                    <a:pt x="1273" y="3897"/>
                  </a:cubicBezTo>
                  <a:close/>
                  <a:moveTo>
                    <a:pt x="3324" y="4183"/>
                  </a:moveTo>
                  <a:cubicBezTo>
                    <a:pt x="3309" y="4183"/>
                    <a:pt x="3293" y="4186"/>
                    <a:pt x="3278" y="4193"/>
                  </a:cubicBezTo>
                  <a:cubicBezTo>
                    <a:pt x="3226" y="4219"/>
                    <a:pt x="3206" y="4277"/>
                    <a:pt x="3226" y="4335"/>
                  </a:cubicBezTo>
                  <a:cubicBezTo>
                    <a:pt x="3278" y="4452"/>
                    <a:pt x="3323" y="4575"/>
                    <a:pt x="3355" y="4711"/>
                  </a:cubicBezTo>
                  <a:cubicBezTo>
                    <a:pt x="3362" y="4756"/>
                    <a:pt x="3407" y="4789"/>
                    <a:pt x="3459" y="4789"/>
                  </a:cubicBezTo>
                  <a:lnTo>
                    <a:pt x="3478" y="4789"/>
                  </a:lnTo>
                  <a:cubicBezTo>
                    <a:pt x="3537" y="4776"/>
                    <a:pt x="3569" y="4718"/>
                    <a:pt x="3556" y="4659"/>
                  </a:cubicBezTo>
                  <a:cubicBezTo>
                    <a:pt x="3524" y="4517"/>
                    <a:pt x="3478" y="4381"/>
                    <a:pt x="3420" y="4245"/>
                  </a:cubicBezTo>
                  <a:cubicBezTo>
                    <a:pt x="3401" y="4207"/>
                    <a:pt x="3365" y="4183"/>
                    <a:pt x="3324" y="4183"/>
                  </a:cubicBezTo>
                  <a:close/>
                  <a:moveTo>
                    <a:pt x="3498" y="4886"/>
                  </a:moveTo>
                  <a:cubicBezTo>
                    <a:pt x="3440" y="4892"/>
                    <a:pt x="3394" y="4944"/>
                    <a:pt x="3401" y="5002"/>
                  </a:cubicBezTo>
                  <a:cubicBezTo>
                    <a:pt x="3407" y="5067"/>
                    <a:pt x="3407" y="5138"/>
                    <a:pt x="3407" y="5203"/>
                  </a:cubicBezTo>
                  <a:cubicBezTo>
                    <a:pt x="3407" y="5268"/>
                    <a:pt x="3407" y="5333"/>
                    <a:pt x="3401" y="5397"/>
                  </a:cubicBezTo>
                  <a:cubicBezTo>
                    <a:pt x="3394" y="5456"/>
                    <a:pt x="3440" y="5508"/>
                    <a:pt x="3498" y="5514"/>
                  </a:cubicBezTo>
                  <a:lnTo>
                    <a:pt x="3504" y="5514"/>
                  </a:lnTo>
                  <a:cubicBezTo>
                    <a:pt x="3563" y="5514"/>
                    <a:pt x="3608" y="5475"/>
                    <a:pt x="3608" y="5423"/>
                  </a:cubicBezTo>
                  <a:cubicBezTo>
                    <a:pt x="3614" y="5352"/>
                    <a:pt x="3621" y="5274"/>
                    <a:pt x="3621" y="5203"/>
                  </a:cubicBezTo>
                  <a:cubicBezTo>
                    <a:pt x="3621" y="5132"/>
                    <a:pt x="3614" y="5054"/>
                    <a:pt x="3608" y="4983"/>
                  </a:cubicBezTo>
                  <a:cubicBezTo>
                    <a:pt x="3608" y="4925"/>
                    <a:pt x="3556" y="4886"/>
                    <a:pt x="3498" y="4886"/>
                  </a:cubicBezTo>
                  <a:close/>
                  <a:moveTo>
                    <a:pt x="1834" y="5443"/>
                  </a:moveTo>
                  <a:cubicBezTo>
                    <a:pt x="1775" y="5443"/>
                    <a:pt x="1730" y="5488"/>
                    <a:pt x="1723" y="5546"/>
                  </a:cubicBezTo>
                  <a:cubicBezTo>
                    <a:pt x="1723" y="5605"/>
                    <a:pt x="1769" y="5650"/>
                    <a:pt x="1827" y="5650"/>
                  </a:cubicBezTo>
                  <a:cubicBezTo>
                    <a:pt x="1950" y="5657"/>
                    <a:pt x="2080" y="5676"/>
                    <a:pt x="2209" y="5721"/>
                  </a:cubicBezTo>
                  <a:cubicBezTo>
                    <a:pt x="2216" y="5721"/>
                    <a:pt x="2229" y="5728"/>
                    <a:pt x="2242" y="5728"/>
                  </a:cubicBezTo>
                  <a:cubicBezTo>
                    <a:pt x="2287" y="5728"/>
                    <a:pt x="2326" y="5695"/>
                    <a:pt x="2339" y="5650"/>
                  </a:cubicBezTo>
                  <a:cubicBezTo>
                    <a:pt x="2358" y="5598"/>
                    <a:pt x="2326" y="5540"/>
                    <a:pt x="2274" y="5521"/>
                  </a:cubicBezTo>
                  <a:cubicBezTo>
                    <a:pt x="2125" y="5469"/>
                    <a:pt x="1976" y="5443"/>
                    <a:pt x="1834" y="5443"/>
                  </a:cubicBezTo>
                  <a:close/>
                  <a:moveTo>
                    <a:pt x="1522" y="5472"/>
                  </a:moveTo>
                  <a:cubicBezTo>
                    <a:pt x="1514" y="5472"/>
                    <a:pt x="1505" y="5473"/>
                    <a:pt x="1497" y="5475"/>
                  </a:cubicBezTo>
                  <a:cubicBezTo>
                    <a:pt x="1341" y="5514"/>
                    <a:pt x="1192" y="5592"/>
                    <a:pt x="1082" y="5695"/>
                  </a:cubicBezTo>
                  <a:cubicBezTo>
                    <a:pt x="1043" y="5734"/>
                    <a:pt x="1037" y="5799"/>
                    <a:pt x="1082" y="5844"/>
                  </a:cubicBezTo>
                  <a:cubicBezTo>
                    <a:pt x="1102" y="5864"/>
                    <a:pt x="1128" y="5877"/>
                    <a:pt x="1154" y="5877"/>
                  </a:cubicBezTo>
                  <a:cubicBezTo>
                    <a:pt x="1179" y="5877"/>
                    <a:pt x="1205" y="5864"/>
                    <a:pt x="1231" y="5851"/>
                  </a:cubicBezTo>
                  <a:cubicBezTo>
                    <a:pt x="1309" y="5773"/>
                    <a:pt x="1426" y="5708"/>
                    <a:pt x="1549" y="5682"/>
                  </a:cubicBezTo>
                  <a:cubicBezTo>
                    <a:pt x="1607" y="5669"/>
                    <a:pt x="1639" y="5611"/>
                    <a:pt x="1626" y="5553"/>
                  </a:cubicBezTo>
                  <a:cubicBezTo>
                    <a:pt x="1615" y="5503"/>
                    <a:pt x="1571" y="5472"/>
                    <a:pt x="1522" y="5472"/>
                  </a:cubicBezTo>
                  <a:close/>
                  <a:moveTo>
                    <a:pt x="2530" y="5639"/>
                  </a:moveTo>
                  <a:cubicBezTo>
                    <a:pt x="2491" y="5639"/>
                    <a:pt x="2454" y="5659"/>
                    <a:pt x="2436" y="5695"/>
                  </a:cubicBezTo>
                  <a:cubicBezTo>
                    <a:pt x="2410" y="5747"/>
                    <a:pt x="2429" y="5812"/>
                    <a:pt x="2481" y="5838"/>
                  </a:cubicBezTo>
                  <a:cubicBezTo>
                    <a:pt x="2591" y="5896"/>
                    <a:pt x="2701" y="5967"/>
                    <a:pt x="2818" y="6052"/>
                  </a:cubicBezTo>
                  <a:cubicBezTo>
                    <a:pt x="2837" y="6064"/>
                    <a:pt x="2857" y="6071"/>
                    <a:pt x="2883" y="6071"/>
                  </a:cubicBezTo>
                  <a:cubicBezTo>
                    <a:pt x="2915" y="6071"/>
                    <a:pt x="2947" y="6058"/>
                    <a:pt x="2967" y="6026"/>
                  </a:cubicBezTo>
                  <a:cubicBezTo>
                    <a:pt x="2999" y="5980"/>
                    <a:pt x="2993" y="5916"/>
                    <a:pt x="2941" y="5883"/>
                  </a:cubicBezTo>
                  <a:cubicBezTo>
                    <a:pt x="2818" y="5786"/>
                    <a:pt x="2695" y="5708"/>
                    <a:pt x="2578" y="5650"/>
                  </a:cubicBezTo>
                  <a:cubicBezTo>
                    <a:pt x="2563" y="5642"/>
                    <a:pt x="2546" y="5639"/>
                    <a:pt x="2530" y="5639"/>
                  </a:cubicBezTo>
                  <a:close/>
                  <a:moveTo>
                    <a:pt x="997" y="5926"/>
                  </a:moveTo>
                  <a:cubicBezTo>
                    <a:pt x="951" y="5926"/>
                    <a:pt x="906" y="5962"/>
                    <a:pt x="895" y="6013"/>
                  </a:cubicBezTo>
                  <a:cubicBezTo>
                    <a:pt x="888" y="6039"/>
                    <a:pt x="888" y="6071"/>
                    <a:pt x="882" y="6097"/>
                  </a:cubicBezTo>
                  <a:cubicBezTo>
                    <a:pt x="882" y="6110"/>
                    <a:pt x="882" y="6116"/>
                    <a:pt x="882" y="6129"/>
                  </a:cubicBezTo>
                  <a:cubicBezTo>
                    <a:pt x="882" y="6259"/>
                    <a:pt x="927" y="6382"/>
                    <a:pt x="1018" y="6492"/>
                  </a:cubicBezTo>
                  <a:cubicBezTo>
                    <a:pt x="1037" y="6518"/>
                    <a:pt x="1069" y="6531"/>
                    <a:pt x="1102" y="6531"/>
                  </a:cubicBezTo>
                  <a:cubicBezTo>
                    <a:pt x="1121" y="6531"/>
                    <a:pt x="1147" y="6518"/>
                    <a:pt x="1167" y="6505"/>
                  </a:cubicBezTo>
                  <a:cubicBezTo>
                    <a:pt x="1212" y="6466"/>
                    <a:pt x="1218" y="6401"/>
                    <a:pt x="1179" y="6356"/>
                  </a:cubicBezTo>
                  <a:cubicBezTo>
                    <a:pt x="1121" y="6285"/>
                    <a:pt x="1095" y="6207"/>
                    <a:pt x="1095" y="6129"/>
                  </a:cubicBezTo>
                  <a:lnTo>
                    <a:pt x="1095" y="6110"/>
                  </a:lnTo>
                  <a:cubicBezTo>
                    <a:pt x="1095" y="6090"/>
                    <a:pt x="1095" y="6071"/>
                    <a:pt x="1102" y="6058"/>
                  </a:cubicBezTo>
                  <a:cubicBezTo>
                    <a:pt x="1115" y="6000"/>
                    <a:pt x="1076" y="5941"/>
                    <a:pt x="1018" y="5929"/>
                  </a:cubicBezTo>
                  <a:cubicBezTo>
                    <a:pt x="1011" y="5927"/>
                    <a:pt x="1004" y="5926"/>
                    <a:pt x="997" y="5926"/>
                  </a:cubicBezTo>
                  <a:close/>
                  <a:moveTo>
                    <a:pt x="3444" y="5612"/>
                  </a:moveTo>
                  <a:cubicBezTo>
                    <a:pt x="3399" y="5612"/>
                    <a:pt x="3359" y="5642"/>
                    <a:pt x="3349" y="5689"/>
                  </a:cubicBezTo>
                  <a:cubicBezTo>
                    <a:pt x="3310" y="5818"/>
                    <a:pt x="3265" y="5941"/>
                    <a:pt x="3200" y="6045"/>
                  </a:cubicBezTo>
                  <a:cubicBezTo>
                    <a:pt x="3193" y="6058"/>
                    <a:pt x="3187" y="6064"/>
                    <a:pt x="3187" y="6077"/>
                  </a:cubicBezTo>
                  <a:cubicBezTo>
                    <a:pt x="3167" y="6063"/>
                    <a:pt x="3144" y="6057"/>
                    <a:pt x="3121" y="6057"/>
                  </a:cubicBezTo>
                  <a:cubicBezTo>
                    <a:pt x="3092" y="6057"/>
                    <a:pt x="3063" y="6068"/>
                    <a:pt x="3045" y="6090"/>
                  </a:cubicBezTo>
                  <a:cubicBezTo>
                    <a:pt x="3006" y="6136"/>
                    <a:pt x="3012" y="6207"/>
                    <a:pt x="3051" y="6239"/>
                  </a:cubicBezTo>
                  <a:cubicBezTo>
                    <a:pt x="3057" y="6246"/>
                    <a:pt x="3057" y="6246"/>
                    <a:pt x="3064" y="6252"/>
                  </a:cubicBezTo>
                  <a:cubicBezTo>
                    <a:pt x="3051" y="6252"/>
                    <a:pt x="3032" y="6265"/>
                    <a:pt x="3025" y="6272"/>
                  </a:cubicBezTo>
                  <a:cubicBezTo>
                    <a:pt x="2954" y="6343"/>
                    <a:pt x="2876" y="6408"/>
                    <a:pt x="2792" y="6460"/>
                  </a:cubicBezTo>
                  <a:cubicBezTo>
                    <a:pt x="2766" y="6472"/>
                    <a:pt x="2740" y="6485"/>
                    <a:pt x="2714" y="6498"/>
                  </a:cubicBezTo>
                  <a:cubicBezTo>
                    <a:pt x="2662" y="6524"/>
                    <a:pt x="2643" y="6589"/>
                    <a:pt x="2669" y="6641"/>
                  </a:cubicBezTo>
                  <a:cubicBezTo>
                    <a:pt x="2688" y="6673"/>
                    <a:pt x="2727" y="6699"/>
                    <a:pt x="2766" y="6699"/>
                  </a:cubicBezTo>
                  <a:cubicBezTo>
                    <a:pt x="2779" y="6699"/>
                    <a:pt x="2792" y="6693"/>
                    <a:pt x="2811" y="6686"/>
                  </a:cubicBezTo>
                  <a:cubicBezTo>
                    <a:pt x="2837" y="6673"/>
                    <a:pt x="2870" y="6654"/>
                    <a:pt x="2896" y="6641"/>
                  </a:cubicBezTo>
                  <a:cubicBezTo>
                    <a:pt x="2999" y="6583"/>
                    <a:pt x="3090" y="6505"/>
                    <a:pt x="3174" y="6421"/>
                  </a:cubicBezTo>
                  <a:cubicBezTo>
                    <a:pt x="3187" y="6408"/>
                    <a:pt x="3193" y="6395"/>
                    <a:pt x="3200" y="6375"/>
                  </a:cubicBezTo>
                  <a:cubicBezTo>
                    <a:pt x="3252" y="6421"/>
                    <a:pt x="3297" y="6472"/>
                    <a:pt x="3349" y="6524"/>
                  </a:cubicBezTo>
                  <a:cubicBezTo>
                    <a:pt x="3368" y="6544"/>
                    <a:pt x="3396" y="6553"/>
                    <a:pt x="3423" y="6553"/>
                  </a:cubicBezTo>
                  <a:cubicBezTo>
                    <a:pt x="3451" y="6553"/>
                    <a:pt x="3478" y="6544"/>
                    <a:pt x="3498" y="6524"/>
                  </a:cubicBezTo>
                  <a:cubicBezTo>
                    <a:pt x="3543" y="6485"/>
                    <a:pt x="3543" y="6414"/>
                    <a:pt x="3498" y="6375"/>
                  </a:cubicBezTo>
                  <a:cubicBezTo>
                    <a:pt x="3440" y="6311"/>
                    <a:pt x="3381" y="6252"/>
                    <a:pt x="3323" y="6200"/>
                  </a:cubicBezTo>
                  <a:cubicBezTo>
                    <a:pt x="3349" y="6194"/>
                    <a:pt x="3368" y="6175"/>
                    <a:pt x="3381" y="6155"/>
                  </a:cubicBezTo>
                  <a:cubicBezTo>
                    <a:pt x="3452" y="6032"/>
                    <a:pt x="3511" y="5896"/>
                    <a:pt x="3550" y="5747"/>
                  </a:cubicBezTo>
                  <a:cubicBezTo>
                    <a:pt x="3563" y="5689"/>
                    <a:pt x="3530" y="5631"/>
                    <a:pt x="3478" y="5618"/>
                  </a:cubicBezTo>
                  <a:cubicBezTo>
                    <a:pt x="3467" y="5614"/>
                    <a:pt x="3455" y="5612"/>
                    <a:pt x="3444" y="5612"/>
                  </a:cubicBezTo>
                  <a:close/>
                  <a:moveTo>
                    <a:pt x="1345" y="6506"/>
                  </a:moveTo>
                  <a:cubicBezTo>
                    <a:pt x="1306" y="6506"/>
                    <a:pt x="1269" y="6527"/>
                    <a:pt x="1251" y="6563"/>
                  </a:cubicBezTo>
                  <a:cubicBezTo>
                    <a:pt x="1225" y="6615"/>
                    <a:pt x="1244" y="6680"/>
                    <a:pt x="1296" y="6706"/>
                  </a:cubicBezTo>
                  <a:cubicBezTo>
                    <a:pt x="1426" y="6770"/>
                    <a:pt x="1575" y="6816"/>
                    <a:pt x="1730" y="6835"/>
                  </a:cubicBezTo>
                  <a:cubicBezTo>
                    <a:pt x="1736" y="6842"/>
                    <a:pt x="1736" y="6842"/>
                    <a:pt x="1743" y="6842"/>
                  </a:cubicBezTo>
                  <a:cubicBezTo>
                    <a:pt x="1795" y="6842"/>
                    <a:pt x="1840" y="6803"/>
                    <a:pt x="1846" y="6751"/>
                  </a:cubicBezTo>
                  <a:cubicBezTo>
                    <a:pt x="1853" y="6693"/>
                    <a:pt x="1814" y="6634"/>
                    <a:pt x="1756" y="6628"/>
                  </a:cubicBezTo>
                  <a:cubicBezTo>
                    <a:pt x="1626" y="6608"/>
                    <a:pt x="1497" y="6570"/>
                    <a:pt x="1393" y="6518"/>
                  </a:cubicBezTo>
                  <a:cubicBezTo>
                    <a:pt x="1378" y="6510"/>
                    <a:pt x="1361" y="6506"/>
                    <a:pt x="1345" y="6506"/>
                  </a:cubicBezTo>
                  <a:close/>
                  <a:moveTo>
                    <a:pt x="2468" y="6593"/>
                  </a:moveTo>
                  <a:cubicBezTo>
                    <a:pt x="2459" y="6593"/>
                    <a:pt x="2451" y="6594"/>
                    <a:pt x="2442" y="6596"/>
                  </a:cubicBezTo>
                  <a:cubicBezTo>
                    <a:pt x="2326" y="6628"/>
                    <a:pt x="2196" y="6641"/>
                    <a:pt x="2054" y="6641"/>
                  </a:cubicBezTo>
                  <a:cubicBezTo>
                    <a:pt x="1995" y="6647"/>
                    <a:pt x="1950" y="6693"/>
                    <a:pt x="1950" y="6751"/>
                  </a:cubicBezTo>
                  <a:cubicBezTo>
                    <a:pt x="1950" y="6809"/>
                    <a:pt x="2002" y="6855"/>
                    <a:pt x="2054" y="6855"/>
                  </a:cubicBezTo>
                  <a:lnTo>
                    <a:pt x="2060" y="6855"/>
                  </a:lnTo>
                  <a:cubicBezTo>
                    <a:pt x="2216" y="6855"/>
                    <a:pt x="2358" y="6835"/>
                    <a:pt x="2494" y="6803"/>
                  </a:cubicBezTo>
                  <a:cubicBezTo>
                    <a:pt x="2552" y="6790"/>
                    <a:pt x="2585" y="6731"/>
                    <a:pt x="2572" y="6673"/>
                  </a:cubicBezTo>
                  <a:cubicBezTo>
                    <a:pt x="2561" y="6624"/>
                    <a:pt x="2517" y="6593"/>
                    <a:pt x="2468" y="6593"/>
                  </a:cubicBezTo>
                  <a:close/>
                  <a:moveTo>
                    <a:pt x="3639" y="6573"/>
                  </a:moveTo>
                  <a:cubicBezTo>
                    <a:pt x="3615" y="6573"/>
                    <a:pt x="3590" y="6581"/>
                    <a:pt x="3569" y="6596"/>
                  </a:cubicBezTo>
                  <a:cubicBezTo>
                    <a:pt x="3524" y="6634"/>
                    <a:pt x="3517" y="6706"/>
                    <a:pt x="3556" y="6744"/>
                  </a:cubicBezTo>
                  <a:cubicBezTo>
                    <a:pt x="3653" y="6855"/>
                    <a:pt x="3731" y="6965"/>
                    <a:pt x="3802" y="7068"/>
                  </a:cubicBezTo>
                  <a:cubicBezTo>
                    <a:pt x="3822" y="7101"/>
                    <a:pt x="3854" y="7120"/>
                    <a:pt x="3893" y="7120"/>
                  </a:cubicBezTo>
                  <a:cubicBezTo>
                    <a:pt x="3912" y="7120"/>
                    <a:pt x="3932" y="7114"/>
                    <a:pt x="3945" y="7101"/>
                  </a:cubicBezTo>
                  <a:cubicBezTo>
                    <a:pt x="3996" y="7068"/>
                    <a:pt x="4009" y="7003"/>
                    <a:pt x="3977" y="6952"/>
                  </a:cubicBezTo>
                  <a:cubicBezTo>
                    <a:pt x="3906" y="6842"/>
                    <a:pt x="3815" y="6725"/>
                    <a:pt x="3718" y="6608"/>
                  </a:cubicBezTo>
                  <a:cubicBezTo>
                    <a:pt x="3697" y="6584"/>
                    <a:pt x="3668" y="6573"/>
                    <a:pt x="3639" y="6573"/>
                  </a:cubicBezTo>
                  <a:close/>
                  <a:moveTo>
                    <a:pt x="4040" y="7181"/>
                  </a:moveTo>
                  <a:cubicBezTo>
                    <a:pt x="4025" y="7181"/>
                    <a:pt x="4010" y="7184"/>
                    <a:pt x="3996" y="7191"/>
                  </a:cubicBezTo>
                  <a:cubicBezTo>
                    <a:pt x="3945" y="7211"/>
                    <a:pt x="3919" y="7275"/>
                    <a:pt x="3945" y="7327"/>
                  </a:cubicBezTo>
                  <a:cubicBezTo>
                    <a:pt x="4003" y="7457"/>
                    <a:pt x="4042" y="7580"/>
                    <a:pt x="4055" y="7696"/>
                  </a:cubicBezTo>
                  <a:cubicBezTo>
                    <a:pt x="4061" y="7748"/>
                    <a:pt x="4107" y="7787"/>
                    <a:pt x="4158" y="7787"/>
                  </a:cubicBezTo>
                  <a:lnTo>
                    <a:pt x="4171" y="7787"/>
                  </a:lnTo>
                  <a:cubicBezTo>
                    <a:pt x="4230" y="7781"/>
                    <a:pt x="4275" y="7729"/>
                    <a:pt x="4268" y="7670"/>
                  </a:cubicBezTo>
                  <a:cubicBezTo>
                    <a:pt x="4249" y="7534"/>
                    <a:pt x="4204" y="7392"/>
                    <a:pt x="4139" y="7243"/>
                  </a:cubicBezTo>
                  <a:cubicBezTo>
                    <a:pt x="4120" y="7205"/>
                    <a:pt x="4080" y="7181"/>
                    <a:pt x="4040" y="71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0"/>
            <p:cNvSpPr/>
            <p:nvPr/>
          </p:nvSpPr>
          <p:spPr>
            <a:xfrm>
              <a:off x="6258418" y="2847184"/>
              <a:ext cx="28802" cy="37600"/>
            </a:xfrm>
            <a:custGeom>
              <a:rect b="b" l="l" r="r" t="t"/>
              <a:pathLst>
                <a:path extrusionOk="0" h="406" w="311">
                  <a:moveTo>
                    <a:pt x="195" y="1"/>
                  </a:moveTo>
                  <a:cubicBezTo>
                    <a:pt x="146" y="1"/>
                    <a:pt x="102" y="32"/>
                    <a:pt x="91" y="81"/>
                  </a:cubicBezTo>
                  <a:cubicBezTo>
                    <a:pt x="78" y="140"/>
                    <a:pt x="52" y="198"/>
                    <a:pt x="26" y="256"/>
                  </a:cubicBezTo>
                  <a:cubicBezTo>
                    <a:pt x="0" y="301"/>
                    <a:pt x="20" y="366"/>
                    <a:pt x="71" y="399"/>
                  </a:cubicBezTo>
                  <a:cubicBezTo>
                    <a:pt x="84" y="405"/>
                    <a:pt x="104" y="405"/>
                    <a:pt x="117" y="405"/>
                  </a:cubicBezTo>
                  <a:cubicBezTo>
                    <a:pt x="156" y="405"/>
                    <a:pt x="194" y="386"/>
                    <a:pt x="214" y="353"/>
                  </a:cubicBezTo>
                  <a:cubicBezTo>
                    <a:pt x="246" y="282"/>
                    <a:pt x="279" y="204"/>
                    <a:pt x="298" y="133"/>
                  </a:cubicBezTo>
                  <a:cubicBezTo>
                    <a:pt x="311" y="75"/>
                    <a:pt x="272" y="17"/>
                    <a:pt x="220" y="4"/>
                  </a:cubicBezTo>
                  <a:cubicBezTo>
                    <a:pt x="212" y="2"/>
                    <a:pt x="203" y="1"/>
                    <a:pt x="195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0"/>
            <p:cNvSpPr/>
            <p:nvPr/>
          </p:nvSpPr>
          <p:spPr>
            <a:xfrm>
              <a:off x="4035236" y="3839957"/>
              <a:ext cx="602798" cy="17503"/>
            </a:xfrm>
            <a:custGeom>
              <a:rect b="b" l="l" r="r" t="t"/>
              <a:pathLst>
                <a:path extrusionOk="0" h="189" w="6509">
                  <a:moveTo>
                    <a:pt x="123" y="1"/>
                  </a:moveTo>
                  <a:cubicBezTo>
                    <a:pt x="0" y="1"/>
                    <a:pt x="0" y="189"/>
                    <a:pt x="123" y="189"/>
                  </a:cubicBezTo>
                  <a:lnTo>
                    <a:pt x="6386" y="189"/>
                  </a:lnTo>
                  <a:cubicBezTo>
                    <a:pt x="6509" y="189"/>
                    <a:pt x="6509" y="1"/>
                    <a:pt x="6386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0"/>
            <p:cNvSpPr/>
            <p:nvPr/>
          </p:nvSpPr>
          <p:spPr>
            <a:xfrm>
              <a:off x="4030142" y="3853664"/>
              <a:ext cx="52232" cy="642713"/>
            </a:xfrm>
            <a:custGeom>
              <a:rect b="b" l="l" r="r" t="t"/>
              <a:pathLst>
                <a:path extrusionOk="0" h="6940" w="564">
                  <a:moveTo>
                    <a:pt x="93" y="0"/>
                  </a:moveTo>
                  <a:cubicBezTo>
                    <a:pt x="46" y="0"/>
                    <a:pt x="0" y="31"/>
                    <a:pt x="4" y="93"/>
                  </a:cubicBezTo>
                  <a:cubicBezTo>
                    <a:pt x="127" y="2346"/>
                    <a:pt x="250" y="4593"/>
                    <a:pt x="366" y="6847"/>
                  </a:cubicBezTo>
                  <a:cubicBezTo>
                    <a:pt x="373" y="6908"/>
                    <a:pt x="423" y="6939"/>
                    <a:pt x="471" y="6939"/>
                  </a:cubicBezTo>
                  <a:cubicBezTo>
                    <a:pt x="518" y="6939"/>
                    <a:pt x="564" y="6908"/>
                    <a:pt x="561" y="6847"/>
                  </a:cubicBezTo>
                  <a:cubicBezTo>
                    <a:pt x="437" y="4593"/>
                    <a:pt x="314" y="2346"/>
                    <a:pt x="191" y="93"/>
                  </a:cubicBezTo>
                  <a:cubicBezTo>
                    <a:pt x="188" y="31"/>
                    <a:pt x="140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0"/>
            <p:cNvSpPr/>
            <p:nvPr/>
          </p:nvSpPr>
          <p:spPr>
            <a:xfrm>
              <a:off x="4618119" y="3840421"/>
              <a:ext cx="17503" cy="655957"/>
            </a:xfrm>
            <a:custGeom>
              <a:rect b="b" l="l" r="r" t="t"/>
              <a:pathLst>
                <a:path extrusionOk="0" h="7083" w="189">
                  <a:moveTo>
                    <a:pt x="95" y="1"/>
                  </a:moveTo>
                  <a:cubicBezTo>
                    <a:pt x="48" y="1"/>
                    <a:pt x="1" y="32"/>
                    <a:pt x="1" y="93"/>
                  </a:cubicBezTo>
                  <a:lnTo>
                    <a:pt x="1" y="6990"/>
                  </a:lnTo>
                  <a:cubicBezTo>
                    <a:pt x="1" y="7051"/>
                    <a:pt x="48" y="7082"/>
                    <a:pt x="95" y="7082"/>
                  </a:cubicBezTo>
                  <a:cubicBezTo>
                    <a:pt x="142" y="7082"/>
                    <a:pt x="189" y="7051"/>
                    <a:pt x="189" y="6990"/>
                  </a:cubicBezTo>
                  <a:lnTo>
                    <a:pt x="189" y="93"/>
                  </a:lnTo>
                  <a:cubicBezTo>
                    <a:pt x="189" y="32"/>
                    <a:pt x="142" y="1"/>
                    <a:pt x="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0"/>
            <p:cNvSpPr/>
            <p:nvPr/>
          </p:nvSpPr>
          <p:spPr>
            <a:xfrm>
              <a:off x="3992635" y="3836994"/>
              <a:ext cx="713745" cy="17503"/>
            </a:xfrm>
            <a:custGeom>
              <a:rect b="b" l="l" r="r" t="t"/>
              <a:pathLst>
                <a:path extrusionOk="0" h="189" w="7707">
                  <a:moveTo>
                    <a:pt x="124" y="1"/>
                  </a:moveTo>
                  <a:cubicBezTo>
                    <a:pt x="1" y="1"/>
                    <a:pt x="1" y="188"/>
                    <a:pt x="124" y="188"/>
                  </a:cubicBezTo>
                  <a:lnTo>
                    <a:pt x="7590" y="188"/>
                  </a:lnTo>
                  <a:cubicBezTo>
                    <a:pt x="7707" y="188"/>
                    <a:pt x="7707" y="1"/>
                    <a:pt x="75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0"/>
            <p:cNvSpPr/>
            <p:nvPr/>
          </p:nvSpPr>
          <p:spPr>
            <a:xfrm>
              <a:off x="3975873" y="4479333"/>
              <a:ext cx="714301" cy="17411"/>
            </a:xfrm>
            <a:custGeom>
              <a:rect b="b" l="l" r="r" t="t"/>
              <a:pathLst>
                <a:path extrusionOk="0" h="188" w="7713">
                  <a:moveTo>
                    <a:pt x="123" y="0"/>
                  </a:moveTo>
                  <a:cubicBezTo>
                    <a:pt x="0" y="0"/>
                    <a:pt x="0" y="188"/>
                    <a:pt x="123" y="188"/>
                  </a:cubicBezTo>
                  <a:lnTo>
                    <a:pt x="7590" y="188"/>
                  </a:lnTo>
                  <a:cubicBezTo>
                    <a:pt x="7713" y="188"/>
                    <a:pt x="7713" y="0"/>
                    <a:pt x="7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0"/>
            <p:cNvSpPr/>
            <p:nvPr/>
          </p:nvSpPr>
          <p:spPr>
            <a:xfrm>
              <a:off x="4349460" y="4485724"/>
              <a:ext cx="20837" cy="160493"/>
            </a:xfrm>
            <a:custGeom>
              <a:rect b="b" l="l" r="r" t="t"/>
              <a:pathLst>
                <a:path extrusionOk="0" h="1733" w="225">
                  <a:moveTo>
                    <a:pt x="113" y="1"/>
                  </a:moveTo>
                  <a:cubicBezTo>
                    <a:pt x="65" y="1"/>
                    <a:pt x="17" y="31"/>
                    <a:pt x="14" y="93"/>
                  </a:cubicBezTo>
                  <a:cubicBezTo>
                    <a:pt x="1" y="611"/>
                    <a:pt x="7" y="1129"/>
                    <a:pt x="33" y="1641"/>
                  </a:cubicBezTo>
                  <a:cubicBezTo>
                    <a:pt x="36" y="1702"/>
                    <a:pt x="85" y="1733"/>
                    <a:pt x="132" y="1733"/>
                  </a:cubicBezTo>
                  <a:cubicBezTo>
                    <a:pt x="179" y="1733"/>
                    <a:pt x="224" y="1702"/>
                    <a:pt x="221" y="1641"/>
                  </a:cubicBezTo>
                  <a:cubicBezTo>
                    <a:pt x="195" y="1129"/>
                    <a:pt x="189" y="611"/>
                    <a:pt x="208" y="93"/>
                  </a:cubicBezTo>
                  <a:cubicBezTo>
                    <a:pt x="208" y="31"/>
                    <a:pt x="161" y="1"/>
                    <a:pt x="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0"/>
            <p:cNvSpPr/>
            <p:nvPr/>
          </p:nvSpPr>
          <p:spPr>
            <a:xfrm>
              <a:off x="4197302" y="4631861"/>
              <a:ext cx="177626" cy="187072"/>
            </a:xfrm>
            <a:custGeom>
              <a:rect b="b" l="l" r="r" t="t"/>
              <a:pathLst>
                <a:path extrusionOk="0" h="2020" w="1918">
                  <a:moveTo>
                    <a:pt x="1784" y="0"/>
                  </a:moveTo>
                  <a:cubicBezTo>
                    <a:pt x="1763" y="0"/>
                    <a:pt x="1741" y="9"/>
                    <a:pt x="1721" y="30"/>
                  </a:cubicBezTo>
                  <a:cubicBezTo>
                    <a:pt x="1158" y="639"/>
                    <a:pt x="536" y="1209"/>
                    <a:pt x="51" y="1882"/>
                  </a:cubicBezTo>
                  <a:cubicBezTo>
                    <a:pt x="0" y="1951"/>
                    <a:pt x="67" y="2020"/>
                    <a:pt x="135" y="2020"/>
                  </a:cubicBezTo>
                  <a:cubicBezTo>
                    <a:pt x="163" y="2020"/>
                    <a:pt x="192" y="2008"/>
                    <a:pt x="213" y="1980"/>
                  </a:cubicBezTo>
                  <a:cubicBezTo>
                    <a:pt x="692" y="1319"/>
                    <a:pt x="1301" y="762"/>
                    <a:pt x="1857" y="166"/>
                  </a:cubicBezTo>
                  <a:cubicBezTo>
                    <a:pt x="1917" y="97"/>
                    <a:pt x="1855" y="0"/>
                    <a:pt x="1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0"/>
            <p:cNvSpPr/>
            <p:nvPr/>
          </p:nvSpPr>
          <p:spPr>
            <a:xfrm>
              <a:off x="4351775" y="4640011"/>
              <a:ext cx="128728" cy="193740"/>
            </a:xfrm>
            <a:custGeom>
              <a:rect b="b" l="l" r="r" t="t"/>
              <a:pathLst>
                <a:path extrusionOk="0" h="2092" w="1390">
                  <a:moveTo>
                    <a:pt x="130" y="0"/>
                  </a:moveTo>
                  <a:cubicBezTo>
                    <a:pt x="65" y="0"/>
                    <a:pt x="0" y="67"/>
                    <a:pt x="40" y="143"/>
                  </a:cubicBezTo>
                  <a:cubicBezTo>
                    <a:pt x="416" y="784"/>
                    <a:pt x="811" y="1406"/>
                    <a:pt x="1180" y="2047"/>
                  </a:cubicBezTo>
                  <a:cubicBezTo>
                    <a:pt x="1200" y="2078"/>
                    <a:pt x="1228" y="2091"/>
                    <a:pt x="1257" y="2091"/>
                  </a:cubicBezTo>
                  <a:cubicBezTo>
                    <a:pt x="1323" y="2091"/>
                    <a:pt x="1389" y="2022"/>
                    <a:pt x="1349" y="1950"/>
                  </a:cubicBezTo>
                  <a:cubicBezTo>
                    <a:pt x="973" y="1309"/>
                    <a:pt x="578" y="687"/>
                    <a:pt x="209" y="46"/>
                  </a:cubicBezTo>
                  <a:cubicBezTo>
                    <a:pt x="189" y="14"/>
                    <a:pt x="159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0"/>
            <p:cNvSpPr/>
            <p:nvPr/>
          </p:nvSpPr>
          <p:spPr>
            <a:xfrm>
              <a:off x="4336865" y="4723823"/>
              <a:ext cx="18985" cy="95203"/>
            </a:xfrm>
            <a:custGeom>
              <a:rect b="b" l="l" r="r" t="t"/>
              <a:pathLst>
                <a:path extrusionOk="0" h="1028" w="205">
                  <a:moveTo>
                    <a:pt x="112" y="1"/>
                  </a:moveTo>
                  <a:cubicBezTo>
                    <a:pt x="65" y="1"/>
                    <a:pt x="17" y="31"/>
                    <a:pt x="14" y="93"/>
                  </a:cubicBezTo>
                  <a:cubicBezTo>
                    <a:pt x="1" y="371"/>
                    <a:pt x="1" y="656"/>
                    <a:pt x="14" y="935"/>
                  </a:cubicBezTo>
                  <a:cubicBezTo>
                    <a:pt x="17" y="996"/>
                    <a:pt x="65" y="1027"/>
                    <a:pt x="112" y="1027"/>
                  </a:cubicBezTo>
                  <a:cubicBezTo>
                    <a:pt x="159" y="1027"/>
                    <a:pt x="205" y="996"/>
                    <a:pt x="201" y="935"/>
                  </a:cubicBezTo>
                  <a:cubicBezTo>
                    <a:pt x="195" y="656"/>
                    <a:pt x="195" y="371"/>
                    <a:pt x="201" y="93"/>
                  </a:cubicBezTo>
                  <a:cubicBezTo>
                    <a:pt x="205" y="31"/>
                    <a:pt x="159" y="1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0"/>
            <p:cNvSpPr/>
            <p:nvPr/>
          </p:nvSpPr>
          <p:spPr>
            <a:xfrm>
              <a:off x="4264907" y="4726971"/>
              <a:ext cx="156604" cy="17503"/>
            </a:xfrm>
            <a:custGeom>
              <a:rect b="b" l="l" r="r" t="t"/>
              <a:pathLst>
                <a:path extrusionOk="0" h="189" w="1691">
                  <a:moveTo>
                    <a:pt x="124" y="1"/>
                  </a:moveTo>
                  <a:cubicBezTo>
                    <a:pt x="1" y="1"/>
                    <a:pt x="1" y="188"/>
                    <a:pt x="124" y="188"/>
                  </a:cubicBezTo>
                  <a:lnTo>
                    <a:pt x="1568" y="188"/>
                  </a:lnTo>
                  <a:cubicBezTo>
                    <a:pt x="1691" y="188"/>
                    <a:pt x="1691" y="1"/>
                    <a:pt x="1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0"/>
            <p:cNvSpPr/>
            <p:nvPr/>
          </p:nvSpPr>
          <p:spPr>
            <a:xfrm>
              <a:off x="4138958" y="3990911"/>
              <a:ext cx="391740" cy="185035"/>
            </a:xfrm>
            <a:custGeom>
              <a:rect b="b" l="l" r="r" t="t"/>
              <a:pathLst>
                <a:path extrusionOk="0" h="1998" w="4230">
                  <a:moveTo>
                    <a:pt x="2399" y="178"/>
                  </a:moveTo>
                  <a:cubicBezTo>
                    <a:pt x="2662" y="178"/>
                    <a:pt x="2923" y="199"/>
                    <a:pt x="3180" y="242"/>
                  </a:cubicBezTo>
                  <a:cubicBezTo>
                    <a:pt x="3375" y="281"/>
                    <a:pt x="3601" y="333"/>
                    <a:pt x="3770" y="456"/>
                  </a:cubicBezTo>
                  <a:cubicBezTo>
                    <a:pt x="3912" y="560"/>
                    <a:pt x="4042" y="754"/>
                    <a:pt x="4009" y="955"/>
                  </a:cubicBezTo>
                  <a:cubicBezTo>
                    <a:pt x="3990" y="1084"/>
                    <a:pt x="3893" y="1220"/>
                    <a:pt x="3724" y="1350"/>
                  </a:cubicBezTo>
                  <a:cubicBezTo>
                    <a:pt x="3236" y="1725"/>
                    <a:pt x="2609" y="1819"/>
                    <a:pt x="1966" y="1819"/>
                  </a:cubicBezTo>
                  <a:cubicBezTo>
                    <a:pt x="1799" y="1819"/>
                    <a:pt x="1631" y="1812"/>
                    <a:pt x="1464" y="1803"/>
                  </a:cubicBezTo>
                  <a:cubicBezTo>
                    <a:pt x="1089" y="1784"/>
                    <a:pt x="694" y="1745"/>
                    <a:pt x="422" y="1518"/>
                  </a:cubicBezTo>
                  <a:cubicBezTo>
                    <a:pt x="273" y="1395"/>
                    <a:pt x="182" y="1181"/>
                    <a:pt x="195" y="987"/>
                  </a:cubicBezTo>
                  <a:cubicBezTo>
                    <a:pt x="195" y="935"/>
                    <a:pt x="201" y="871"/>
                    <a:pt x="227" y="812"/>
                  </a:cubicBezTo>
                  <a:cubicBezTo>
                    <a:pt x="234" y="812"/>
                    <a:pt x="234" y="806"/>
                    <a:pt x="234" y="799"/>
                  </a:cubicBezTo>
                  <a:cubicBezTo>
                    <a:pt x="260" y="754"/>
                    <a:pt x="299" y="709"/>
                    <a:pt x="337" y="676"/>
                  </a:cubicBezTo>
                  <a:cubicBezTo>
                    <a:pt x="344" y="670"/>
                    <a:pt x="350" y="663"/>
                    <a:pt x="357" y="657"/>
                  </a:cubicBezTo>
                  <a:cubicBezTo>
                    <a:pt x="363" y="650"/>
                    <a:pt x="370" y="650"/>
                    <a:pt x="376" y="644"/>
                  </a:cubicBezTo>
                  <a:cubicBezTo>
                    <a:pt x="428" y="599"/>
                    <a:pt x="486" y="573"/>
                    <a:pt x="519" y="560"/>
                  </a:cubicBezTo>
                  <a:cubicBezTo>
                    <a:pt x="1108" y="307"/>
                    <a:pt x="1755" y="178"/>
                    <a:pt x="2399" y="178"/>
                  </a:cubicBezTo>
                  <a:close/>
                  <a:moveTo>
                    <a:pt x="2398" y="1"/>
                  </a:moveTo>
                  <a:cubicBezTo>
                    <a:pt x="1729" y="1"/>
                    <a:pt x="1054" y="135"/>
                    <a:pt x="441" y="398"/>
                  </a:cubicBezTo>
                  <a:cubicBezTo>
                    <a:pt x="383" y="424"/>
                    <a:pt x="292" y="469"/>
                    <a:pt x="214" y="547"/>
                  </a:cubicBezTo>
                  <a:cubicBezTo>
                    <a:pt x="91" y="644"/>
                    <a:pt x="20" y="799"/>
                    <a:pt x="14" y="974"/>
                  </a:cubicBezTo>
                  <a:cubicBezTo>
                    <a:pt x="1" y="1227"/>
                    <a:pt x="117" y="1492"/>
                    <a:pt x="305" y="1654"/>
                  </a:cubicBezTo>
                  <a:cubicBezTo>
                    <a:pt x="622" y="1920"/>
                    <a:pt x="1063" y="1965"/>
                    <a:pt x="1451" y="1984"/>
                  </a:cubicBezTo>
                  <a:cubicBezTo>
                    <a:pt x="1620" y="1991"/>
                    <a:pt x="1782" y="1997"/>
                    <a:pt x="1943" y="1997"/>
                  </a:cubicBezTo>
                  <a:cubicBezTo>
                    <a:pt x="2630" y="1997"/>
                    <a:pt x="3297" y="1900"/>
                    <a:pt x="3834" y="1492"/>
                  </a:cubicBezTo>
                  <a:cubicBezTo>
                    <a:pt x="4035" y="1337"/>
                    <a:pt x="4158" y="1162"/>
                    <a:pt x="4191" y="981"/>
                  </a:cubicBezTo>
                  <a:cubicBezTo>
                    <a:pt x="4229" y="741"/>
                    <a:pt x="4106" y="482"/>
                    <a:pt x="3880" y="314"/>
                  </a:cubicBezTo>
                  <a:cubicBezTo>
                    <a:pt x="3672" y="165"/>
                    <a:pt x="3426" y="106"/>
                    <a:pt x="3206" y="68"/>
                  </a:cubicBezTo>
                  <a:cubicBezTo>
                    <a:pt x="2941" y="23"/>
                    <a:pt x="2670" y="1"/>
                    <a:pt x="2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0"/>
            <p:cNvSpPr/>
            <p:nvPr/>
          </p:nvSpPr>
          <p:spPr>
            <a:xfrm>
              <a:off x="4330289" y="4167980"/>
              <a:ext cx="24079" cy="61863"/>
            </a:xfrm>
            <a:custGeom>
              <a:rect b="b" l="l" r="r" t="t"/>
              <a:pathLst>
                <a:path extrusionOk="0" h="668" w="260">
                  <a:moveTo>
                    <a:pt x="116" y="0"/>
                  </a:moveTo>
                  <a:cubicBezTo>
                    <a:pt x="59" y="0"/>
                    <a:pt x="0" y="47"/>
                    <a:pt x="20" y="118"/>
                  </a:cubicBezTo>
                  <a:cubicBezTo>
                    <a:pt x="59" y="260"/>
                    <a:pt x="72" y="403"/>
                    <a:pt x="46" y="552"/>
                  </a:cubicBezTo>
                  <a:cubicBezTo>
                    <a:pt x="38" y="621"/>
                    <a:pt x="100" y="668"/>
                    <a:pt x="155" y="668"/>
                  </a:cubicBezTo>
                  <a:cubicBezTo>
                    <a:pt x="192" y="668"/>
                    <a:pt x="226" y="647"/>
                    <a:pt x="234" y="597"/>
                  </a:cubicBezTo>
                  <a:cubicBezTo>
                    <a:pt x="260" y="422"/>
                    <a:pt x="253" y="247"/>
                    <a:pt x="201" y="66"/>
                  </a:cubicBezTo>
                  <a:cubicBezTo>
                    <a:pt x="189" y="20"/>
                    <a:pt x="153" y="0"/>
                    <a:pt x="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0"/>
            <p:cNvSpPr/>
            <p:nvPr/>
          </p:nvSpPr>
          <p:spPr>
            <a:xfrm>
              <a:off x="4157573" y="4214192"/>
              <a:ext cx="383313" cy="17503"/>
            </a:xfrm>
            <a:custGeom>
              <a:rect b="b" l="l" r="r" t="t"/>
              <a:pathLst>
                <a:path extrusionOk="0" h="189" w="4139">
                  <a:moveTo>
                    <a:pt x="124" y="1"/>
                  </a:moveTo>
                  <a:cubicBezTo>
                    <a:pt x="0" y="1"/>
                    <a:pt x="0" y="189"/>
                    <a:pt x="124" y="189"/>
                  </a:cubicBezTo>
                  <a:lnTo>
                    <a:pt x="4015" y="189"/>
                  </a:lnTo>
                  <a:cubicBezTo>
                    <a:pt x="4139" y="189"/>
                    <a:pt x="4139" y="1"/>
                    <a:pt x="4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0"/>
            <p:cNvSpPr/>
            <p:nvPr/>
          </p:nvSpPr>
          <p:spPr>
            <a:xfrm>
              <a:off x="4159055" y="4214285"/>
              <a:ext cx="28246" cy="98907"/>
            </a:xfrm>
            <a:custGeom>
              <a:rect b="b" l="l" r="r" t="t"/>
              <a:pathLst>
                <a:path extrusionOk="0" h="1068" w="305">
                  <a:moveTo>
                    <a:pt x="91" y="1"/>
                  </a:moveTo>
                  <a:cubicBezTo>
                    <a:pt x="45" y="1"/>
                    <a:pt x="1" y="30"/>
                    <a:pt x="4" y="90"/>
                  </a:cubicBezTo>
                  <a:cubicBezTo>
                    <a:pt x="23" y="395"/>
                    <a:pt x="56" y="699"/>
                    <a:pt x="108" y="997"/>
                  </a:cubicBezTo>
                  <a:cubicBezTo>
                    <a:pt x="115" y="1046"/>
                    <a:pt x="150" y="1067"/>
                    <a:pt x="187" y="1067"/>
                  </a:cubicBezTo>
                  <a:cubicBezTo>
                    <a:pt x="243" y="1067"/>
                    <a:pt x="304" y="1019"/>
                    <a:pt x="289" y="945"/>
                  </a:cubicBezTo>
                  <a:cubicBezTo>
                    <a:pt x="244" y="667"/>
                    <a:pt x="211" y="382"/>
                    <a:pt x="192" y="90"/>
                  </a:cubicBezTo>
                  <a:cubicBezTo>
                    <a:pt x="188" y="31"/>
                    <a:pt x="139" y="1"/>
                    <a:pt x="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0"/>
            <p:cNvSpPr/>
            <p:nvPr/>
          </p:nvSpPr>
          <p:spPr>
            <a:xfrm>
              <a:off x="4330567" y="4219471"/>
              <a:ext cx="18152" cy="90387"/>
            </a:xfrm>
            <a:custGeom>
              <a:rect b="b" l="l" r="r" t="t"/>
              <a:pathLst>
                <a:path extrusionOk="0" h="976" w="196">
                  <a:moveTo>
                    <a:pt x="95" y="1"/>
                  </a:moveTo>
                  <a:cubicBezTo>
                    <a:pt x="48" y="1"/>
                    <a:pt x="1" y="31"/>
                    <a:pt x="4" y="93"/>
                  </a:cubicBezTo>
                  <a:cubicBezTo>
                    <a:pt x="4" y="352"/>
                    <a:pt x="4" y="617"/>
                    <a:pt x="4" y="883"/>
                  </a:cubicBezTo>
                  <a:cubicBezTo>
                    <a:pt x="4" y="944"/>
                    <a:pt x="53" y="975"/>
                    <a:pt x="100" y="975"/>
                  </a:cubicBezTo>
                  <a:cubicBezTo>
                    <a:pt x="148" y="975"/>
                    <a:pt x="195" y="944"/>
                    <a:pt x="192" y="883"/>
                  </a:cubicBezTo>
                  <a:cubicBezTo>
                    <a:pt x="192" y="617"/>
                    <a:pt x="192" y="352"/>
                    <a:pt x="192" y="93"/>
                  </a:cubicBezTo>
                  <a:cubicBezTo>
                    <a:pt x="192" y="31"/>
                    <a:pt x="143" y="1"/>
                    <a:pt x="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0"/>
            <p:cNvSpPr/>
            <p:nvPr/>
          </p:nvSpPr>
          <p:spPr>
            <a:xfrm>
              <a:off x="4521620" y="4217712"/>
              <a:ext cx="22875" cy="104742"/>
            </a:xfrm>
            <a:custGeom>
              <a:rect b="b" l="l" r="r" t="t"/>
              <a:pathLst>
                <a:path extrusionOk="0" h="1131" w="247">
                  <a:moveTo>
                    <a:pt x="103" y="0"/>
                  </a:moveTo>
                  <a:cubicBezTo>
                    <a:pt x="55" y="0"/>
                    <a:pt x="7" y="31"/>
                    <a:pt x="7" y="92"/>
                  </a:cubicBezTo>
                  <a:cubicBezTo>
                    <a:pt x="0" y="410"/>
                    <a:pt x="13" y="727"/>
                    <a:pt x="52" y="1038"/>
                  </a:cubicBezTo>
                  <a:cubicBezTo>
                    <a:pt x="59" y="1099"/>
                    <a:pt x="109" y="1130"/>
                    <a:pt x="156" y="1130"/>
                  </a:cubicBezTo>
                  <a:cubicBezTo>
                    <a:pt x="203" y="1130"/>
                    <a:pt x="246" y="1099"/>
                    <a:pt x="240" y="1038"/>
                  </a:cubicBezTo>
                  <a:cubicBezTo>
                    <a:pt x="208" y="727"/>
                    <a:pt x="188" y="410"/>
                    <a:pt x="195" y="92"/>
                  </a:cubicBezTo>
                  <a:cubicBezTo>
                    <a:pt x="198" y="31"/>
                    <a:pt x="151" y="0"/>
                    <a:pt x="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0"/>
            <p:cNvSpPr/>
            <p:nvPr/>
          </p:nvSpPr>
          <p:spPr>
            <a:xfrm>
              <a:off x="3410307" y="4254663"/>
              <a:ext cx="95481" cy="103723"/>
            </a:xfrm>
            <a:custGeom>
              <a:rect b="b" l="l" r="r" t="t"/>
              <a:pathLst>
                <a:path extrusionOk="0" h="1120" w="1031">
                  <a:moveTo>
                    <a:pt x="484" y="178"/>
                  </a:moveTo>
                  <a:cubicBezTo>
                    <a:pt x="559" y="178"/>
                    <a:pt x="649" y="246"/>
                    <a:pt x="687" y="289"/>
                  </a:cubicBezTo>
                  <a:cubicBezTo>
                    <a:pt x="732" y="347"/>
                    <a:pt x="758" y="406"/>
                    <a:pt x="758" y="483"/>
                  </a:cubicBezTo>
                  <a:cubicBezTo>
                    <a:pt x="771" y="632"/>
                    <a:pt x="700" y="833"/>
                    <a:pt x="551" y="904"/>
                  </a:cubicBezTo>
                  <a:cubicBezTo>
                    <a:pt x="510" y="924"/>
                    <a:pt x="473" y="933"/>
                    <a:pt x="440" y="933"/>
                  </a:cubicBezTo>
                  <a:cubicBezTo>
                    <a:pt x="193" y="933"/>
                    <a:pt x="154" y="443"/>
                    <a:pt x="376" y="334"/>
                  </a:cubicBezTo>
                  <a:cubicBezTo>
                    <a:pt x="432" y="308"/>
                    <a:pt x="435" y="253"/>
                    <a:pt x="409" y="212"/>
                  </a:cubicBezTo>
                  <a:lnTo>
                    <a:pt x="409" y="212"/>
                  </a:lnTo>
                  <a:cubicBezTo>
                    <a:pt x="429" y="188"/>
                    <a:pt x="456" y="178"/>
                    <a:pt x="484" y="178"/>
                  </a:cubicBezTo>
                  <a:close/>
                  <a:moveTo>
                    <a:pt x="493" y="1"/>
                  </a:moveTo>
                  <a:cubicBezTo>
                    <a:pt x="375" y="1"/>
                    <a:pt x="265" y="60"/>
                    <a:pt x="208" y="198"/>
                  </a:cubicBezTo>
                  <a:cubicBezTo>
                    <a:pt x="204" y="208"/>
                    <a:pt x="201" y="217"/>
                    <a:pt x="200" y="225"/>
                  </a:cubicBezTo>
                  <a:lnTo>
                    <a:pt x="200" y="225"/>
                  </a:lnTo>
                  <a:cubicBezTo>
                    <a:pt x="24" y="379"/>
                    <a:pt x="0" y="705"/>
                    <a:pt x="91" y="904"/>
                  </a:cubicBezTo>
                  <a:cubicBezTo>
                    <a:pt x="156" y="1052"/>
                    <a:pt x="292" y="1119"/>
                    <a:pt x="434" y="1119"/>
                  </a:cubicBezTo>
                  <a:cubicBezTo>
                    <a:pt x="548" y="1119"/>
                    <a:pt x="665" y="1076"/>
                    <a:pt x="752" y="995"/>
                  </a:cubicBezTo>
                  <a:cubicBezTo>
                    <a:pt x="966" y="788"/>
                    <a:pt x="1030" y="412"/>
                    <a:pt x="836" y="173"/>
                  </a:cubicBezTo>
                  <a:cubicBezTo>
                    <a:pt x="750" y="66"/>
                    <a:pt x="617" y="1"/>
                    <a:pt x="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0"/>
            <p:cNvSpPr/>
            <p:nvPr/>
          </p:nvSpPr>
          <p:spPr>
            <a:xfrm>
              <a:off x="3334182" y="4188817"/>
              <a:ext cx="246528" cy="240416"/>
            </a:xfrm>
            <a:custGeom>
              <a:rect b="b" l="l" r="r" t="t"/>
              <a:pathLst>
                <a:path extrusionOk="0" h="2596" w="2662">
                  <a:moveTo>
                    <a:pt x="1283" y="1"/>
                  </a:moveTo>
                  <a:cubicBezTo>
                    <a:pt x="1071" y="1"/>
                    <a:pt x="851" y="73"/>
                    <a:pt x="648" y="236"/>
                  </a:cubicBezTo>
                  <a:cubicBezTo>
                    <a:pt x="0" y="761"/>
                    <a:pt x="0" y="1971"/>
                    <a:pt x="732" y="2418"/>
                  </a:cubicBezTo>
                  <a:cubicBezTo>
                    <a:pt x="924" y="2538"/>
                    <a:pt x="1165" y="2595"/>
                    <a:pt x="1411" y="2595"/>
                  </a:cubicBezTo>
                  <a:cubicBezTo>
                    <a:pt x="2021" y="2595"/>
                    <a:pt x="2662" y="2242"/>
                    <a:pt x="2662" y="1596"/>
                  </a:cubicBezTo>
                  <a:cubicBezTo>
                    <a:pt x="2662" y="1534"/>
                    <a:pt x="2613" y="1504"/>
                    <a:pt x="2565" y="1504"/>
                  </a:cubicBezTo>
                  <a:cubicBezTo>
                    <a:pt x="2516" y="1504"/>
                    <a:pt x="2468" y="1534"/>
                    <a:pt x="2468" y="1596"/>
                  </a:cubicBezTo>
                  <a:cubicBezTo>
                    <a:pt x="2472" y="2136"/>
                    <a:pt x="1916" y="2403"/>
                    <a:pt x="1411" y="2403"/>
                  </a:cubicBezTo>
                  <a:cubicBezTo>
                    <a:pt x="1256" y="2403"/>
                    <a:pt x="1106" y="2378"/>
                    <a:pt x="978" y="2328"/>
                  </a:cubicBezTo>
                  <a:cubicBezTo>
                    <a:pt x="369" y="2088"/>
                    <a:pt x="227" y="1304"/>
                    <a:pt x="499" y="754"/>
                  </a:cubicBezTo>
                  <a:cubicBezTo>
                    <a:pt x="666" y="410"/>
                    <a:pt x="1007" y="210"/>
                    <a:pt x="1342" y="210"/>
                  </a:cubicBezTo>
                  <a:cubicBezTo>
                    <a:pt x="1618" y="210"/>
                    <a:pt x="1889" y="346"/>
                    <a:pt x="2053" y="650"/>
                  </a:cubicBezTo>
                  <a:cubicBezTo>
                    <a:pt x="2131" y="786"/>
                    <a:pt x="2273" y="1266"/>
                    <a:pt x="2150" y="1415"/>
                  </a:cubicBezTo>
                  <a:cubicBezTo>
                    <a:pt x="2072" y="1510"/>
                    <a:pt x="2010" y="1547"/>
                    <a:pt x="1962" y="1547"/>
                  </a:cubicBezTo>
                  <a:cubicBezTo>
                    <a:pt x="1808" y="1547"/>
                    <a:pt x="1788" y="1163"/>
                    <a:pt x="1768" y="1084"/>
                  </a:cubicBezTo>
                  <a:cubicBezTo>
                    <a:pt x="1755" y="1035"/>
                    <a:pt x="1718" y="1014"/>
                    <a:pt x="1680" y="1014"/>
                  </a:cubicBezTo>
                  <a:cubicBezTo>
                    <a:pt x="1624" y="1014"/>
                    <a:pt x="1567" y="1060"/>
                    <a:pt x="1587" y="1130"/>
                  </a:cubicBezTo>
                  <a:cubicBezTo>
                    <a:pt x="1653" y="1382"/>
                    <a:pt x="1608" y="1778"/>
                    <a:pt x="1951" y="1778"/>
                  </a:cubicBezTo>
                  <a:cubicBezTo>
                    <a:pt x="1978" y="1778"/>
                    <a:pt x="2008" y="1776"/>
                    <a:pt x="2040" y="1771"/>
                  </a:cubicBezTo>
                  <a:cubicBezTo>
                    <a:pt x="2344" y="1719"/>
                    <a:pt x="2377" y="1330"/>
                    <a:pt x="2364" y="1084"/>
                  </a:cubicBezTo>
                  <a:cubicBezTo>
                    <a:pt x="2322" y="474"/>
                    <a:pt x="1827" y="1"/>
                    <a:pt x="1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0"/>
            <p:cNvSpPr/>
            <p:nvPr/>
          </p:nvSpPr>
          <p:spPr>
            <a:xfrm>
              <a:off x="6000500" y="3639551"/>
              <a:ext cx="104464" cy="101871"/>
            </a:xfrm>
            <a:custGeom>
              <a:rect b="b" l="l" r="r" t="t"/>
              <a:pathLst>
                <a:path extrusionOk="0" h="1100" w="1128">
                  <a:moveTo>
                    <a:pt x="635" y="184"/>
                  </a:moveTo>
                  <a:cubicBezTo>
                    <a:pt x="707" y="184"/>
                    <a:pt x="784" y="258"/>
                    <a:pt x="816" y="313"/>
                  </a:cubicBezTo>
                  <a:cubicBezTo>
                    <a:pt x="868" y="397"/>
                    <a:pt x="875" y="494"/>
                    <a:pt x="849" y="585"/>
                  </a:cubicBezTo>
                  <a:cubicBezTo>
                    <a:pt x="810" y="727"/>
                    <a:pt x="693" y="889"/>
                    <a:pt x="532" y="909"/>
                  </a:cubicBezTo>
                  <a:cubicBezTo>
                    <a:pt x="518" y="910"/>
                    <a:pt x="505" y="911"/>
                    <a:pt x="492" y="911"/>
                  </a:cubicBezTo>
                  <a:cubicBezTo>
                    <a:pt x="317" y="911"/>
                    <a:pt x="269" y="748"/>
                    <a:pt x="311" y="591"/>
                  </a:cubicBezTo>
                  <a:cubicBezTo>
                    <a:pt x="346" y="459"/>
                    <a:pt x="437" y="352"/>
                    <a:pt x="525" y="253"/>
                  </a:cubicBezTo>
                  <a:lnTo>
                    <a:pt x="525" y="253"/>
                  </a:lnTo>
                  <a:cubicBezTo>
                    <a:pt x="534" y="247"/>
                    <a:pt x="543" y="239"/>
                    <a:pt x="551" y="229"/>
                  </a:cubicBezTo>
                  <a:cubicBezTo>
                    <a:pt x="576" y="196"/>
                    <a:pt x="605" y="184"/>
                    <a:pt x="635" y="184"/>
                  </a:cubicBezTo>
                  <a:close/>
                  <a:moveTo>
                    <a:pt x="635" y="0"/>
                  </a:moveTo>
                  <a:cubicBezTo>
                    <a:pt x="577" y="0"/>
                    <a:pt x="520" y="16"/>
                    <a:pt x="467" y="52"/>
                  </a:cubicBezTo>
                  <a:lnTo>
                    <a:pt x="467" y="52"/>
                  </a:lnTo>
                  <a:cubicBezTo>
                    <a:pt x="451" y="56"/>
                    <a:pt x="436" y="65"/>
                    <a:pt x="421" y="80"/>
                  </a:cubicBezTo>
                  <a:cubicBezTo>
                    <a:pt x="240" y="287"/>
                    <a:pt x="1" y="585"/>
                    <a:pt x="137" y="883"/>
                  </a:cubicBezTo>
                  <a:cubicBezTo>
                    <a:pt x="205" y="1032"/>
                    <a:pt x="346" y="1100"/>
                    <a:pt x="491" y="1100"/>
                  </a:cubicBezTo>
                  <a:cubicBezTo>
                    <a:pt x="592" y="1100"/>
                    <a:pt x="695" y="1067"/>
                    <a:pt x="778" y="1006"/>
                  </a:cubicBezTo>
                  <a:cubicBezTo>
                    <a:pt x="998" y="850"/>
                    <a:pt x="1127" y="527"/>
                    <a:pt x="1011" y="274"/>
                  </a:cubicBezTo>
                  <a:cubicBezTo>
                    <a:pt x="938" y="112"/>
                    <a:pt x="786" y="0"/>
                    <a:pt x="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0"/>
            <p:cNvSpPr/>
            <p:nvPr/>
          </p:nvSpPr>
          <p:spPr>
            <a:xfrm>
              <a:off x="5920764" y="3573150"/>
              <a:ext cx="249769" cy="243194"/>
            </a:xfrm>
            <a:custGeom>
              <a:rect b="b" l="l" r="r" t="t"/>
              <a:pathLst>
                <a:path extrusionOk="0" h="2626" w="2697">
                  <a:moveTo>
                    <a:pt x="1481" y="1"/>
                  </a:moveTo>
                  <a:cubicBezTo>
                    <a:pt x="1335" y="1"/>
                    <a:pt x="1180" y="35"/>
                    <a:pt x="1023" y="110"/>
                  </a:cubicBezTo>
                  <a:cubicBezTo>
                    <a:pt x="272" y="479"/>
                    <a:pt x="0" y="1658"/>
                    <a:pt x="609" y="2260"/>
                  </a:cubicBezTo>
                  <a:cubicBezTo>
                    <a:pt x="848" y="2497"/>
                    <a:pt x="1227" y="2625"/>
                    <a:pt x="1597" y="2625"/>
                  </a:cubicBezTo>
                  <a:cubicBezTo>
                    <a:pt x="2089" y="2625"/>
                    <a:pt x="2567" y="2398"/>
                    <a:pt x="2681" y="1891"/>
                  </a:cubicBezTo>
                  <a:cubicBezTo>
                    <a:pt x="2697" y="1821"/>
                    <a:pt x="2634" y="1774"/>
                    <a:pt x="2576" y="1774"/>
                  </a:cubicBezTo>
                  <a:cubicBezTo>
                    <a:pt x="2539" y="1774"/>
                    <a:pt x="2504" y="1793"/>
                    <a:pt x="2493" y="1839"/>
                  </a:cubicBezTo>
                  <a:cubicBezTo>
                    <a:pt x="2399" y="2258"/>
                    <a:pt x="1999" y="2433"/>
                    <a:pt x="1592" y="2433"/>
                  </a:cubicBezTo>
                  <a:cubicBezTo>
                    <a:pt x="1332" y="2433"/>
                    <a:pt x="1068" y="2361"/>
                    <a:pt x="881" y="2234"/>
                  </a:cubicBezTo>
                  <a:cubicBezTo>
                    <a:pt x="337" y="1859"/>
                    <a:pt x="376" y="1062"/>
                    <a:pt x="758" y="583"/>
                  </a:cubicBezTo>
                  <a:cubicBezTo>
                    <a:pt x="947" y="345"/>
                    <a:pt x="1235" y="220"/>
                    <a:pt x="1513" y="220"/>
                  </a:cubicBezTo>
                  <a:cubicBezTo>
                    <a:pt x="1862" y="220"/>
                    <a:pt x="2197" y="417"/>
                    <a:pt x="2306" y="836"/>
                  </a:cubicBezTo>
                  <a:cubicBezTo>
                    <a:pt x="2351" y="1017"/>
                    <a:pt x="2390" y="1470"/>
                    <a:pt x="2241" y="1619"/>
                  </a:cubicBezTo>
                  <a:cubicBezTo>
                    <a:pt x="2139" y="1717"/>
                    <a:pt x="2067" y="1756"/>
                    <a:pt x="2017" y="1756"/>
                  </a:cubicBezTo>
                  <a:cubicBezTo>
                    <a:pt x="1844" y="1756"/>
                    <a:pt x="1929" y="1297"/>
                    <a:pt x="1924" y="1192"/>
                  </a:cubicBezTo>
                  <a:cubicBezTo>
                    <a:pt x="1924" y="1130"/>
                    <a:pt x="1875" y="1100"/>
                    <a:pt x="1827" y="1100"/>
                  </a:cubicBezTo>
                  <a:cubicBezTo>
                    <a:pt x="1779" y="1100"/>
                    <a:pt x="1733" y="1130"/>
                    <a:pt x="1736" y="1192"/>
                  </a:cubicBezTo>
                  <a:cubicBezTo>
                    <a:pt x="1742" y="1490"/>
                    <a:pt x="1567" y="1937"/>
                    <a:pt x="2034" y="1956"/>
                  </a:cubicBezTo>
                  <a:cubicBezTo>
                    <a:pt x="2039" y="1956"/>
                    <a:pt x="2045" y="1956"/>
                    <a:pt x="2050" y="1956"/>
                  </a:cubicBezTo>
                  <a:cubicBezTo>
                    <a:pt x="2362" y="1956"/>
                    <a:pt x="2481" y="1602"/>
                    <a:pt x="2513" y="1341"/>
                  </a:cubicBezTo>
                  <a:cubicBezTo>
                    <a:pt x="2613" y="660"/>
                    <a:pt x="2124" y="1"/>
                    <a:pt x="1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0"/>
            <p:cNvSpPr/>
            <p:nvPr/>
          </p:nvSpPr>
          <p:spPr>
            <a:xfrm>
              <a:off x="4077188" y="2741887"/>
              <a:ext cx="933879" cy="573441"/>
            </a:xfrm>
            <a:custGeom>
              <a:rect b="b" l="l" r="r" t="t"/>
              <a:pathLst>
                <a:path extrusionOk="0" h="6192" w="10084">
                  <a:moveTo>
                    <a:pt x="448" y="98"/>
                  </a:moveTo>
                  <a:lnTo>
                    <a:pt x="9617" y="111"/>
                  </a:lnTo>
                  <a:cubicBezTo>
                    <a:pt x="9760" y="117"/>
                    <a:pt x="9870" y="228"/>
                    <a:pt x="9876" y="370"/>
                  </a:cubicBezTo>
                  <a:cubicBezTo>
                    <a:pt x="9883" y="681"/>
                    <a:pt x="9889" y="992"/>
                    <a:pt x="9902" y="1309"/>
                  </a:cubicBezTo>
                  <a:cubicBezTo>
                    <a:pt x="9941" y="2630"/>
                    <a:pt x="9986" y="3990"/>
                    <a:pt x="9844" y="5279"/>
                  </a:cubicBezTo>
                  <a:cubicBezTo>
                    <a:pt x="9837" y="5330"/>
                    <a:pt x="9831" y="5389"/>
                    <a:pt x="9831" y="5453"/>
                  </a:cubicBezTo>
                  <a:cubicBezTo>
                    <a:pt x="9818" y="5712"/>
                    <a:pt x="9805" y="5984"/>
                    <a:pt x="9533" y="6036"/>
                  </a:cubicBezTo>
                  <a:cubicBezTo>
                    <a:pt x="9384" y="6066"/>
                    <a:pt x="5582" y="6088"/>
                    <a:pt x="2954" y="6088"/>
                  </a:cubicBezTo>
                  <a:cubicBezTo>
                    <a:pt x="1597" y="6088"/>
                    <a:pt x="553" y="6082"/>
                    <a:pt x="486" y="6069"/>
                  </a:cubicBezTo>
                  <a:cubicBezTo>
                    <a:pt x="376" y="6030"/>
                    <a:pt x="240" y="5874"/>
                    <a:pt x="234" y="5790"/>
                  </a:cubicBezTo>
                  <a:cubicBezTo>
                    <a:pt x="234" y="5499"/>
                    <a:pt x="221" y="5104"/>
                    <a:pt x="201" y="4644"/>
                  </a:cubicBezTo>
                  <a:cubicBezTo>
                    <a:pt x="163" y="3271"/>
                    <a:pt x="104" y="1387"/>
                    <a:pt x="176" y="344"/>
                  </a:cubicBezTo>
                  <a:cubicBezTo>
                    <a:pt x="189" y="208"/>
                    <a:pt x="305" y="98"/>
                    <a:pt x="441" y="98"/>
                  </a:cubicBezTo>
                  <a:close/>
                  <a:moveTo>
                    <a:pt x="441" y="1"/>
                  </a:moveTo>
                  <a:cubicBezTo>
                    <a:pt x="253" y="1"/>
                    <a:pt x="91" y="150"/>
                    <a:pt x="78" y="338"/>
                  </a:cubicBezTo>
                  <a:cubicBezTo>
                    <a:pt x="1" y="1380"/>
                    <a:pt x="59" y="3271"/>
                    <a:pt x="104" y="4650"/>
                  </a:cubicBezTo>
                  <a:cubicBezTo>
                    <a:pt x="117" y="5104"/>
                    <a:pt x="130" y="5499"/>
                    <a:pt x="137" y="5790"/>
                  </a:cubicBezTo>
                  <a:cubicBezTo>
                    <a:pt x="137" y="5926"/>
                    <a:pt x="318" y="6114"/>
                    <a:pt x="454" y="6159"/>
                  </a:cubicBezTo>
                  <a:cubicBezTo>
                    <a:pt x="512" y="6179"/>
                    <a:pt x="1801" y="6192"/>
                    <a:pt x="3394" y="6192"/>
                  </a:cubicBezTo>
                  <a:cubicBezTo>
                    <a:pt x="5984" y="6192"/>
                    <a:pt x="9378" y="6166"/>
                    <a:pt x="9546" y="6133"/>
                  </a:cubicBezTo>
                  <a:cubicBezTo>
                    <a:pt x="9896" y="6062"/>
                    <a:pt x="9915" y="5725"/>
                    <a:pt x="9928" y="5453"/>
                  </a:cubicBezTo>
                  <a:cubicBezTo>
                    <a:pt x="9928" y="5395"/>
                    <a:pt x="9928" y="5343"/>
                    <a:pt x="9935" y="5292"/>
                  </a:cubicBezTo>
                  <a:cubicBezTo>
                    <a:pt x="10084" y="3996"/>
                    <a:pt x="10038" y="2630"/>
                    <a:pt x="9999" y="1303"/>
                  </a:cubicBezTo>
                  <a:cubicBezTo>
                    <a:pt x="9986" y="985"/>
                    <a:pt x="9980" y="674"/>
                    <a:pt x="9973" y="370"/>
                  </a:cubicBezTo>
                  <a:cubicBezTo>
                    <a:pt x="9967" y="176"/>
                    <a:pt x="9812" y="20"/>
                    <a:pt x="9617" y="14"/>
                  </a:cubicBezTo>
                  <a:lnTo>
                    <a:pt x="448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0"/>
            <p:cNvSpPr/>
            <p:nvPr/>
          </p:nvSpPr>
          <p:spPr>
            <a:xfrm>
              <a:off x="4074224" y="2738923"/>
              <a:ext cx="939806" cy="579461"/>
            </a:xfrm>
            <a:custGeom>
              <a:rect b="b" l="l" r="r" t="t"/>
              <a:pathLst>
                <a:path extrusionOk="0" h="6257" w="10148">
                  <a:moveTo>
                    <a:pt x="473" y="130"/>
                  </a:moveTo>
                  <a:lnTo>
                    <a:pt x="480" y="162"/>
                  </a:lnTo>
                  <a:lnTo>
                    <a:pt x="9649" y="175"/>
                  </a:lnTo>
                  <a:cubicBezTo>
                    <a:pt x="9772" y="175"/>
                    <a:pt x="9869" y="279"/>
                    <a:pt x="9876" y="408"/>
                  </a:cubicBezTo>
                  <a:cubicBezTo>
                    <a:pt x="9882" y="700"/>
                    <a:pt x="9889" y="998"/>
                    <a:pt x="9902" y="1296"/>
                  </a:cubicBezTo>
                  <a:lnTo>
                    <a:pt x="9902" y="1341"/>
                  </a:lnTo>
                  <a:cubicBezTo>
                    <a:pt x="9947" y="2662"/>
                    <a:pt x="9986" y="4022"/>
                    <a:pt x="9844" y="5304"/>
                  </a:cubicBezTo>
                  <a:cubicBezTo>
                    <a:pt x="9837" y="5362"/>
                    <a:pt x="9837" y="5421"/>
                    <a:pt x="9831" y="5479"/>
                  </a:cubicBezTo>
                  <a:cubicBezTo>
                    <a:pt x="9818" y="5744"/>
                    <a:pt x="9805" y="5991"/>
                    <a:pt x="9559" y="6036"/>
                  </a:cubicBezTo>
                  <a:cubicBezTo>
                    <a:pt x="9409" y="6066"/>
                    <a:pt x="5607" y="6090"/>
                    <a:pt x="2984" y="6090"/>
                  </a:cubicBezTo>
                  <a:cubicBezTo>
                    <a:pt x="1634" y="6090"/>
                    <a:pt x="597" y="6084"/>
                    <a:pt x="531" y="6068"/>
                  </a:cubicBezTo>
                  <a:cubicBezTo>
                    <a:pt x="428" y="6036"/>
                    <a:pt x="305" y="5887"/>
                    <a:pt x="298" y="5822"/>
                  </a:cubicBezTo>
                  <a:cubicBezTo>
                    <a:pt x="292" y="5531"/>
                    <a:pt x="285" y="5136"/>
                    <a:pt x="266" y="4676"/>
                  </a:cubicBezTo>
                  <a:cubicBezTo>
                    <a:pt x="227" y="3303"/>
                    <a:pt x="162" y="1419"/>
                    <a:pt x="240" y="376"/>
                  </a:cubicBezTo>
                  <a:cubicBezTo>
                    <a:pt x="253" y="260"/>
                    <a:pt x="350" y="162"/>
                    <a:pt x="473" y="162"/>
                  </a:cubicBezTo>
                  <a:lnTo>
                    <a:pt x="473" y="130"/>
                  </a:lnTo>
                  <a:close/>
                  <a:moveTo>
                    <a:pt x="473" y="98"/>
                  </a:moveTo>
                  <a:cubicBezTo>
                    <a:pt x="318" y="98"/>
                    <a:pt x="188" y="221"/>
                    <a:pt x="175" y="376"/>
                  </a:cubicBezTo>
                  <a:cubicBezTo>
                    <a:pt x="97" y="1412"/>
                    <a:pt x="162" y="3297"/>
                    <a:pt x="201" y="4682"/>
                  </a:cubicBezTo>
                  <a:cubicBezTo>
                    <a:pt x="221" y="5136"/>
                    <a:pt x="233" y="5531"/>
                    <a:pt x="233" y="5822"/>
                  </a:cubicBezTo>
                  <a:cubicBezTo>
                    <a:pt x="240" y="5926"/>
                    <a:pt x="395" y="6094"/>
                    <a:pt x="512" y="6133"/>
                  </a:cubicBezTo>
                  <a:cubicBezTo>
                    <a:pt x="577" y="6146"/>
                    <a:pt x="1580" y="6152"/>
                    <a:pt x="2895" y="6152"/>
                  </a:cubicBezTo>
                  <a:cubicBezTo>
                    <a:pt x="5531" y="6152"/>
                    <a:pt x="9423" y="6127"/>
                    <a:pt x="9572" y="6101"/>
                  </a:cubicBezTo>
                  <a:cubicBezTo>
                    <a:pt x="9869" y="6042"/>
                    <a:pt x="9882" y="5744"/>
                    <a:pt x="9895" y="5485"/>
                  </a:cubicBezTo>
                  <a:cubicBezTo>
                    <a:pt x="9895" y="5421"/>
                    <a:pt x="9902" y="5362"/>
                    <a:pt x="9908" y="5311"/>
                  </a:cubicBezTo>
                  <a:cubicBezTo>
                    <a:pt x="10051" y="4028"/>
                    <a:pt x="10005" y="2662"/>
                    <a:pt x="9967" y="1335"/>
                  </a:cubicBezTo>
                  <a:lnTo>
                    <a:pt x="9967" y="1296"/>
                  </a:lnTo>
                  <a:cubicBezTo>
                    <a:pt x="9954" y="991"/>
                    <a:pt x="9947" y="693"/>
                    <a:pt x="9941" y="402"/>
                  </a:cubicBezTo>
                  <a:cubicBezTo>
                    <a:pt x="9934" y="240"/>
                    <a:pt x="9805" y="117"/>
                    <a:pt x="9649" y="111"/>
                  </a:cubicBezTo>
                  <a:lnTo>
                    <a:pt x="480" y="98"/>
                  </a:lnTo>
                  <a:close/>
                  <a:moveTo>
                    <a:pt x="480" y="65"/>
                  </a:moveTo>
                  <a:lnTo>
                    <a:pt x="9649" y="78"/>
                  </a:lnTo>
                  <a:cubicBezTo>
                    <a:pt x="9824" y="85"/>
                    <a:pt x="9967" y="227"/>
                    <a:pt x="9973" y="402"/>
                  </a:cubicBezTo>
                  <a:cubicBezTo>
                    <a:pt x="9980" y="706"/>
                    <a:pt x="9986" y="1011"/>
                    <a:pt x="9999" y="1328"/>
                  </a:cubicBezTo>
                  <a:lnTo>
                    <a:pt x="9999" y="1335"/>
                  </a:lnTo>
                  <a:cubicBezTo>
                    <a:pt x="10044" y="2662"/>
                    <a:pt x="10083" y="4028"/>
                    <a:pt x="9941" y="5317"/>
                  </a:cubicBezTo>
                  <a:cubicBezTo>
                    <a:pt x="9934" y="5375"/>
                    <a:pt x="9928" y="5434"/>
                    <a:pt x="9928" y="5485"/>
                  </a:cubicBezTo>
                  <a:cubicBezTo>
                    <a:pt x="9915" y="5757"/>
                    <a:pt x="9902" y="6068"/>
                    <a:pt x="9578" y="6133"/>
                  </a:cubicBezTo>
                  <a:cubicBezTo>
                    <a:pt x="9416" y="6165"/>
                    <a:pt x="6139" y="6191"/>
                    <a:pt x="3426" y="6191"/>
                  </a:cubicBezTo>
                  <a:cubicBezTo>
                    <a:pt x="1347" y="6191"/>
                    <a:pt x="551" y="6178"/>
                    <a:pt x="499" y="6165"/>
                  </a:cubicBezTo>
                  <a:cubicBezTo>
                    <a:pt x="376" y="6120"/>
                    <a:pt x="208" y="5945"/>
                    <a:pt x="201" y="5822"/>
                  </a:cubicBezTo>
                  <a:cubicBezTo>
                    <a:pt x="195" y="5531"/>
                    <a:pt x="182" y="5142"/>
                    <a:pt x="169" y="4682"/>
                  </a:cubicBezTo>
                  <a:cubicBezTo>
                    <a:pt x="123" y="3303"/>
                    <a:pt x="65" y="1419"/>
                    <a:pt x="143" y="376"/>
                  </a:cubicBezTo>
                  <a:cubicBezTo>
                    <a:pt x="156" y="201"/>
                    <a:pt x="298" y="65"/>
                    <a:pt x="480" y="65"/>
                  </a:cubicBezTo>
                  <a:close/>
                  <a:moveTo>
                    <a:pt x="473" y="0"/>
                  </a:moveTo>
                  <a:cubicBezTo>
                    <a:pt x="266" y="0"/>
                    <a:pt x="97" y="162"/>
                    <a:pt x="78" y="370"/>
                  </a:cubicBezTo>
                  <a:cubicBezTo>
                    <a:pt x="0" y="1412"/>
                    <a:pt x="65" y="3303"/>
                    <a:pt x="104" y="4689"/>
                  </a:cubicBezTo>
                  <a:cubicBezTo>
                    <a:pt x="123" y="5142"/>
                    <a:pt x="136" y="5537"/>
                    <a:pt x="136" y="5822"/>
                  </a:cubicBezTo>
                  <a:cubicBezTo>
                    <a:pt x="143" y="5971"/>
                    <a:pt x="331" y="6172"/>
                    <a:pt x="473" y="6224"/>
                  </a:cubicBezTo>
                  <a:cubicBezTo>
                    <a:pt x="544" y="6250"/>
                    <a:pt x="2118" y="6256"/>
                    <a:pt x="3426" y="6256"/>
                  </a:cubicBezTo>
                  <a:cubicBezTo>
                    <a:pt x="5874" y="6256"/>
                    <a:pt x="9410" y="6230"/>
                    <a:pt x="9584" y="6198"/>
                  </a:cubicBezTo>
                  <a:cubicBezTo>
                    <a:pt x="9960" y="6127"/>
                    <a:pt x="9980" y="5757"/>
                    <a:pt x="9992" y="5492"/>
                  </a:cubicBezTo>
                  <a:cubicBezTo>
                    <a:pt x="9992" y="5434"/>
                    <a:pt x="9992" y="5375"/>
                    <a:pt x="9999" y="5324"/>
                  </a:cubicBezTo>
                  <a:cubicBezTo>
                    <a:pt x="10148" y="4028"/>
                    <a:pt x="10103" y="2662"/>
                    <a:pt x="10064" y="1335"/>
                  </a:cubicBezTo>
                  <a:lnTo>
                    <a:pt x="10064" y="1322"/>
                  </a:lnTo>
                  <a:cubicBezTo>
                    <a:pt x="10051" y="1011"/>
                    <a:pt x="10044" y="706"/>
                    <a:pt x="10038" y="402"/>
                  </a:cubicBezTo>
                  <a:cubicBezTo>
                    <a:pt x="10031" y="188"/>
                    <a:pt x="9863" y="20"/>
                    <a:pt x="9649" y="13"/>
                  </a:cubicBezTo>
                  <a:lnTo>
                    <a:pt x="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0"/>
            <p:cNvSpPr/>
            <p:nvPr/>
          </p:nvSpPr>
          <p:spPr>
            <a:xfrm>
              <a:off x="4131827" y="2788099"/>
              <a:ext cx="825896" cy="476293"/>
            </a:xfrm>
            <a:custGeom>
              <a:rect b="b" l="l" r="r" t="t"/>
              <a:pathLst>
                <a:path extrusionOk="0" h="5143" w="8918">
                  <a:moveTo>
                    <a:pt x="8516" y="13"/>
                  </a:moveTo>
                  <a:lnTo>
                    <a:pt x="369" y="1"/>
                  </a:lnTo>
                  <a:cubicBezTo>
                    <a:pt x="227" y="1"/>
                    <a:pt x="104" y="111"/>
                    <a:pt x="91" y="247"/>
                  </a:cubicBezTo>
                  <a:cubicBezTo>
                    <a:pt x="0" y="1412"/>
                    <a:pt x="123" y="3847"/>
                    <a:pt x="142" y="4825"/>
                  </a:cubicBezTo>
                  <a:cubicBezTo>
                    <a:pt x="142" y="4922"/>
                    <a:pt x="291" y="5065"/>
                    <a:pt x="395" y="5103"/>
                  </a:cubicBezTo>
                  <a:cubicBezTo>
                    <a:pt x="518" y="5142"/>
                    <a:pt x="8257" y="5110"/>
                    <a:pt x="8444" y="5077"/>
                  </a:cubicBezTo>
                  <a:cubicBezTo>
                    <a:pt x="8788" y="5013"/>
                    <a:pt x="8729" y="4644"/>
                    <a:pt x="8755" y="4404"/>
                  </a:cubicBezTo>
                  <a:cubicBezTo>
                    <a:pt x="8917" y="3057"/>
                    <a:pt x="8820" y="1594"/>
                    <a:pt x="8788" y="272"/>
                  </a:cubicBezTo>
                  <a:cubicBezTo>
                    <a:pt x="8781" y="130"/>
                    <a:pt x="8665" y="13"/>
                    <a:pt x="8516" y="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0"/>
            <p:cNvSpPr/>
            <p:nvPr/>
          </p:nvSpPr>
          <p:spPr>
            <a:xfrm>
              <a:off x="4038848" y="3270872"/>
              <a:ext cx="1010560" cy="76218"/>
            </a:xfrm>
            <a:custGeom>
              <a:rect b="b" l="l" r="r" t="t"/>
              <a:pathLst>
                <a:path extrusionOk="0" h="823" w="10912">
                  <a:moveTo>
                    <a:pt x="292" y="0"/>
                  </a:moveTo>
                  <a:cubicBezTo>
                    <a:pt x="130" y="0"/>
                    <a:pt x="0" y="136"/>
                    <a:pt x="0" y="298"/>
                  </a:cubicBezTo>
                  <a:lnTo>
                    <a:pt x="0" y="525"/>
                  </a:lnTo>
                  <a:cubicBezTo>
                    <a:pt x="0" y="687"/>
                    <a:pt x="130" y="823"/>
                    <a:pt x="292" y="823"/>
                  </a:cubicBezTo>
                  <a:lnTo>
                    <a:pt x="10614" y="823"/>
                  </a:lnTo>
                  <a:cubicBezTo>
                    <a:pt x="10776" y="823"/>
                    <a:pt x="10912" y="687"/>
                    <a:pt x="10912" y="525"/>
                  </a:cubicBezTo>
                  <a:lnTo>
                    <a:pt x="10912" y="298"/>
                  </a:lnTo>
                  <a:cubicBezTo>
                    <a:pt x="10912" y="136"/>
                    <a:pt x="10782" y="0"/>
                    <a:pt x="10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0"/>
            <p:cNvSpPr/>
            <p:nvPr/>
          </p:nvSpPr>
          <p:spPr>
            <a:xfrm>
              <a:off x="4028661" y="3261241"/>
              <a:ext cx="1030379" cy="95481"/>
            </a:xfrm>
            <a:custGeom>
              <a:rect b="b" l="l" r="r" t="t"/>
              <a:pathLst>
                <a:path extrusionOk="0" h="1031" w="11126">
                  <a:moveTo>
                    <a:pt x="10640" y="215"/>
                  </a:moveTo>
                  <a:cubicBezTo>
                    <a:pt x="10789" y="215"/>
                    <a:pt x="10918" y="338"/>
                    <a:pt x="10918" y="493"/>
                  </a:cubicBezTo>
                  <a:lnTo>
                    <a:pt x="10918" y="538"/>
                  </a:lnTo>
                  <a:cubicBezTo>
                    <a:pt x="10918" y="694"/>
                    <a:pt x="10789" y="817"/>
                    <a:pt x="10640" y="817"/>
                  </a:cubicBezTo>
                  <a:lnTo>
                    <a:pt x="492" y="817"/>
                  </a:lnTo>
                  <a:cubicBezTo>
                    <a:pt x="337" y="817"/>
                    <a:pt x="214" y="694"/>
                    <a:pt x="214" y="538"/>
                  </a:cubicBezTo>
                  <a:lnTo>
                    <a:pt x="214" y="493"/>
                  </a:lnTo>
                  <a:cubicBezTo>
                    <a:pt x="214" y="338"/>
                    <a:pt x="337" y="215"/>
                    <a:pt x="492" y="215"/>
                  </a:cubicBezTo>
                  <a:close/>
                  <a:moveTo>
                    <a:pt x="492" y="1"/>
                  </a:moveTo>
                  <a:cubicBezTo>
                    <a:pt x="220" y="1"/>
                    <a:pt x="0" y="221"/>
                    <a:pt x="0" y="493"/>
                  </a:cubicBezTo>
                  <a:lnTo>
                    <a:pt x="0" y="538"/>
                  </a:lnTo>
                  <a:cubicBezTo>
                    <a:pt x="0" y="810"/>
                    <a:pt x="220" y="1031"/>
                    <a:pt x="492" y="1031"/>
                  </a:cubicBezTo>
                  <a:lnTo>
                    <a:pt x="10640" y="1031"/>
                  </a:lnTo>
                  <a:cubicBezTo>
                    <a:pt x="10905" y="1031"/>
                    <a:pt x="11126" y="810"/>
                    <a:pt x="11126" y="538"/>
                  </a:cubicBezTo>
                  <a:lnTo>
                    <a:pt x="11126" y="493"/>
                  </a:lnTo>
                  <a:cubicBezTo>
                    <a:pt x="11126" y="221"/>
                    <a:pt x="10905" y="1"/>
                    <a:pt x="10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0"/>
            <p:cNvSpPr/>
            <p:nvPr/>
          </p:nvSpPr>
          <p:spPr>
            <a:xfrm>
              <a:off x="4499394" y="2925439"/>
              <a:ext cx="18429" cy="168365"/>
            </a:xfrm>
            <a:custGeom>
              <a:rect b="b" l="l" r="r" t="t"/>
              <a:pathLst>
                <a:path extrusionOk="0" h="1818" w="199">
                  <a:moveTo>
                    <a:pt x="122" y="0"/>
                  </a:moveTo>
                  <a:cubicBezTo>
                    <a:pt x="83" y="0"/>
                    <a:pt x="43" y="26"/>
                    <a:pt x="40" y="78"/>
                  </a:cubicBezTo>
                  <a:cubicBezTo>
                    <a:pt x="7" y="629"/>
                    <a:pt x="1" y="1186"/>
                    <a:pt x="27" y="1742"/>
                  </a:cubicBezTo>
                  <a:cubicBezTo>
                    <a:pt x="30" y="1792"/>
                    <a:pt x="72" y="1818"/>
                    <a:pt x="112" y="1818"/>
                  </a:cubicBezTo>
                  <a:cubicBezTo>
                    <a:pt x="151" y="1818"/>
                    <a:pt x="188" y="1793"/>
                    <a:pt x="188" y="1742"/>
                  </a:cubicBezTo>
                  <a:cubicBezTo>
                    <a:pt x="163" y="1186"/>
                    <a:pt x="163" y="629"/>
                    <a:pt x="195" y="78"/>
                  </a:cubicBezTo>
                  <a:cubicBezTo>
                    <a:pt x="198" y="26"/>
                    <a:pt x="161" y="0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0"/>
            <p:cNvSpPr/>
            <p:nvPr/>
          </p:nvSpPr>
          <p:spPr>
            <a:xfrm>
              <a:off x="4500969" y="3003601"/>
              <a:ext cx="137433" cy="93721"/>
            </a:xfrm>
            <a:custGeom>
              <a:rect b="b" l="l" r="r" t="t"/>
              <a:pathLst>
                <a:path extrusionOk="0" h="1012" w="1484">
                  <a:moveTo>
                    <a:pt x="1380" y="1"/>
                  </a:moveTo>
                  <a:cubicBezTo>
                    <a:pt x="1366" y="1"/>
                    <a:pt x="1351" y="6"/>
                    <a:pt x="1337" y="18"/>
                  </a:cubicBezTo>
                  <a:cubicBezTo>
                    <a:pt x="1243" y="81"/>
                    <a:pt x="260" y="842"/>
                    <a:pt x="170" y="842"/>
                  </a:cubicBezTo>
                  <a:cubicBezTo>
                    <a:pt x="168" y="842"/>
                    <a:pt x="166" y="841"/>
                    <a:pt x="165" y="840"/>
                  </a:cubicBezTo>
                  <a:cubicBezTo>
                    <a:pt x="150" y="822"/>
                    <a:pt x="132" y="815"/>
                    <a:pt x="114" y="815"/>
                  </a:cubicBezTo>
                  <a:cubicBezTo>
                    <a:pt x="56" y="815"/>
                    <a:pt x="0" y="897"/>
                    <a:pt x="55" y="957"/>
                  </a:cubicBezTo>
                  <a:cubicBezTo>
                    <a:pt x="88" y="996"/>
                    <a:pt x="126" y="1012"/>
                    <a:pt x="166" y="1012"/>
                  </a:cubicBezTo>
                  <a:cubicBezTo>
                    <a:pt x="284" y="1012"/>
                    <a:pt x="420" y="879"/>
                    <a:pt x="502" y="821"/>
                  </a:cubicBezTo>
                  <a:cubicBezTo>
                    <a:pt x="806" y="594"/>
                    <a:pt x="1110" y="374"/>
                    <a:pt x="1415" y="154"/>
                  </a:cubicBezTo>
                  <a:cubicBezTo>
                    <a:pt x="1483" y="101"/>
                    <a:pt x="1440" y="1"/>
                    <a:pt x="1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0"/>
            <p:cNvSpPr/>
            <p:nvPr/>
          </p:nvSpPr>
          <p:spPr>
            <a:xfrm>
              <a:off x="4501802" y="2922197"/>
              <a:ext cx="140212" cy="94184"/>
            </a:xfrm>
            <a:custGeom>
              <a:rect b="b" l="l" r="r" t="t"/>
              <a:pathLst>
                <a:path extrusionOk="0" h="1017" w="1514">
                  <a:moveTo>
                    <a:pt x="119" y="0"/>
                  </a:moveTo>
                  <a:cubicBezTo>
                    <a:pt x="47" y="0"/>
                    <a:pt x="0" y="107"/>
                    <a:pt x="78" y="146"/>
                  </a:cubicBezTo>
                  <a:cubicBezTo>
                    <a:pt x="538" y="372"/>
                    <a:pt x="933" y="683"/>
                    <a:pt x="1341" y="1000"/>
                  </a:cubicBezTo>
                  <a:cubicBezTo>
                    <a:pt x="1357" y="1012"/>
                    <a:pt x="1373" y="1017"/>
                    <a:pt x="1390" y="1017"/>
                  </a:cubicBezTo>
                  <a:cubicBezTo>
                    <a:pt x="1455" y="1017"/>
                    <a:pt x="1513" y="937"/>
                    <a:pt x="1451" y="890"/>
                  </a:cubicBezTo>
                  <a:cubicBezTo>
                    <a:pt x="1037" y="560"/>
                    <a:pt x="629" y="243"/>
                    <a:pt x="156" y="10"/>
                  </a:cubicBezTo>
                  <a:cubicBezTo>
                    <a:pt x="143" y="3"/>
                    <a:pt x="131" y="0"/>
                    <a:pt x="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0"/>
            <p:cNvSpPr/>
            <p:nvPr/>
          </p:nvSpPr>
          <p:spPr>
            <a:xfrm>
              <a:off x="4203137" y="3219937"/>
              <a:ext cx="669385" cy="93"/>
            </a:xfrm>
            <a:custGeom>
              <a:rect b="b" l="l" r="r" t="t"/>
              <a:pathLst>
                <a:path extrusionOk="0" h="1" w="7228">
                  <a:moveTo>
                    <a:pt x="1" y="0"/>
                  </a:moveTo>
                  <a:lnTo>
                    <a:pt x="722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0"/>
            <p:cNvSpPr/>
            <p:nvPr/>
          </p:nvSpPr>
          <p:spPr>
            <a:xfrm>
              <a:off x="4193598" y="3210305"/>
              <a:ext cx="688555" cy="19263"/>
            </a:xfrm>
            <a:custGeom>
              <a:rect b="b" l="l" r="r" t="t"/>
              <a:pathLst>
                <a:path extrusionOk="0" h="208" w="7435">
                  <a:moveTo>
                    <a:pt x="104" y="0"/>
                  </a:moveTo>
                  <a:cubicBezTo>
                    <a:pt x="45" y="0"/>
                    <a:pt x="0" y="46"/>
                    <a:pt x="0" y="104"/>
                  </a:cubicBezTo>
                  <a:cubicBezTo>
                    <a:pt x="0" y="162"/>
                    <a:pt x="45" y="208"/>
                    <a:pt x="104" y="208"/>
                  </a:cubicBezTo>
                  <a:lnTo>
                    <a:pt x="7331" y="208"/>
                  </a:lnTo>
                  <a:cubicBezTo>
                    <a:pt x="7389" y="208"/>
                    <a:pt x="7434" y="162"/>
                    <a:pt x="7434" y="104"/>
                  </a:cubicBezTo>
                  <a:cubicBezTo>
                    <a:pt x="7434" y="46"/>
                    <a:pt x="7389" y="0"/>
                    <a:pt x="7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0"/>
            <p:cNvSpPr/>
            <p:nvPr/>
          </p:nvSpPr>
          <p:spPr>
            <a:xfrm>
              <a:off x="4246941" y="3192339"/>
              <a:ext cx="55844" cy="55196"/>
            </a:xfrm>
            <a:custGeom>
              <a:rect b="b" l="l" r="r" t="t"/>
              <a:pathLst>
                <a:path extrusionOk="0" h="596" w="603">
                  <a:moveTo>
                    <a:pt x="305" y="0"/>
                  </a:moveTo>
                  <a:cubicBezTo>
                    <a:pt x="136" y="0"/>
                    <a:pt x="0" y="130"/>
                    <a:pt x="0" y="298"/>
                  </a:cubicBezTo>
                  <a:cubicBezTo>
                    <a:pt x="0" y="460"/>
                    <a:pt x="136" y="596"/>
                    <a:pt x="305" y="596"/>
                  </a:cubicBezTo>
                  <a:cubicBezTo>
                    <a:pt x="467" y="596"/>
                    <a:pt x="603" y="460"/>
                    <a:pt x="603" y="298"/>
                  </a:cubicBezTo>
                  <a:cubicBezTo>
                    <a:pt x="603" y="130"/>
                    <a:pt x="467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0"/>
            <p:cNvSpPr/>
            <p:nvPr/>
          </p:nvSpPr>
          <p:spPr>
            <a:xfrm>
              <a:off x="4903634" y="4441439"/>
              <a:ext cx="30376" cy="306169"/>
            </a:xfrm>
            <a:custGeom>
              <a:rect b="b" l="l" r="r" t="t"/>
              <a:pathLst>
                <a:path extrusionOk="0" h="3306" w="328">
                  <a:moveTo>
                    <a:pt x="95" y="0"/>
                  </a:moveTo>
                  <a:cubicBezTo>
                    <a:pt x="47" y="0"/>
                    <a:pt x="0" y="31"/>
                    <a:pt x="0" y="92"/>
                  </a:cubicBezTo>
                  <a:cubicBezTo>
                    <a:pt x="26" y="1135"/>
                    <a:pt x="72" y="2178"/>
                    <a:pt x="136" y="3214"/>
                  </a:cubicBezTo>
                  <a:cubicBezTo>
                    <a:pt x="140" y="3275"/>
                    <a:pt x="188" y="3306"/>
                    <a:pt x="235" y="3306"/>
                  </a:cubicBezTo>
                  <a:cubicBezTo>
                    <a:pt x="282" y="3306"/>
                    <a:pt x="327" y="3275"/>
                    <a:pt x="324" y="3214"/>
                  </a:cubicBezTo>
                  <a:cubicBezTo>
                    <a:pt x="259" y="2178"/>
                    <a:pt x="214" y="1135"/>
                    <a:pt x="195" y="92"/>
                  </a:cubicBezTo>
                  <a:cubicBezTo>
                    <a:pt x="191" y="31"/>
                    <a:pt x="143" y="0"/>
                    <a:pt x="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0"/>
            <p:cNvSpPr/>
            <p:nvPr/>
          </p:nvSpPr>
          <p:spPr>
            <a:xfrm>
              <a:off x="5380388" y="4427640"/>
              <a:ext cx="30098" cy="306261"/>
            </a:xfrm>
            <a:custGeom>
              <a:rect b="b" l="l" r="r" t="t"/>
              <a:pathLst>
                <a:path extrusionOk="0" h="3307" w="325">
                  <a:moveTo>
                    <a:pt x="94" y="0"/>
                  </a:moveTo>
                  <a:cubicBezTo>
                    <a:pt x="48" y="0"/>
                    <a:pt x="1" y="31"/>
                    <a:pt x="1" y="92"/>
                  </a:cubicBezTo>
                  <a:cubicBezTo>
                    <a:pt x="26" y="1135"/>
                    <a:pt x="65" y="2178"/>
                    <a:pt x="130" y="3214"/>
                  </a:cubicBezTo>
                  <a:cubicBezTo>
                    <a:pt x="133" y="3275"/>
                    <a:pt x="184" y="3306"/>
                    <a:pt x="231" y="3306"/>
                  </a:cubicBezTo>
                  <a:cubicBezTo>
                    <a:pt x="279" y="3306"/>
                    <a:pt x="324" y="3275"/>
                    <a:pt x="318" y="3214"/>
                  </a:cubicBezTo>
                  <a:cubicBezTo>
                    <a:pt x="260" y="2171"/>
                    <a:pt x="214" y="1135"/>
                    <a:pt x="188" y="92"/>
                  </a:cubicBezTo>
                  <a:cubicBezTo>
                    <a:pt x="188" y="31"/>
                    <a:pt x="141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0"/>
            <p:cNvSpPr/>
            <p:nvPr/>
          </p:nvSpPr>
          <p:spPr>
            <a:xfrm>
              <a:off x="4913266" y="4718526"/>
              <a:ext cx="497223" cy="35284"/>
            </a:xfrm>
            <a:custGeom>
              <a:rect b="b" l="l" r="r" t="t"/>
              <a:pathLst>
                <a:path extrusionOk="0" h="381" w="5369">
                  <a:moveTo>
                    <a:pt x="5263" y="1"/>
                  </a:moveTo>
                  <a:cubicBezTo>
                    <a:pt x="5259" y="1"/>
                    <a:pt x="5256" y="1"/>
                    <a:pt x="5252" y="2"/>
                  </a:cubicBezTo>
                  <a:cubicBezTo>
                    <a:pt x="4209" y="125"/>
                    <a:pt x="3152" y="190"/>
                    <a:pt x="2099" y="190"/>
                  </a:cubicBezTo>
                  <a:cubicBezTo>
                    <a:pt x="1437" y="190"/>
                    <a:pt x="777" y="164"/>
                    <a:pt x="123" y="112"/>
                  </a:cubicBezTo>
                  <a:cubicBezTo>
                    <a:pt x="119" y="111"/>
                    <a:pt x="115" y="111"/>
                    <a:pt x="111" y="111"/>
                  </a:cubicBezTo>
                  <a:cubicBezTo>
                    <a:pt x="0" y="111"/>
                    <a:pt x="4" y="287"/>
                    <a:pt x="123" y="299"/>
                  </a:cubicBezTo>
                  <a:cubicBezTo>
                    <a:pt x="774" y="354"/>
                    <a:pt x="1431" y="380"/>
                    <a:pt x="2090" y="380"/>
                  </a:cubicBezTo>
                  <a:cubicBezTo>
                    <a:pt x="3146" y="380"/>
                    <a:pt x="4206" y="313"/>
                    <a:pt x="5252" y="189"/>
                  </a:cubicBezTo>
                  <a:cubicBezTo>
                    <a:pt x="5364" y="177"/>
                    <a:pt x="5368" y="1"/>
                    <a:pt x="5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0"/>
            <p:cNvSpPr/>
            <p:nvPr/>
          </p:nvSpPr>
          <p:spPr>
            <a:xfrm>
              <a:off x="4917711" y="4579334"/>
              <a:ext cx="257548" cy="167531"/>
            </a:xfrm>
            <a:custGeom>
              <a:rect b="b" l="l" r="r" t="t"/>
              <a:pathLst>
                <a:path extrusionOk="0" h="1809" w="2781">
                  <a:moveTo>
                    <a:pt x="2640" y="1"/>
                  </a:moveTo>
                  <a:cubicBezTo>
                    <a:pt x="2618" y="1"/>
                    <a:pt x="2595" y="9"/>
                    <a:pt x="2575" y="28"/>
                  </a:cubicBezTo>
                  <a:cubicBezTo>
                    <a:pt x="1849" y="747"/>
                    <a:pt x="995" y="1174"/>
                    <a:pt x="94" y="1634"/>
                  </a:cubicBezTo>
                  <a:cubicBezTo>
                    <a:pt x="0" y="1678"/>
                    <a:pt x="58" y="1808"/>
                    <a:pt x="145" y="1808"/>
                  </a:cubicBezTo>
                  <a:cubicBezTo>
                    <a:pt x="160" y="1808"/>
                    <a:pt x="176" y="1804"/>
                    <a:pt x="192" y="1796"/>
                  </a:cubicBezTo>
                  <a:cubicBezTo>
                    <a:pt x="1105" y="1330"/>
                    <a:pt x="1972" y="889"/>
                    <a:pt x="2711" y="164"/>
                  </a:cubicBezTo>
                  <a:cubicBezTo>
                    <a:pt x="2781" y="94"/>
                    <a:pt x="2715" y="1"/>
                    <a:pt x="2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0"/>
            <p:cNvSpPr/>
            <p:nvPr/>
          </p:nvSpPr>
          <p:spPr>
            <a:xfrm>
              <a:off x="5145715" y="4576000"/>
              <a:ext cx="264587" cy="162160"/>
            </a:xfrm>
            <a:custGeom>
              <a:rect b="b" l="l" r="r" t="t"/>
              <a:pathLst>
                <a:path extrusionOk="0" h="1751" w="2857">
                  <a:moveTo>
                    <a:pt x="126" y="0"/>
                  </a:moveTo>
                  <a:cubicBezTo>
                    <a:pt x="33" y="0"/>
                    <a:pt x="1" y="153"/>
                    <a:pt x="106" y="194"/>
                  </a:cubicBezTo>
                  <a:cubicBezTo>
                    <a:pt x="592" y="368"/>
                    <a:pt x="993" y="854"/>
                    <a:pt x="1414" y="1152"/>
                  </a:cubicBezTo>
                  <a:cubicBezTo>
                    <a:pt x="1809" y="1430"/>
                    <a:pt x="2224" y="1638"/>
                    <a:pt x="2696" y="1748"/>
                  </a:cubicBezTo>
                  <a:cubicBezTo>
                    <a:pt x="2704" y="1749"/>
                    <a:pt x="2711" y="1750"/>
                    <a:pt x="2718" y="1750"/>
                  </a:cubicBezTo>
                  <a:cubicBezTo>
                    <a:pt x="2819" y="1750"/>
                    <a:pt x="2857" y="1584"/>
                    <a:pt x="2742" y="1560"/>
                  </a:cubicBezTo>
                  <a:cubicBezTo>
                    <a:pt x="2127" y="1424"/>
                    <a:pt x="1622" y="1094"/>
                    <a:pt x="1129" y="705"/>
                  </a:cubicBezTo>
                  <a:cubicBezTo>
                    <a:pt x="819" y="453"/>
                    <a:pt x="540" y="148"/>
                    <a:pt x="158" y="6"/>
                  </a:cubicBezTo>
                  <a:cubicBezTo>
                    <a:pt x="147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0"/>
            <p:cNvSpPr/>
            <p:nvPr/>
          </p:nvSpPr>
          <p:spPr>
            <a:xfrm>
              <a:off x="4901782" y="4269092"/>
              <a:ext cx="251251" cy="182534"/>
            </a:xfrm>
            <a:custGeom>
              <a:rect b="b" l="l" r="r" t="t"/>
              <a:pathLst>
                <a:path extrusionOk="0" h="1971" w="2713">
                  <a:moveTo>
                    <a:pt x="2563" y="1"/>
                  </a:moveTo>
                  <a:cubicBezTo>
                    <a:pt x="2549" y="1"/>
                    <a:pt x="2535" y="4"/>
                    <a:pt x="2520" y="11"/>
                  </a:cubicBezTo>
                  <a:cubicBezTo>
                    <a:pt x="1613" y="445"/>
                    <a:pt x="849" y="1183"/>
                    <a:pt x="72" y="1811"/>
                  </a:cubicBezTo>
                  <a:cubicBezTo>
                    <a:pt x="1" y="1872"/>
                    <a:pt x="66" y="1970"/>
                    <a:pt x="145" y="1970"/>
                  </a:cubicBezTo>
                  <a:cubicBezTo>
                    <a:pt x="166" y="1970"/>
                    <a:pt x="188" y="1963"/>
                    <a:pt x="208" y="1947"/>
                  </a:cubicBezTo>
                  <a:cubicBezTo>
                    <a:pt x="972" y="1325"/>
                    <a:pt x="1723" y="606"/>
                    <a:pt x="2617" y="173"/>
                  </a:cubicBezTo>
                  <a:cubicBezTo>
                    <a:pt x="2712" y="128"/>
                    <a:pt x="2653" y="1"/>
                    <a:pt x="2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0"/>
            <p:cNvSpPr/>
            <p:nvPr/>
          </p:nvSpPr>
          <p:spPr>
            <a:xfrm>
              <a:off x="5131824" y="4265480"/>
              <a:ext cx="267921" cy="172625"/>
            </a:xfrm>
            <a:custGeom>
              <a:rect b="b" l="l" r="r" t="t"/>
              <a:pathLst>
                <a:path extrusionOk="0" h="1864" w="2893">
                  <a:moveTo>
                    <a:pt x="132" y="0"/>
                  </a:moveTo>
                  <a:cubicBezTo>
                    <a:pt x="35" y="0"/>
                    <a:pt x="1" y="156"/>
                    <a:pt x="114" y="186"/>
                  </a:cubicBezTo>
                  <a:cubicBezTo>
                    <a:pt x="625" y="322"/>
                    <a:pt x="1085" y="691"/>
                    <a:pt x="1532" y="963"/>
                  </a:cubicBezTo>
                  <a:cubicBezTo>
                    <a:pt x="1953" y="1215"/>
                    <a:pt x="2380" y="1448"/>
                    <a:pt x="2698" y="1830"/>
                  </a:cubicBezTo>
                  <a:cubicBezTo>
                    <a:pt x="2718" y="1854"/>
                    <a:pt x="2741" y="1864"/>
                    <a:pt x="2764" y="1864"/>
                  </a:cubicBezTo>
                  <a:cubicBezTo>
                    <a:pt x="2833" y="1864"/>
                    <a:pt x="2892" y="1770"/>
                    <a:pt x="2834" y="1701"/>
                  </a:cubicBezTo>
                  <a:cubicBezTo>
                    <a:pt x="2510" y="1306"/>
                    <a:pt x="2063" y="1060"/>
                    <a:pt x="1629" y="801"/>
                  </a:cubicBezTo>
                  <a:cubicBezTo>
                    <a:pt x="1163" y="516"/>
                    <a:pt x="697" y="147"/>
                    <a:pt x="159" y="4"/>
                  </a:cubicBezTo>
                  <a:cubicBezTo>
                    <a:pt x="150" y="2"/>
                    <a:pt x="140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0"/>
            <p:cNvSpPr/>
            <p:nvPr/>
          </p:nvSpPr>
          <p:spPr>
            <a:xfrm>
              <a:off x="4950958" y="4155831"/>
              <a:ext cx="395352" cy="432767"/>
            </a:xfrm>
            <a:custGeom>
              <a:rect b="b" l="l" r="r" t="t"/>
              <a:pathLst>
                <a:path extrusionOk="0" h="4673" w="4269">
                  <a:moveTo>
                    <a:pt x="3490" y="1"/>
                  </a:moveTo>
                  <a:cubicBezTo>
                    <a:pt x="3089" y="1"/>
                    <a:pt x="2652" y="69"/>
                    <a:pt x="2282" y="69"/>
                  </a:cubicBezTo>
                  <a:cubicBezTo>
                    <a:pt x="2260" y="69"/>
                    <a:pt x="2237" y="69"/>
                    <a:pt x="2216" y="68"/>
                  </a:cubicBezTo>
                  <a:cubicBezTo>
                    <a:pt x="2093" y="64"/>
                    <a:pt x="1969" y="62"/>
                    <a:pt x="1844" y="62"/>
                  </a:cubicBezTo>
                  <a:cubicBezTo>
                    <a:pt x="1300" y="62"/>
                    <a:pt x="736" y="101"/>
                    <a:pt x="215" y="217"/>
                  </a:cubicBezTo>
                  <a:cubicBezTo>
                    <a:pt x="111" y="236"/>
                    <a:pt x="59" y="346"/>
                    <a:pt x="53" y="437"/>
                  </a:cubicBezTo>
                  <a:cubicBezTo>
                    <a:pt x="1" y="1428"/>
                    <a:pt x="14" y="2425"/>
                    <a:pt x="105" y="3416"/>
                  </a:cubicBezTo>
                  <a:cubicBezTo>
                    <a:pt x="273" y="3481"/>
                    <a:pt x="428" y="3578"/>
                    <a:pt x="551" y="3688"/>
                  </a:cubicBezTo>
                  <a:cubicBezTo>
                    <a:pt x="739" y="3753"/>
                    <a:pt x="901" y="3843"/>
                    <a:pt x="1044" y="3960"/>
                  </a:cubicBezTo>
                  <a:cubicBezTo>
                    <a:pt x="1154" y="4005"/>
                    <a:pt x="1257" y="4070"/>
                    <a:pt x="1348" y="4141"/>
                  </a:cubicBezTo>
                  <a:cubicBezTo>
                    <a:pt x="1367" y="4154"/>
                    <a:pt x="1387" y="4167"/>
                    <a:pt x="1400" y="4174"/>
                  </a:cubicBezTo>
                  <a:cubicBezTo>
                    <a:pt x="1600" y="4245"/>
                    <a:pt x="1769" y="4348"/>
                    <a:pt x="1911" y="4478"/>
                  </a:cubicBezTo>
                  <a:cubicBezTo>
                    <a:pt x="2067" y="4543"/>
                    <a:pt x="2222" y="4601"/>
                    <a:pt x="2371" y="4672"/>
                  </a:cubicBezTo>
                  <a:cubicBezTo>
                    <a:pt x="2397" y="4653"/>
                    <a:pt x="2429" y="4640"/>
                    <a:pt x="2455" y="4620"/>
                  </a:cubicBezTo>
                  <a:cubicBezTo>
                    <a:pt x="2520" y="4556"/>
                    <a:pt x="2591" y="4491"/>
                    <a:pt x="2662" y="4433"/>
                  </a:cubicBezTo>
                  <a:cubicBezTo>
                    <a:pt x="2805" y="4264"/>
                    <a:pt x="2980" y="4122"/>
                    <a:pt x="3193" y="4018"/>
                  </a:cubicBezTo>
                  <a:cubicBezTo>
                    <a:pt x="3206" y="4005"/>
                    <a:pt x="3219" y="3992"/>
                    <a:pt x="3232" y="3979"/>
                  </a:cubicBezTo>
                  <a:cubicBezTo>
                    <a:pt x="3381" y="3830"/>
                    <a:pt x="3563" y="3707"/>
                    <a:pt x="3776" y="3623"/>
                  </a:cubicBezTo>
                  <a:cubicBezTo>
                    <a:pt x="3919" y="3494"/>
                    <a:pt x="4081" y="3390"/>
                    <a:pt x="4268" y="3325"/>
                  </a:cubicBezTo>
                  <a:lnTo>
                    <a:pt x="4268" y="3312"/>
                  </a:lnTo>
                  <a:cubicBezTo>
                    <a:pt x="4256" y="2723"/>
                    <a:pt x="4217" y="2134"/>
                    <a:pt x="4197" y="1544"/>
                  </a:cubicBezTo>
                  <a:cubicBezTo>
                    <a:pt x="4178" y="1111"/>
                    <a:pt x="4243" y="618"/>
                    <a:pt x="4139" y="204"/>
                  </a:cubicBezTo>
                  <a:cubicBezTo>
                    <a:pt x="4126" y="126"/>
                    <a:pt x="4055" y="68"/>
                    <a:pt x="3977" y="49"/>
                  </a:cubicBezTo>
                  <a:cubicBezTo>
                    <a:pt x="3826" y="13"/>
                    <a:pt x="3662" y="1"/>
                    <a:pt x="34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0"/>
            <p:cNvSpPr/>
            <p:nvPr/>
          </p:nvSpPr>
          <p:spPr>
            <a:xfrm>
              <a:off x="4902893" y="4436252"/>
              <a:ext cx="264679" cy="151417"/>
            </a:xfrm>
            <a:custGeom>
              <a:rect b="b" l="l" r="r" t="t"/>
              <a:pathLst>
                <a:path extrusionOk="0" h="1635" w="2858">
                  <a:moveTo>
                    <a:pt x="126" y="0"/>
                  </a:moveTo>
                  <a:cubicBezTo>
                    <a:pt x="32" y="0"/>
                    <a:pt x="0" y="152"/>
                    <a:pt x="105" y="187"/>
                  </a:cubicBezTo>
                  <a:cubicBezTo>
                    <a:pt x="662" y="394"/>
                    <a:pt x="1116" y="770"/>
                    <a:pt x="1634" y="1055"/>
                  </a:cubicBezTo>
                  <a:cubicBezTo>
                    <a:pt x="1958" y="1230"/>
                    <a:pt x="2385" y="1547"/>
                    <a:pt x="2728" y="1631"/>
                  </a:cubicBezTo>
                  <a:cubicBezTo>
                    <a:pt x="2737" y="1634"/>
                    <a:pt x="2746" y="1635"/>
                    <a:pt x="2755" y="1635"/>
                  </a:cubicBezTo>
                  <a:cubicBezTo>
                    <a:pt x="2798" y="1635"/>
                    <a:pt x="2839" y="1609"/>
                    <a:pt x="2845" y="1567"/>
                  </a:cubicBezTo>
                  <a:cubicBezTo>
                    <a:pt x="2851" y="1560"/>
                    <a:pt x="2851" y="1554"/>
                    <a:pt x="2851" y="1547"/>
                  </a:cubicBezTo>
                  <a:cubicBezTo>
                    <a:pt x="2858" y="1508"/>
                    <a:pt x="2845" y="1456"/>
                    <a:pt x="2806" y="1444"/>
                  </a:cubicBezTo>
                  <a:cubicBezTo>
                    <a:pt x="2806" y="1437"/>
                    <a:pt x="2799" y="1437"/>
                    <a:pt x="2793" y="1437"/>
                  </a:cubicBezTo>
                  <a:cubicBezTo>
                    <a:pt x="2778" y="1430"/>
                    <a:pt x="2763" y="1427"/>
                    <a:pt x="2750" y="1427"/>
                  </a:cubicBezTo>
                  <a:cubicBezTo>
                    <a:pt x="2710" y="1427"/>
                    <a:pt x="2676" y="1452"/>
                    <a:pt x="2659" y="1485"/>
                  </a:cubicBezTo>
                  <a:lnTo>
                    <a:pt x="2659" y="1485"/>
                  </a:lnTo>
                  <a:cubicBezTo>
                    <a:pt x="2645" y="1442"/>
                    <a:pt x="2632" y="1400"/>
                    <a:pt x="2618" y="1359"/>
                  </a:cubicBezTo>
                  <a:cubicBezTo>
                    <a:pt x="2573" y="1327"/>
                    <a:pt x="2527" y="1301"/>
                    <a:pt x="2476" y="1275"/>
                  </a:cubicBezTo>
                  <a:cubicBezTo>
                    <a:pt x="2372" y="1197"/>
                    <a:pt x="2223" y="1139"/>
                    <a:pt x="2106" y="1081"/>
                  </a:cubicBezTo>
                  <a:cubicBezTo>
                    <a:pt x="1873" y="964"/>
                    <a:pt x="1647" y="848"/>
                    <a:pt x="1427" y="718"/>
                  </a:cubicBezTo>
                  <a:cubicBezTo>
                    <a:pt x="1012" y="459"/>
                    <a:pt x="617" y="181"/>
                    <a:pt x="157" y="6"/>
                  </a:cubicBezTo>
                  <a:cubicBezTo>
                    <a:pt x="146" y="2"/>
                    <a:pt x="136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0"/>
            <p:cNvSpPr/>
            <p:nvPr/>
          </p:nvSpPr>
          <p:spPr>
            <a:xfrm>
              <a:off x="5152476" y="4431066"/>
              <a:ext cx="246435" cy="165957"/>
            </a:xfrm>
            <a:custGeom>
              <a:rect b="b" l="l" r="r" t="t"/>
              <a:pathLst>
                <a:path extrusionOk="0" h="1792" w="2661">
                  <a:moveTo>
                    <a:pt x="2510" y="0"/>
                  </a:moveTo>
                  <a:cubicBezTo>
                    <a:pt x="2497" y="0"/>
                    <a:pt x="2482" y="3"/>
                    <a:pt x="2468" y="10"/>
                  </a:cubicBezTo>
                  <a:cubicBezTo>
                    <a:pt x="1633" y="405"/>
                    <a:pt x="726" y="975"/>
                    <a:pt x="66" y="1629"/>
                  </a:cubicBezTo>
                  <a:cubicBezTo>
                    <a:pt x="0" y="1695"/>
                    <a:pt x="68" y="1792"/>
                    <a:pt x="141" y="1792"/>
                  </a:cubicBezTo>
                  <a:cubicBezTo>
                    <a:pt x="162" y="1792"/>
                    <a:pt x="183" y="1784"/>
                    <a:pt x="202" y="1765"/>
                  </a:cubicBezTo>
                  <a:cubicBezTo>
                    <a:pt x="843" y="1124"/>
                    <a:pt x="1743" y="567"/>
                    <a:pt x="2565" y="178"/>
                  </a:cubicBezTo>
                  <a:cubicBezTo>
                    <a:pt x="2661" y="133"/>
                    <a:pt x="2600" y="0"/>
                    <a:pt x="25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0"/>
            <p:cNvSpPr/>
            <p:nvPr/>
          </p:nvSpPr>
          <p:spPr>
            <a:xfrm>
              <a:off x="5033195" y="4361794"/>
              <a:ext cx="245324" cy="24079"/>
            </a:xfrm>
            <a:custGeom>
              <a:rect b="b" l="l" r="r" t="t"/>
              <a:pathLst>
                <a:path extrusionOk="0" h="260" w="2649">
                  <a:moveTo>
                    <a:pt x="2526" y="0"/>
                  </a:moveTo>
                  <a:cubicBezTo>
                    <a:pt x="1723" y="26"/>
                    <a:pt x="920" y="46"/>
                    <a:pt x="123" y="72"/>
                  </a:cubicBezTo>
                  <a:cubicBezTo>
                    <a:pt x="2" y="78"/>
                    <a:pt x="0" y="260"/>
                    <a:pt x="117" y="260"/>
                  </a:cubicBezTo>
                  <a:cubicBezTo>
                    <a:pt x="119" y="260"/>
                    <a:pt x="121" y="260"/>
                    <a:pt x="123" y="259"/>
                  </a:cubicBezTo>
                  <a:cubicBezTo>
                    <a:pt x="926" y="240"/>
                    <a:pt x="1729" y="214"/>
                    <a:pt x="2526" y="195"/>
                  </a:cubicBezTo>
                  <a:cubicBezTo>
                    <a:pt x="2649" y="188"/>
                    <a:pt x="2649" y="0"/>
                    <a:pt x="2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0"/>
            <p:cNvSpPr/>
            <p:nvPr/>
          </p:nvSpPr>
          <p:spPr>
            <a:xfrm>
              <a:off x="5025971" y="4282613"/>
              <a:ext cx="260975" cy="24727"/>
            </a:xfrm>
            <a:custGeom>
              <a:rect b="b" l="l" r="r" t="t"/>
              <a:pathLst>
                <a:path extrusionOk="0" h="267" w="2818">
                  <a:moveTo>
                    <a:pt x="2700" y="0"/>
                  </a:moveTo>
                  <a:cubicBezTo>
                    <a:pt x="2698" y="0"/>
                    <a:pt x="2696" y="1"/>
                    <a:pt x="2694" y="1"/>
                  </a:cubicBezTo>
                  <a:cubicBezTo>
                    <a:pt x="1840" y="27"/>
                    <a:pt x="978" y="52"/>
                    <a:pt x="123" y="72"/>
                  </a:cubicBezTo>
                  <a:cubicBezTo>
                    <a:pt x="0" y="78"/>
                    <a:pt x="0" y="266"/>
                    <a:pt x="123" y="266"/>
                  </a:cubicBezTo>
                  <a:cubicBezTo>
                    <a:pt x="978" y="240"/>
                    <a:pt x="1840" y="214"/>
                    <a:pt x="2694" y="188"/>
                  </a:cubicBezTo>
                  <a:cubicBezTo>
                    <a:pt x="2815" y="188"/>
                    <a:pt x="2817" y="0"/>
                    <a:pt x="27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0"/>
            <p:cNvSpPr/>
            <p:nvPr/>
          </p:nvSpPr>
          <p:spPr>
            <a:xfrm>
              <a:off x="3643591" y="3205675"/>
              <a:ext cx="301168" cy="528155"/>
            </a:xfrm>
            <a:custGeom>
              <a:rect b="b" l="l" r="r" t="t"/>
              <a:pathLst>
                <a:path extrusionOk="0" h="5703" w="3252">
                  <a:moveTo>
                    <a:pt x="1799" y="1"/>
                  </a:moveTo>
                  <a:cubicBezTo>
                    <a:pt x="1301" y="1"/>
                    <a:pt x="710" y="91"/>
                    <a:pt x="357" y="407"/>
                  </a:cubicBezTo>
                  <a:cubicBezTo>
                    <a:pt x="221" y="536"/>
                    <a:pt x="163" y="672"/>
                    <a:pt x="137" y="828"/>
                  </a:cubicBezTo>
                  <a:cubicBezTo>
                    <a:pt x="1" y="1093"/>
                    <a:pt x="40" y="1469"/>
                    <a:pt x="27" y="1754"/>
                  </a:cubicBezTo>
                  <a:cubicBezTo>
                    <a:pt x="7" y="2200"/>
                    <a:pt x="7" y="2647"/>
                    <a:pt x="27" y="3094"/>
                  </a:cubicBezTo>
                  <a:cubicBezTo>
                    <a:pt x="40" y="3508"/>
                    <a:pt x="78" y="3916"/>
                    <a:pt x="124" y="4324"/>
                  </a:cubicBezTo>
                  <a:cubicBezTo>
                    <a:pt x="156" y="4596"/>
                    <a:pt x="169" y="4920"/>
                    <a:pt x="312" y="5166"/>
                  </a:cubicBezTo>
                  <a:cubicBezTo>
                    <a:pt x="590" y="5639"/>
                    <a:pt x="1367" y="5671"/>
                    <a:pt x="1846" y="5697"/>
                  </a:cubicBezTo>
                  <a:cubicBezTo>
                    <a:pt x="1904" y="5701"/>
                    <a:pt x="1961" y="5702"/>
                    <a:pt x="2018" y="5702"/>
                  </a:cubicBezTo>
                  <a:cubicBezTo>
                    <a:pt x="2417" y="5702"/>
                    <a:pt x="2793" y="5608"/>
                    <a:pt x="2986" y="5205"/>
                  </a:cubicBezTo>
                  <a:cubicBezTo>
                    <a:pt x="3252" y="4635"/>
                    <a:pt x="3070" y="3832"/>
                    <a:pt x="3031" y="3237"/>
                  </a:cubicBezTo>
                  <a:cubicBezTo>
                    <a:pt x="2986" y="2421"/>
                    <a:pt x="2999" y="1585"/>
                    <a:pt x="2889" y="776"/>
                  </a:cubicBezTo>
                  <a:cubicBezTo>
                    <a:pt x="2824" y="303"/>
                    <a:pt x="2578" y="50"/>
                    <a:pt x="2099" y="12"/>
                  </a:cubicBezTo>
                  <a:cubicBezTo>
                    <a:pt x="2005" y="5"/>
                    <a:pt x="1904" y="1"/>
                    <a:pt x="1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0"/>
            <p:cNvSpPr/>
            <p:nvPr/>
          </p:nvSpPr>
          <p:spPr>
            <a:xfrm>
              <a:off x="3639423" y="3476928"/>
              <a:ext cx="306539" cy="27968"/>
            </a:xfrm>
            <a:custGeom>
              <a:rect b="b" l="l" r="r" t="t"/>
              <a:pathLst>
                <a:path extrusionOk="0" h="302" w="3310">
                  <a:moveTo>
                    <a:pt x="1734" y="1"/>
                  </a:moveTo>
                  <a:cubicBezTo>
                    <a:pt x="1191" y="1"/>
                    <a:pt x="648" y="26"/>
                    <a:pt x="130" y="94"/>
                  </a:cubicBezTo>
                  <a:cubicBezTo>
                    <a:pt x="4" y="113"/>
                    <a:pt x="1" y="302"/>
                    <a:pt x="118" y="302"/>
                  </a:cubicBezTo>
                  <a:cubicBezTo>
                    <a:pt x="122" y="302"/>
                    <a:pt x="126" y="301"/>
                    <a:pt x="130" y="301"/>
                  </a:cubicBezTo>
                  <a:cubicBezTo>
                    <a:pt x="639" y="231"/>
                    <a:pt x="1172" y="205"/>
                    <a:pt x="1705" y="205"/>
                  </a:cubicBezTo>
                  <a:cubicBezTo>
                    <a:pt x="2203" y="205"/>
                    <a:pt x="2701" y="228"/>
                    <a:pt x="3180" y="256"/>
                  </a:cubicBezTo>
                  <a:cubicBezTo>
                    <a:pt x="3182" y="256"/>
                    <a:pt x="3184" y="256"/>
                    <a:pt x="3186" y="256"/>
                  </a:cubicBezTo>
                  <a:cubicBezTo>
                    <a:pt x="3310" y="256"/>
                    <a:pt x="3307" y="61"/>
                    <a:pt x="3180" y="48"/>
                  </a:cubicBezTo>
                  <a:cubicBezTo>
                    <a:pt x="2711" y="21"/>
                    <a:pt x="2222" y="1"/>
                    <a:pt x="1734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0"/>
            <p:cNvSpPr/>
            <p:nvPr/>
          </p:nvSpPr>
          <p:spPr>
            <a:xfrm>
              <a:off x="3617845" y="3483411"/>
              <a:ext cx="351455" cy="334507"/>
            </a:xfrm>
            <a:custGeom>
              <a:rect b="b" l="l" r="r" t="t"/>
              <a:pathLst>
                <a:path extrusionOk="0" h="3612" w="3795">
                  <a:moveTo>
                    <a:pt x="3412" y="0"/>
                  </a:moveTo>
                  <a:cubicBezTo>
                    <a:pt x="3323" y="0"/>
                    <a:pt x="3228" y="73"/>
                    <a:pt x="3251" y="186"/>
                  </a:cubicBezTo>
                  <a:cubicBezTo>
                    <a:pt x="3455" y="1149"/>
                    <a:pt x="3332" y="3314"/>
                    <a:pt x="2028" y="3314"/>
                  </a:cubicBezTo>
                  <a:cubicBezTo>
                    <a:pt x="1922" y="3314"/>
                    <a:pt x="1807" y="3299"/>
                    <a:pt x="1684" y="3268"/>
                  </a:cubicBezTo>
                  <a:cubicBezTo>
                    <a:pt x="344" y="2931"/>
                    <a:pt x="324" y="1222"/>
                    <a:pt x="434" y="147"/>
                  </a:cubicBezTo>
                  <a:cubicBezTo>
                    <a:pt x="444" y="50"/>
                    <a:pt x="374" y="1"/>
                    <a:pt x="300" y="1"/>
                  </a:cubicBezTo>
                  <a:cubicBezTo>
                    <a:pt x="225" y="1"/>
                    <a:pt x="146" y="50"/>
                    <a:pt x="136" y="147"/>
                  </a:cubicBezTo>
                  <a:cubicBezTo>
                    <a:pt x="0" y="1448"/>
                    <a:pt x="220" y="3605"/>
                    <a:pt x="1995" y="3611"/>
                  </a:cubicBezTo>
                  <a:cubicBezTo>
                    <a:pt x="1997" y="3611"/>
                    <a:pt x="1999" y="3611"/>
                    <a:pt x="2002" y="3611"/>
                  </a:cubicBezTo>
                  <a:cubicBezTo>
                    <a:pt x="3634" y="3611"/>
                    <a:pt x="3795" y="1291"/>
                    <a:pt x="3543" y="108"/>
                  </a:cubicBezTo>
                  <a:cubicBezTo>
                    <a:pt x="3527" y="33"/>
                    <a:pt x="3471" y="0"/>
                    <a:pt x="3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0"/>
            <p:cNvSpPr/>
            <p:nvPr/>
          </p:nvSpPr>
          <p:spPr>
            <a:xfrm>
              <a:off x="3779171" y="3799487"/>
              <a:ext cx="31210" cy="132062"/>
            </a:xfrm>
            <a:custGeom>
              <a:rect b="b" l="l" r="r" t="t"/>
              <a:pathLst>
                <a:path extrusionOk="0" h="1426" w="337">
                  <a:moveTo>
                    <a:pt x="173" y="1"/>
                  </a:moveTo>
                  <a:cubicBezTo>
                    <a:pt x="97" y="1"/>
                    <a:pt x="20" y="49"/>
                    <a:pt x="13" y="147"/>
                  </a:cubicBezTo>
                  <a:cubicBezTo>
                    <a:pt x="0" y="522"/>
                    <a:pt x="7" y="904"/>
                    <a:pt x="33" y="1280"/>
                  </a:cubicBezTo>
                  <a:cubicBezTo>
                    <a:pt x="36" y="1377"/>
                    <a:pt x="114" y="1426"/>
                    <a:pt x="189" y="1426"/>
                  </a:cubicBezTo>
                  <a:cubicBezTo>
                    <a:pt x="264" y="1426"/>
                    <a:pt x="337" y="1377"/>
                    <a:pt x="331" y="1280"/>
                  </a:cubicBezTo>
                  <a:cubicBezTo>
                    <a:pt x="305" y="904"/>
                    <a:pt x="305" y="522"/>
                    <a:pt x="318" y="147"/>
                  </a:cubicBezTo>
                  <a:cubicBezTo>
                    <a:pt x="321" y="49"/>
                    <a:pt x="248" y="1"/>
                    <a:pt x="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0"/>
            <p:cNvSpPr/>
            <p:nvPr/>
          </p:nvSpPr>
          <p:spPr>
            <a:xfrm>
              <a:off x="3736015" y="3904136"/>
              <a:ext cx="110391" cy="28339"/>
            </a:xfrm>
            <a:custGeom>
              <a:rect b="b" l="l" r="r" t="t"/>
              <a:pathLst>
                <a:path extrusionOk="0" h="306" w="1192">
                  <a:moveTo>
                    <a:pt x="194" y="1"/>
                  </a:moveTo>
                  <a:cubicBezTo>
                    <a:pt x="0" y="1"/>
                    <a:pt x="0" y="305"/>
                    <a:pt x="194" y="305"/>
                  </a:cubicBezTo>
                  <a:lnTo>
                    <a:pt x="997" y="305"/>
                  </a:lnTo>
                  <a:cubicBezTo>
                    <a:pt x="1192" y="305"/>
                    <a:pt x="1192" y="1"/>
                    <a:pt x="9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0"/>
            <p:cNvSpPr/>
            <p:nvPr/>
          </p:nvSpPr>
          <p:spPr>
            <a:xfrm>
              <a:off x="3611640" y="3477484"/>
              <a:ext cx="56677" cy="55473"/>
            </a:xfrm>
            <a:custGeom>
              <a:rect b="b" l="l" r="r" t="t"/>
              <a:pathLst>
                <a:path extrusionOk="0" h="599" w="612">
                  <a:moveTo>
                    <a:pt x="318" y="306"/>
                  </a:moveTo>
                  <a:cubicBezTo>
                    <a:pt x="328" y="316"/>
                    <a:pt x="336" y="326"/>
                    <a:pt x="339" y="334"/>
                  </a:cubicBezTo>
                  <a:cubicBezTo>
                    <a:pt x="340" y="335"/>
                    <a:pt x="340" y="335"/>
                    <a:pt x="340" y="336"/>
                  </a:cubicBezTo>
                  <a:lnTo>
                    <a:pt x="340" y="336"/>
                  </a:lnTo>
                  <a:cubicBezTo>
                    <a:pt x="341" y="351"/>
                    <a:pt x="339" y="365"/>
                    <a:pt x="329" y="374"/>
                  </a:cubicBezTo>
                  <a:lnTo>
                    <a:pt x="329" y="374"/>
                  </a:lnTo>
                  <a:cubicBezTo>
                    <a:pt x="328" y="373"/>
                    <a:pt x="327" y="373"/>
                    <a:pt x="326" y="373"/>
                  </a:cubicBezTo>
                  <a:cubicBezTo>
                    <a:pt x="313" y="373"/>
                    <a:pt x="307" y="347"/>
                    <a:pt x="307" y="334"/>
                  </a:cubicBezTo>
                  <a:cubicBezTo>
                    <a:pt x="307" y="323"/>
                    <a:pt x="311" y="313"/>
                    <a:pt x="318" y="306"/>
                  </a:cubicBezTo>
                  <a:close/>
                  <a:moveTo>
                    <a:pt x="272" y="0"/>
                  </a:moveTo>
                  <a:cubicBezTo>
                    <a:pt x="138" y="0"/>
                    <a:pt x="41" y="106"/>
                    <a:pt x="19" y="231"/>
                  </a:cubicBezTo>
                  <a:lnTo>
                    <a:pt x="19" y="231"/>
                  </a:lnTo>
                  <a:cubicBezTo>
                    <a:pt x="1" y="321"/>
                    <a:pt x="29" y="425"/>
                    <a:pt x="93" y="496"/>
                  </a:cubicBezTo>
                  <a:cubicBezTo>
                    <a:pt x="155" y="563"/>
                    <a:pt x="238" y="599"/>
                    <a:pt x="317" y="599"/>
                  </a:cubicBezTo>
                  <a:cubicBezTo>
                    <a:pt x="413" y="599"/>
                    <a:pt x="504" y="547"/>
                    <a:pt x="546" y="437"/>
                  </a:cubicBezTo>
                  <a:cubicBezTo>
                    <a:pt x="611" y="269"/>
                    <a:pt x="501" y="30"/>
                    <a:pt x="313" y="4"/>
                  </a:cubicBezTo>
                  <a:cubicBezTo>
                    <a:pt x="299" y="1"/>
                    <a:pt x="285" y="0"/>
                    <a:pt x="272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0"/>
            <p:cNvSpPr/>
            <p:nvPr/>
          </p:nvSpPr>
          <p:spPr>
            <a:xfrm>
              <a:off x="3913547" y="3463407"/>
              <a:ext cx="52232" cy="52047"/>
            </a:xfrm>
            <a:custGeom>
              <a:rect b="b" l="l" r="r" t="t"/>
              <a:pathLst>
                <a:path extrusionOk="0" h="562" w="564">
                  <a:moveTo>
                    <a:pt x="200" y="1"/>
                  </a:moveTo>
                  <a:cubicBezTo>
                    <a:pt x="149" y="1"/>
                    <a:pt x="101" y="18"/>
                    <a:pt x="65" y="58"/>
                  </a:cubicBezTo>
                  <a:cubicBezTo>
                    <a:pt x="2" y="125"/>
                    <a:pt x="0" y="232"/>
                    <a:pt x="31" y="327"/>
                  </a:cubicBezTo>
                  <a:lnTo>
                    <a:pt x="31" y="327"/>
                  </a:lnTo>
                  <a:cubicBezTo>
                    <a:pt x="33" y="364"/>
                    <a:pt x="41" y="400"/>
                    <a:pt x="58" y="434"/>
                  </a:cubicBezTo>
                  <a:cubicBezTo>
                    <a:pt x="97" y="512"/>
                    <a:pt x="175" y="557"/>
                    <a:pt x="255" y="557"/>
                  </a:cubicBezTo>
                  <a:cubicBezTo>
                    <a:pt x="257" y="557"/>
                    <a:pt x="258" y="557"/>
                    <a:pt x="259" y="557"/>
                  </a:cubicBezTo>
                  <a:lnTo>
                    <a:pt x="259" y="557"/>
                  </a:lnTo>
                  <a:cubicBezTo>
                    <a:pt x="274" y="560"/>
                    <a:pt x="289" y="561"/>
                    <a:pt x="305" y="561"/>
                  </a:cubicBezTo>
                  <a:cubicBezTo>
                    <a:pt x="347" y="561"/>
                    <a:pt x="390" y="549"/>
                    <a:pt x="427" y="525"/>
                  </a:cubicBezTo>
                  <a:cubicBezTo>
                    <a:pt x="544" y="447"/>
                    <a:pt x="563" y="279"/>
                    <a:pt x="473" y="169"/>
                  </a:cubicBezTo>
                  <a:cubicBezTo>
                    <a:pt x="467" y="162"/>
                    <a:pt x="460" y="155"/>
                    <a:pt x="454" y="149"/>
                  </a:cubicBezTo>
                  <a:lnTo>
                    <a:pt x="454" y="149"/>
                  </a:lnTo>
                  <a:cubicBezTo>
                    <a:pt x="446" y="135"/>
                    <a:pt x="437" y="122"/>
                    <a:pt x="427" y="110"/>
                  </a:cubicBezTo>
                  <a:cubicBezTo>
                    <a:pt x="378" y="49"/>
                    <a:pt x="286" y="1"/>
                    <a:pt x="200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0"/>
            <p:cNvSpPr/>
            <p:nvPr/>
          </p:nvSpPr>
          <p:spPr>
            <a:xfrm>
              <a:off x="3702398" y="3285227"/>
              <a:ext cx="14447" cy="141045"/>
            </a:xfrm>
            <a:custGeom>
              <a:rect b="b" l="l" r="r" t="t"/>
              <a:pathLst>
                <a:path extrusionOk="0" h="1523" w="156">
                  <a:moveTo>
                    <a:pt x="78" y="1"/>
                  </a:moveTo>
                  <a:cubicBezTo>
                    <a:pt x="39" y="1"/>
                    <a:pt x="0" y="27"/>
                    <a:pt x="0" y="79"/>
                  </a:cubicBezTo>
                  <a:lnTo>
                    <a:pt x="0" y="1445"/>
                  </a:lnTo>
                  <a:cubicBezTo>
                    <a:pt x="0" y="1497"/>
                    <a:pt x="39" y="1523"/>
                    <a:pt x="78" y="1523"/>
                  </a:cubicBezTo>
                  <a:cubicBezTo>
                    <a:pt x="117" y="1523"/>
                    <a:pt x="156" y="1497"/>
                    <a:pt x="156" y="1445"/>
                  </a:cubicBezTo>
                  <a:lnTo>
                    <a:pt x="156" y="79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0"/>
            <p:cNvSpPr/>
            <p:nvPr/>
          </p:nvSpPr>
          <p:spPr>
            <a:xfrm>
              <a:off x="3756944" y="3265501"/>
              <a:ext cx="23523" cy="147713"/>
            </a:xfrm>
            <a:custGeom>
              <a:rect b="b" l="l" r="r" t="t"/>
              <a:pathLst>
                <a:path extrusionOk="0" h="1595" w="254">
                  <a:moveTo>
                    <a:pt x="88" y="0"/>
                  </a:moveTo>
                  <a:cubicBezTo>
                    <a:pt x="48" y="0"/>
                    <a:pt x="7" y="26"/>
                    <a:pt x="7" y="78"/>
                  </a:cubicBezTo>
                  <a:cubicBezTo>
                    <a:pt x="1" y="564"/>
                    <a:pt x="27" y="1043"/>
                    <a:pt x="85" y="1522"/>
                  </a:cubicBezTo>
                  <a:cubicBezTo>
                    <a:pt x="91" y="1571"/>
                    <a:pt x="135" y="1595"/>
                    <a:pt x="176" y="1595"/>
                  </a:cubicBezTo>
                  <a:cubicBezTo>
                    <a:pt x="216" y="1595"/>
                    <a:pt x="253" y="1571"/>
                    <a:pt x="247" y="1522"/>
                  </a:cubicBezTo>
                  <a:cubicBezTo>
                    <a:pt x="182" y="1043"/>
                    <a:pt x="156" y="564"/>
                    <a:pt x="169" y="78"/>
                  </a:cubicBezTo>
                  <a:cubicBezTo>
                    <a:pt x="169" y="26"/>
                    <a:pt x="129" y="0"/>
                    <a:pt x="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0"/>
            <p:cNvSpPr/>
            <p:nvPr/>
          </p:nvSpPr>
          <p:spPr>
            <a:xfrm>
              <a:off x="3823531" y="3262352"/>
              <a:ext cx="22875" cy="141138"/>
            </a:xfrm>
            <a:custGeom>
              <a:rect b="b" l="l" r="r" t="t"/>
              <a:pathLst>
                <a:path extrusionOk="0" h="1524" w="247">
                  <a:moveTo>
                    <a:pt x="75" y="0"/>
                  </a:moveTo>
                  <a:cubicBezTo>
                    <a:pt x="36" y="0"/>
                    <a:pt x="0" y="24"/>
                    <a:pt x="7" y="73"/>
                  </a:cubicBezTo>
                  <a:cubicBezTo>
                    <a:pt x="65" y="533"/>
                    <a:pt x="91" y="986"/>
                    <a:pt x="78" y="1446"/>
                  </a:cubicBezTo>
                  <a:cubicBezTo>
                    <a:pt x="78" y="1498"/>
                    <a:pt x="119" y="1524"/>
                    <a:pt x="159" y="1524"/>
                  </a:cubicBezTo>
                  <a:cubicBezTo>
                    <a:pt x="200" y="1524"/>
                    <a:pt x="240" y="1498"/>
                    <a:pt x="240" y="1446"/>
                  </a:cubicBezTo>
                  <a:cubicBezTo>
                    <a:pt x="247" y="986"/>
                    <a:pt x="221" y="533"/>
                    <a:pt x="162" y="73"/>
                  </a:cubicBezTo>
                  <a:cubicBezTo>
                    <a:pt x="156" y="24"/>
                    <a:pt x="114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0"/>
            <p:cNvSpPr/>
            <p:nvPr/>
          </p:nvSpPr>
          <p:spPr>
            <a:xfrm>
              <a:off x="3667576" y="3379410"/>
              <a:ext cx="211243" cy="14540"/>
            </a:xfrm>
            <a:custGeom>
              <a:rect b="b" l="l" r="r" t="t"/>
              <a:pathLst>
                <a:path extrusionOk="0" h="157" w="2281">
                  <a:moveTo>
                    <a:pt x="104" y="1"/>
                  </a:moveTo>
                  <a:cubicBezTo>
                    <a:pt x="1" y="1"/>
                    <a:pt x="1" y="156"/>
                    <a:pt x="104" y="156"/>
                  </a:cubicBezTo>
                  <a:lnTo>
                    <a:pt x="2177" y="156"/>
                  </a:lnTo>
                  <a:cubicBezTo>
                    <a:pt x="2280" y="156"/>
                    <a:pt x="2280" y="1"/>
                    <a:pt x="2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0"/>
            <p:cNvSpPr/>
            <p:nvPr/>
          </p:nvSpPr>
          <p:spPr>
            <a:xfrm>
              <a:off x="3665169" y="3332920"/>
              <a:ext cx="205872" cy="26394"/>
            </a:xfrm>
            <a:custGeom>
              <a:rect b="b" l="l" r="r" t="t"/>
              <a:pathLst>
                <a:path extrusionOk="0" h="285" w="2223">
                  <a:moveTo>
                    <a:pt x="1525" y="1"/>
                  </a:moveTo>
                  <a:cubicBezTo>
                    <a:pt x="1045" y="1"/>
                    <a:pt x="568" y="44"/>
                    <a:pt x="92" y="127"/>
                  </a:cubicBezTo>
                  <a:cubicBezTo>
                    <a:pt x="0" y="145"/>
                    <a:pt x="29" y="284"/>
                    <a:pt x="119" y="284"/>
                  </a:cubicBezTo>
                  <a:cubicBezTo>
                    <a:pt x="125" y="284"/>
                    <a:pt x="131" y="284"/>
                    <a:pt x="137" y="282"/>
                  </a:cubicBezTo>
                  <a:cubicBezTo>
                    <a:pt x="594" y="202"/>
                    <a:pt x="1048" y="161"/>
                    <a:pt x="1506" y="161"/>
                  </a:cubicBezTo>
                  <a:cubicBezTo>
                    <a:pt x="1709" y="161"/>
                    <a:pt x="1913" y="169"/>
                    <a:pt x="2118" y="185"/>
                  </a:cubicBezTo>
                  <a:cubicBezTo>
                    <a:pt x="2121" y="185"/>
                    <a:pt x="2123" y="185"/>
                    <a:pt x="2125" y="185"/>
                  </a:cubicBezTo>
                  <a:cubicBezTo>
                    <a:pt x="2222" y="185"/>
                    <a:pt x="2220" y="36"/>
                    <a:pt x="2118" y="23"/>
                  </a:cubicBezTo>
                  <a:cubicBezTo>
                    <a:pt x="1920" y="8"/>
                    <a:pt x="1722" y="1"/>
                    <a:pt x="1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0"/>
            <p:cNvSpPr/>
            <p:nvPr/>
          </p:nvSpPr>
          <p:spPr>
            <a:xfrm>
              <a:off x="3674244" y="3288838"/>
              <a:ext cx="200964" cy="27783"/>
            </a:xfrm>
            <a:custGeom>
              <a:rect b="b" l="l" r="r" t="t"/>
              <a:pathLst>
                <a:path extrusionOk="0" h="300" w="2170">
                  <a:moveTo>
                    <a:pt x="2078" y="1"/>
                  </a:moveTo>
                  <a:cubicBezTo>
                    <a:pt x="2076" y="1"/>
                    <a:pt x="2074" y="1"/>
                    <a:pt x="2072" y="1"/>
                  </a:cubicBezTo>
                  <a:cubicBezTo>
                    <a:pt x="1541" y="59"/>
                    <a:pt x="1006" y="138"/>
                    <a:pt x="473" y="138"/>
                  </a:cubicBezTo>
                  <a:cubicBezTo>
                    <a:pt x="350" y="138"/>
                    <a:pt x="227" y="134"/>
                    <a:pt x="104" y="124"/>
                  </a:cubicBezTo>
                  <a:cubicBezTo>
                    <a:pt x="102" y="124"/>
                    <a:pt x="100" y="124"/>
                    <a:pt x="98" y="124"/>
                  </a:cubicBezTo>
                  <a:cubicBezTo>
                    <a:pt x="0" y="124"/>
                    <a:pt x="2" y="279"/>
                    <a:pt x="104" y="286"/>
                  </a:cubicBezTo>
                  <a:cubicBezTo>
                    <a:pt x="227" y="295"/>
                    <a:pt x="350" y="300"/>
                    <a:pt x="473" y="300"/>
                  </a:cubicBezTo>
                  <a:cubicBezTo>
                    <a:pt x="1006" y="300"/>
                    <a:pt x="1541" y="220"/>
                    <a:pt x="2072" y="163"/>
                  </a:cubicBezTo>
                  <a:cubicBezTo>
                    <a:pt x="2167" y="150"/>
                    <a:pt x="2169" y="1"/>
                    <a:pt x="20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0"/>
            <p:cNvSpPr/>
            <p:nvPr/>
          </p:nvSpPr>
          <p:spPr>
            <a:xfrm>
              <a:off x="4997818" y="2933866"/>
              <a:ext cx="402483" cy="298112"/>
            </a:xfrm>
            <a:custGeom>
              <a:rect b="b" l="l" r="r" t="t"/>
              <a:pathLst>
                <a:path extrusionOk="0" h="3219" w="4346">
                  <a:moveTo>
                    <a:pt x="2267" y="1774"/>
                  </a:moveTo>
                  <a:cubicBezTo>
                    <a:pt x="2383" y="1781"/>
                    <a:pt x="2493" y="1833"/>
                    <a:pt x="2558" y="1910"/>
                  </a:cubicBezTo>
                  <a:cubicBezTo>
                    <a:pt x="2694" y="2079"/>
                    <a:pt x="2687" y="2357"/>
                    <a:pt x="2539" y="2519"/>
                  </a:cubicBezTo>
                  <a:cubicBezTo>
                    <a:pt x="2461" y="2603"/>
                    <a:pt x="2357" y="2662"/>
                    <a:pt x="2247" y="2720"/>
                  </a:cubicBezTo>
                  <a:lnTo>
                    <a:pt x="2228" y="2733"/>
                  </a:lnTo>
                  <a:cubicBezTo>
                    <a:pt x="2156" y="2688"/>
                    <a:pt x="2092" y="2636"/>
                    <a:pt x="2033" y="2577"/>
                  </a:cubicBezTo>
                  <a:cubicBezTo>
                    <a:pt x="1859" y="2390"/>
                    <a:pt x="1800" y="2046"/>
                    <a:pt x="1988" y="1872"/>
                  </a:cubicBezTo>
                  <a:cubicBezTo>
                    <a:pt x="2053" y="1807"/>
                    <a:pt x="2144" y="1774"/>
                    <a:pt x="2241" y="1774"/>
                  </a:cubicBezTo>
                  <a:close/>
                  <a:moveTo>
                    <a:pt x="4319" y="0"/>
                  </a:moveTo>
                  <a:lnTo>
                    <a:pt x="4106" y="13"/>
                  </a:lnTo>
                  <a:cubicBezTo>
                    <a:pt x="4138" y="667"/>
                    <a:pt x="4112" y="1250"/>
                    <a:pt x="4034" y="1787"/>
                  </a:cubicBezTo>
                  <a:cubicBezTo>
                    <a:pt x="3960" y="2314"/>
                    <a:pt x="3708" y="2918"/>
                    <a:pt x="2932" y="2918"/>
                  </a:cubicBezTo>
                  <a:cubicBezTo>
                    <a:pt x="2897" y="2918"/>
                    <a:pt x="2861" y="2917"/>
                    <a:pt x="2823" y="2914"/>
                  </a:cubicBezTo>
                  <a:cubicBezTo>
                    <a:pt x="2694" y="2908"/>
                    <a:pt x="2571" y="2882"/>
                    <a:pt x="2454" y="2843"/>
                  </a:cubicBezTo>
                  <a:cubicBezTo>
                    <a:pt x="2539" y="2791"/>
                    <a:pt x="2623" y="2733"/>
                    <a:pt x="2687" y="2662"/>
                  </a:cubicBezTo>
                  <a:cubicBezTo>
                    <a:pt x="2908" y="2416"/>
                    <a:pt x="2927" y="2021"/>
                    <a:pt x="2720" y="1781"/>
                  </a:cubicBezTo>
                  <a:cubicBezTo>
                    <a:pt x="2616" y="1651"/>
                    <a:pt x="2454" y="1574"/>
                    <a:pt x="2280" y="1567"/>
                  </a:cubicBezTo>
                  <a:cubicBezTo>
                    <a:pt x="2263" y="1566"/>
                    <a:pt x="2246" y="1565"/>
                    <a:pt x="2229" y="1565"/>
                  </a:cubicBezTo>
                  <a:cubicBezTo>
                    <a:pt x="2080" y="1565"/>
                    <a:pt x="1945" y="1617"/>
                    <a:pt x="1846" y="1716"/>
                  </a:cubicBezTo>
                  <a:cubicBezTo>
                    <a:pt x="1561" y="1982"/>
                    <a:pt x="1632" y="2461"/>
                    <a:pt x="1878" y="2720"/>
                  </a:cubicBezTo>
                  <a:cubicBezTo>
                    <a:pt x="1917" y="2759"/>
                    <a:pt x="1962" y="2804"/>
                    <a:pt x="2008" y="2836"/>
                  </a:cubicBezTo>
                  <a:cubicBezTo>
                    <a:pt x="1910" y="2882"/>
                    <a:pt x="1807" y="2921"/>
                    <a:pt x="1703" y="2947"/>
                  </a:cubicBezTo>
                  <a:cubicBezTo>
                    <a:pt x="1553" y="2988"/>
                    <a:pt x="1395" y="3006"/>
                    <a:pt x="1233" y="3006"/>
                  </a:cubicBezTo>
                  <a:cubicBezTo>
                    <a:pt x="842" y="3006"/>
                    <a:pt x="429" y="2905"/>
                    <a:pt x="58" y="2804"/>
                  </a:cubicBezTo>
                  <a:lnTo>
                    <a:pt x="0" y="3005"/>
                  </a:lnTo>
                  <a:cubicBezTo>
                    <a:pt x="395" y="3108"/>
                    <a:pt x="829" y="3219"/>
                    <a:pt x="1250" y="3219"/>
                  </a:cubicBezTo>
                  <a:cubicBezTo>
                    <a:pt x="1425" y="3219"/>
                    <a:pt x="1593" y="3199"/>
                    <a:pt x="1761" y="3154"/>
                  </a:cubicBezTo>
                  <a:cubicBezTo>
                    <a:pt x="1923" y="3108"/>
                    <a:pt x="2079" y="3044"/>
                    <a:pt x="2221" y="2966"/>
                  </a:cubicBezTo>
                  <a:cubicBezTo>
                    <a:pt x="2396" y="3057"/>
                    <a:pt x="2597" y="3108"/>
                    <a:pt x="2811" y="3128"/>
                  </a:cubicBezTo>
                  <a:cubicBezTo>
                    <a:pt x="2849" y="3130"/>
                    <a:pt x="2887" y="3132"/>
                    <a:pt x="2924" y="3132"/>
                  </a:cubicBezTo>
                  <a:cubicBezTo>
                    <a:pt x="3645" y="3132"/>
                    <a:pt x="4125" y="2657"/>
                    <a:pt x="4242" y="1820"/>
                  </a:cubicBezTo>
                  <a:cubicBezTo>
                    <a:pt x="4326" y="1269"/>
                    <a:pt x="4345" y="674"/>
                    <a:pt x="43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0"/>
            <p:cNvSpPr/>
            <p:nvPr/>
          </p:nvSpPr>
          <p:spPr>
            <a:xfrm>
              <a:off x="3399009" y="2431830"/>
              <a:ext cx="225505" cy="160308"/>
            </a:xfrm>
            <a:custGeom>
              <a:rect b="b" l="l" r="r" t="t"/>
              <a:pathLst>
                <a:path extrusionOk="0" h="1731" w="2435">
                  <a:moveTo>
                    <a:pt x="403" y="265"/>
                  </a:moveTo>
                  <a:cubicBezTo>
                    <a:pt x="712" y="301"/>
                    <a:pt x="1015" y="361"/>
                    <a:pt x="1295" y="493"/>
                  </a:cubicBezTo>
                  <a:cubicBezTo>
                    <a:pt x="1476" y="571"/>
                    <a:pt x="1638" y="674"/>
                    <a:pt x="1780" y="817"/>
                  </a:cubicBezTo>
                  <a:cubicBezTo>
                    <a:pt x="1858" y="895"/>
                    <a:pt x="1929" y="985"/>
                    <a:pt x="1988" y="1082"/>
                  </a:cubicBezTo>
                  <a:cubicBezTo>
                    <a:pt x="2091" y="1205"/>
                    <a:pt x="2104" y="1335"/>
                    <a:pt x="2014" y="1477"/>
                  </a:cubicBezTo>
                  <a:cubicBezTo>
                    <a:pt x="1989" y="1455"/>
                    <a:pt x="1962" y="1445"/>
                    <a:pt x="1936" y="1445"/>
                  </a:cubicBezTo>
                  <a:cubicBezTo>
                    <a:pt x="1920" y="1445"/>
                    <a:pt x="1904" y="1449"/>
                    <a:pt x="1889" y="1455"/>
                  </a:cubicBezTo>
                  <a:lnTo>
                    <a:pt x="1889" y="1455"/>
                  </a:lnTo>
                  <a:cubicBezTo>
                    <a:pt x="1879" y="1441"/>
                    <a:pt x="1865" y="1429"/>
                    <a:pt x="1845" y="1419"/>
                  </a:cubicBezTo>
                  <a:cubicBezTo>
                    <a:pt x="1275" y="1139"/>
                    <a:pt x="789" y="759"/>
                    <a:pt x="403" y="265"/>
                  </a:cubicBezTo>
                  <a:close/>
                  <a:moveTo>
                    <a:pt x="142" y="1"/>
                  </a:moveTo>
                  <a:cubicBezTo>
                    <a:pt x="61" y="1"/>
                    <a:pt x="1" y="113"/>
                    <a:pt x="45" y="182"/>
                  </a:cubicBezTo>
                  <a:cubicBezTo>
                    <a:pt x="479" y="804"/>
                    <a:pt x="1036" y="1290"/>
                    <a:pt x="1722" y="1620"/>
                  </a:cubicBezTo>
                  <a:cubicBezTo>
                    <a:pt x="1742" y="1630"/>
                    <a:pt x="1761" y="1635"/>
                    <a:pt x="1779" y="1635"/>
                  </a:cubicBezTo>
                  <a:cubicBezTo>
                    <a:pt x="1796" y="1635"/>
                    <a:pt x="1812" y="1631"/>
                    <a:pt x="1827" y="1624"/>
                  </a:cubicBezTo>
                  <a:lnTo>
                    <a:pt x="1827" y="1624"/>
                  </a:lnTo>
                  <a:cubicBezTo>
                    <a:pt x="1832" y="1632"/>
                    <a:pt x="1838" y="1639"/>
                    <a:pt x="1845" y="1646"/>
                  </a:cubicBezTo>
                  <a:cubicBezTo>
                    <a:pt x="1909" y="1700"/>
                    <a:pt x="1984" y="1731"/>
                    <a:pt x="2058" y="1731"/>
                  </a:cubicBezTo>
                  <a:cubicBezTo>
                    <a:pt x="2133" y="1731"/>
                    <a:pt x="2207" y="1698"/>
                    <a:pt x="2266" y="1626"/>
                  </a:cubicBezTo>
                  <a:cubicBezTo>
                    <a:pt x="2435" y="1419"/>
                    <a:pt x="2273" y="1095"/>
                    <a:pt x="2156" y="908"/>
                  </a:cubicBezTo>
                  <a:cubicBezTo>
                    <a:pt x="1722" y="228"/>
                    <a:pt x="893" y="66"/>
                    <a:pt x="149" y="1"/>
                  </a:cubicBezTo>
                  <a:cubicBezTo>
                    <a:pt x="146" y="1"/>
                    <a:pt x="144" y="1"/>
                    <a:pt x="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0"/>
            <p:cNvSpPr/>
            <p:nvPr/>
          </p:nvSpPr>
          <p:spPr>
            <a:xfrm>
              <a:off x="3575800" y="2431830"/>
              <a:ext cx="224950" cy="160401"/>
            </a:xfrm>
            <a:custGeom>
              <a:rect b="b" l="l" r="r" t="t"/>
              <a:pathLst>
                <a:path extrusionOk="0" h="1732" w="2429">
                  <a:moveTo>
                    <a:pt x="2026" y="265"/>
                  </a:moveTo>
                  <a:cubicBezTo>
                    <a:pt x="1640" y="759"/>
                    <a:pt x="1155" y="1139"/>
                    <a:pt x="584" y="1413"/>
                  </a:cubicBezTo>
                  <a:cubicBezTo>
                    <a:pt x="563" y="1424"/>
                    <a:pt x="548" y="1438"/>
                    <a:pt x="538" y="1454"/>
                  </a:cubicBezTo>
                  <a:lnTo>
                    <a:pt x="538" y="1454"/>
                  </a:lnTo>
                  <a:cubicBezTo>
                    <a:pt x="524" y="1448"/>
                    <a:pt x="509" y="1445"/>
                    <a:pt x="493" y="1445"/>
                  </a:cubicBezTo>
                  <a:cubicBezTo>
                    <a:pt x="467" y="1445"/>
                    <a:pt x="440" y="1455"/>
                    <a:pt x="415" y="1477"/>
                  </a:cubicBezTo>
                  <a:cubicBezTo>
                    <a:pt x="325" y="1335"/>
                    <a:pt x="338" y="1205"/>
                    <a:pt x="441" y="1082"/>
                  </a:cubicBezTo>
                  <a:cubicBezTo>
                    <a:pt x="500" y="979"/>
                    <a:pt x="571" y="895"/>
                    <a:pt x="649" y="817"/>
                  </a:cubicBezTo>
                  <a:cubicBezTo>
                    <a:pt x="791" y="674"/>
                    <a:pt x="953" y="571"/>
                    <a:pt x="1128" y="493"/>
                  </a:cubicBezTo>
                  <a:cubicBezTo>
                    <a:pt x="1412" y="361"/>
                    <a:pt x="1717" y="301"/>
                    <a:pt x="2026" y="265"/>
                  </a:cubicBezTo>
                  <a:close/>
                  <a:moveTo>
                    <a:pt x="2287" y="1"/>
                  </a:moveTo>
                  <a:cubicBezTo>
                    <a:pt x="2285" y="1"/>
                    <a:pt x="2283" y="1"/>
                    <a:pt x="2280" y="1"/>
                  </a:cubicBezTo>
                  <a:cubicBezTo>
                    <a:pt x="1536" y="66"/>
                    <a:pt x="707" y="228"/>
                    <a:pt x="273" y="908"/>
                  </a:cubicBezTo>
                  <a:cubicBezTo>
                    <a:pt x="156" y="1095"/>
                    <a:pt x="1" y="1406"/>
                    <a:pt x="150" y="1613"/>
                  </a:cubicBezTo>
                  <a:cubicBezTo>
                    <a:pt x="211" y="1695"/>
                    <a:pt x="290" y="1732"/>
                    <a:pt x="371" y="1732"/>
                  </a:cubicBezTo>
                  <a:cubicBezTo>
                    <a:pt x="444" y="1732"/>
                    <a:pt x="519" y="1701"/>
                    <a:pt x="584" y="1646"/>
                  </a:cubicBezTo>
                  <a:cubicBezTo>
                    <a:pt x="591" y="1639"/>
                    <a:pt x="597" y="1631"/>
                    <a:pt x="602" y="1624"/>
                  </a:cubicBezTo>
                  <a:lnTo>
                    <a:pt x="602" y="1624"/>
                  </a:lnTo>
                  <a:cubicBezTo>
                    <a:pt x="617" y="1631"/>
                    <a:pt x="633" y="1635"/>
                    <a:pt x="650" y="1635"/>
                  </a:cubicBezTo>
                  <a:cubicBezTo>
                    <a:pt x="668" y="1635"/>
                    <a:pt x="687" y="1630"/>
                    <a:pt x="707" y="1620"/>
                  </a:cubicBezTo>
                  <a:cubicBezTo>
                    <a:pt x="1393" y="1290"/>
                    <a:pt x="1950" y="804"/>
                    <a:pt x="2384" y="182"/>
                  </a:cubicBezTo>
                  <a:cubicBezTo>
                    <a:pt x="2428" y="113"/>
                    <a:pt x="2368" y="1"/>
                    <a:pt x="2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0"/>
            <p:cNvSpPr/>
            <p:nvPr/>
          </p:nvSpPr>
          <p:spPr>
            <a:xfrm>
              <a:off x="3464299" y="2929050"/>
              <a:ext cx="271162" cy="18059"/>
            </a:xfrm>
            <a:custGeom>
              <a:rect b="b" l="l" r="r" t="t"/>
              <a:pathLst>
                <a:path extrusionOk="0" h="195" w="2928">
                  <a:moveTo>
                    <a:pt x="124" y="0"/>
                  </a:moveTo>
                  <a:cubicBezTo>
                    <a:pt x="0" y="0"/>
                    <a:pt x="0" y="195"/>
                    <a:pt x="124" y="195"/>
                  </a:cubicBezTo>
                  <a:lnTo>
                    <a:pt x="2804" y="195"/>
                  </a:lnTo>
                  <a:cubicBezTo>
                    <a:pt x="2928" y="195"/>
                    <a:pt x="2928" y="0"/>
                    <a:pt x="2804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0"/>
            <p:cNvSpPr/>
            <p:nvPr/>
          </p:nvSpPr>
          <p:spPr>
            <a:xfrm>
              <a:off x="3427070" y="2586858"/>
              <a:ext cx="57140" cy="359234"/>
            </a:xfrm>
            <a:custGeom>
              <a:rect b="b" l="l" r="r" t="t"/>
              <a:pathLst>
                <a:path extrusionOk="0" h="3879" w="617">
                  <a:moveTo>
                    <a:pt x="92" y="1"/>
                  </a:moveTo>
                  <a:cubicBezTo>
                    <a:pt x="45" y="1"/>
                    <a:pt x="1" y="30"/>
                    <a:pt x="7" y="88"/>
                  </a:cubicBezTo>
                  <a:cubicBezTo>
                    <a:pt x="143" y="1325"/>
                    <a:pt x="286" y="2556"/>
                    <a:pt x="422" y="3786"/>
                  </a:cubicBezTo>
                  <a:cubicBezTo>
                    <a:pt x="428" y="3847"/>
                    <a:pt x="479" y="3878"/>
                    <a:pt x="526" y="3878"/>
                  </a:cubicBezTo>
                  <a:cubicBezTo>
                    <a:pt x="572" y="3878"/>
                    <a:pt x="616" y="3847"/>
                    <a:pt x="610" y="3786"/>
                  </a:cubicBezTo>
                  <a:cubicBezTo>
                    <a:pt x="474" y="2556"/>
                    <a:pt x="338" y="1325"/>
                    <a:pt x="195" y="88"/>
                  </a:cubicBezTo>
                  <a:cubicBezTo>
                    <a:pt x="189" y="30"/>
                    <a:pt x="139" y="1"/>
                    <a:pt x="92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0"/>
            <p:cNvSpPr/>
            <p:nvPr/>
          </p:nvSpPr>
          <p:spPr>
            <a:xfrm>
              <a:off x="3718604" y="2632607"/>
              <a:ext cx="41767" cy="305798"/>
            </a:xfrm>
            <a:custGeom>
              <a:rect b="b" l="l" r="r" t="t"/>
              <a:pathLst>
                <a:path extrusionOk="0" h="3302" w="451">
                  <a:moveTo>
                    <a:pt x="358" y="1"/>
                  </a:moveTo>
                  <a:cubicBezTo>
                    <a:pt x="311" y="1"/>
                    <a:pt x="262" y="31"/>
                    <a:pt x="259" y="93"/>
                  </a:cubicBezTo>
                  <a:cubicBezTo>
                    <a:pt x="194" y="1136"/>
                    <a:pt x="110" y="2172"/>
                    <a:pt x="7" y="3214"/>
                  </a:cubicBezTo>
                  <a:cubicBezTo>
                    <a:pt x="0" y="3273"/>
                    <a:pt x="44" y="3302"/>
                    <a:pt x="91" y="3302"/>
                  </a:cubicBezTo>
                  <a:cubicBezTo>
                    <a:pt x="138" y="3302"/>
                    <a:pt x="188" y="3273"/>
                    <a:pt x="194" y="3214"/>
                  </a:cubicBezTo>
                  <a:cubicBezTo>
                    <a:pt x="298" y="2172"/>
                    <a:pt x="382" y="1136"/>
                    <a:pt x="447" y="93"/>
                  </a:cubicBezTo>
                  <a:cubicBezTo>
                    <a:pt x="450" y="31"/>
                    <a:pt x="40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0"/>
            <p:cNvSpPr/>
            <p:nvPr/>
          </p:nvSpPr>
          <p:spPr>
            <a:xfrm>
              <a:off x="3393545" y="2578801"/>
              <a:ext cx="415726" cy="106872"/>
            </a:xfrm>
            <a:custGeom>
              <a:rect b="b" l="l" r="r" t="t"/>
              <a:pathLst>
                <a:path extrusionOk="0" h="1154" w="4489">
                  <a:moveTo>
                    <a:pt x="628" y="0"/>
                  </a:moveTo>
                  <a:cubicBezTo>
                    <a:pt x="0" y="0"/>
                    <a:pt x="123" y="33"/>
                    <a:pt x="123" y="577"/>
                  </a:cubicBezTo>
                  <a:cubicBezTo>
                    <a:pt x="123" y="1127"/>
                    <a:pt x="72" y="1153"/>
                    <a:pt x="628" y="1153"/>
                  </a:cubicBezTo>
                  <a:lnTo>
                    <a:pt x="3821" y="1153"/>
                  </a:lnTo>
                  <a:cubicBezTo>
                    <a:pt x="4430" y="1153"/>
                    <a:pt x="4333" y="1134"/>
                    <a:pt x="4326" y="577"/>
                  </a:cubicBezTo>
                  <a:cubicBezTo>
                    <a:pt x="4326" y="78"/>
                    <a:pt x="4488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0"/>
            <p:cNvSpPr/>
            <p:nvPr/>
          </p:nvSpPr>
          <p:spPr>
            <a:xfrm>
              <a:off x="3398361" y="2573430"/>
              <a:ext cx="403687" cy="116966"/>
            </a:xfrm>
            <a:custGeom>
              <a:rect b="b" l="l" r="r" t="t"/>
              <a:pathLst>
                <a:path extrusionOk="0" h="1263" w="4359">
                  <a:moveTo>
                    <a:pt x="3769" y="110"/>
                  </a:moveTo>
                  <a:cubicBezTo>
                    <a:pt x="4009" y="110"/>
                    <a:pt x="4171" y="117"/>
                    <a:pt x="4216" y="169"/>
                  </a:cubicBezTo>
                  <a:cubicBezTo>
                    <a:pt x="4248" y="201"/>
                    <a:pt x="4242" y="279"/>
                    <a:pt x="4235" y="395"/>
                  </a:cubicBezTo>
                  <a:cubicBezTo>
                    <a:pt x="4229" y="460"/>
                    <a:pt x="4222" y="538"/>
                    <a:pt x="4222" y="635"/>
                  </a:cubicBezTo>
                  <a:cubicBezTo>
                    <a:pt x="4222" y="713"/>
                    <a:pt x="4222" y="784"/>
                    <a:pt x="4229" y="842"/>
                  </a:cubicBezTo>
                  <a:cubicBezTo>
                    <a:pt x="4229" y="985"/>
                    <a:pt x="4235" y="1075"/>
                    <a:pt x="4203" y="1114"/>
                  </a:cubicBezTo>
                  <a:cubicBezTo>
                    <a:pt x="4158" y="1159"/>
                    <a:pt x="4009" y="1159"/>
                    <a:pt x="3769" y="1159"/>
                  </a:cubicBezTo>
                  <a:lnTo>
                    <a:pt x="570" y="1159"/>
                  </a:lnTo>
                  <a:cubicBezTo>
                    <a:pt x="350" y="1159"/>
                    <a:pt x="214" y="1153"/>
                    <a:pt x="162" y="1108"/>
                  </a:cubicBezTo>
                  <a:cubicBezTo>
                    <a:pt x="117" y="1062"/>
                    <a:pt x="117" y="946"/>
                    <a:pt x="117" y="751"/>
                  </a:cubicBezTo>
                  <a:lnTo>
                    <a:pt x="123" y="635"/>
                  </a:lnTo>
                  <a:cubicBezTo>
                    <a:pt x="123" y="544"/>
                    <a:pt x="117" y="473"/>
                    <a:pt x="117" y="408"/>
                  </a:cubicBezTo>
                  <a:cubicBezTo>
                    <a:pt x="110" y="279"/>
                    <a:pt x="104" y="194"/>
                    <a:pt x="136" y="162"/>
                  </a:cubicBezTo>
                  <a:cubicBezTo>
                    <a:pt x="188" y="110"/>
                    <a:pt x="350" y="110"/>
                    <a:pt x="576" y="110"/>
                  </a:cubicBezTo>
                  <a:close/>
                  <a:moveTo>
                    <a:pt x="576" y="0"/>
                  </a:moveTo>
                  <a:cubicBezTo>
                    <a:pt x="279" y="0"/>
                    <a:pt x="136" y="13"/>
                    <a:pt x="65" y="84"/>
                  </a:cubicBezTo>
                  <a:cubicBezTo>
                    <a:pt x="0" y="156"/>
                    <a:pt x="7" y="253"/>
                    <a:pt x="13" y="415"/>
                  </a:cubicBezTo>
                  <a:cubicBezTo>
                    <a:pt x="13" y="479"/>
                    <a:pt x="20" y="551"/>
                    <a:pt x="20" y="635"/>
                  </a:cubicBezTo>
                  <a:lnTo>
                    <a:pt x="13" y="751"/>
                  </a:lnTo>
                  <a:cubicBezTo>
                    <a:pt x="13" y="978"/>
                    <a:pt x="13" y="1101"/>
                    <a:pt x="91" y="1179"/>
                  </a:cubicBezTo>
                  <a:cubicBezTo>
                    <a:pt x="169" y="1263"/>
                    <a:pt x="317" y="1263"/>
                    <a:pt x="576" y="1263"/>
                  </a:cubicBezTo>
                  <a:lnTo>
                    <a:pt x="3769" y="1263"/>
                  </a:lnTo>
                  <a:cubicBezTo>
                    <a:pt x="4060" y="1263"/>
                    <a:pt x="4203" y="1263"/>
                    <a:pt x="4281" y="1185"/>
                  </a:cubicBezTo>
                  <a:cubicBezTo>
                    <a:pt x="4345" y="1114"/>
                    <a:pt x="4339" y="1017"/>
                    <a:pt x="4332" y="836"/>
                  </a:cubicBezTo>
                  <a:cubicBezTo>
                    <a:pt x="4332" y="777"/>
                    <a:pt x="4332" y="713"/>
                    <a:pt x="4332" y="635"/>
                  </a:cubicBezTo>
                  <a:cubicBezTo>
                    <a:pt x="4332" y="544"/>
                    <a:pt x="4339" y="466"/>
                    <a:pt x="4339" y="402"/>
                  </a:cubicBezTo>
                  <a:cubicBezTo>
                    <a:pt x="4352" y="259"/>
                    <a:pt x="4358" y="162"/>
                    <a:pt x="4294" y="97"/>
                  </a:cubicBezTo>
                  <a:cubicBezTo>
                    <a:pt x="4222" y="13"/>
                    <a:pt x="4067" y="0"/>
                    <a:pt x="3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0"/>
            <p:cNvSpPr/>
            <p:nvPr/>
          </p:nvSpPr>
          <p:spPr>
            <a:xfrm>
              <a:off x="5267034" y="3730215"/>
              <a:ext cx="234581" cy="214855"/>
            </a:xfrm>
            <a:custGeom>
              <a:rect b="b" l="l" r="r" t="t"/>
              <a:pathLst>
                <a:path extrusionOk="0" h="2320" w="2533">
                  <a:moveTo>
                    <a:pt x="2533" y="1"/>
                  </a:moveTo>
                  <a:lnTo>
                    <a:pt x="1" y="23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0"/>
            <p:cNvSpPr/>
            <p:nvPr/>
          </p:nvSpPr>
          <p:spPr>
            <a:xfrm>
              <a:off x="5261014" y="3724288"/>
              <a:ext cx="247824" cy="229117"/>
            </a:xfrm>
            <a:custGeom>
              <a:rect b="b" l="l" r="r" t="t"/>
              <a:pathLst>
                <a:path extrusionOk="0" h="2474" w="2676">
                  <a:moveTo>
                    <a:pt x="2533" y="0"/>
                  </a:moveTo>
                  <a:lnTo>
                    <a:pt x="1" y="2318"/>
                  </a:lnTo>
                  <a:lnTo>
                    <a:pt x="143" y="2474"/>
                  </a:lnTo>
                  <a:lnTo>
                    <a:pt x="2675" y="156"/>
                  </a:lnTo>
                  <a:lnTo>
                    <a:pt x="2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0"/>
            <p:cNvSpPr/>
            <p:nvPr/>
          </p:nvSpPr>
          <p:spPr>
            <a:xfrm>
              <a:off x="5268886" y="3944977"/>
              <a:ext cx="285517" cy="86405"/>
            </a:xfrm>
            <a:custGeom>
              <a:rect b="b" l="l" r="r" t="t"/>
              <a:pathLst>
                <a:path extrusionOk="0" h="933" w="3083">
                  <a:moveTo>
                    <a:pt x="0" y="0"/>
                  </a:moveTo>
                  <a:lnTo>
                    <a:pt x="3083" y="9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0"/>
            <p:cNvSpPr/>
            <p:nvPr/>
          </p:nvSpPr>
          <p:spPr>
            <a:xfrm>
              <a:off x="5264626" y="3935994"/>
              <a:ext cx="292185" cy="105020"/>
            </a:xfrm>
            <a:custGeom>
              <a:rect b="b" l="l" r="r" t="t"/>
              <a:pathLst>
                <a:path extrusionOk="0" h="1134" w="3155">
                  <a:moveTo>
                    <a:pt x="66" y="0"/>
                  </a:moveTo>
                  <a:lnTo>
                    <a:pt x="1" y="201"/>
                  </a:lnTo>
                  <a:lnTo>
                    <a:pt x="3090" y="1133"/>
                  </a:lnTo>
                  <a:lnTo>
                    <a:pt x="3154" y="93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0"/>
            <p:cNvSpPr/>
            <p:nvPr/>
          </p:nvSpPr>
          <p:spPr>
            <a:xfrm>
              <a:off x="5197484" y="3878946"/>
              <a:ext cx="123634" cy="123634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298" y="1"/>
                    <a:pt x="0" y="305"/>
                    <a:pt x="0" y="668"/>
                  </a:cubicBezTo>
                  <a:cubicBezTo>
                    <a:pt x="0" y="1037"/>
                    <a:pt x="298" y="1335"/>
                    <a:pt x="667" y="1335"/>
                  </a:cubicBezTo>
                  <a:cubicBezTo>
                    <a:pt x="1037" y="1335"/>
                    <a:pt x="1334" y="1037"/>
                    <a:pt x="1334" y="668"/>
                  </a:cubicBezTo>
                  <a:cubicBezTo>
                    <a:pt x="1334" y="305"/>
                    <a:pt x="1037" y="7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0"/>
            <p:cNvSpPr/>
            <p:nvPr/>
          </p:nvSpPr>
          <p:spPr>
            <a:xfrm>
              <a:off x="5438546" y="3651960"/>
              <a:ext cx="130858" cy="123727"/>
            </a:xfrm>
            <a:custGeom>
              <a:rect b="b" l="l" r="r" t="t"/>
              <a:pathLst>
                <a:path extrusionOk="0" h="1336" w="1413">
                  <a:moveTo>
                    <a:pt x="711" y="0"/>
                  </a:moveTo>
                  <a:cubicBezTo>
                    <a:pt x="372" y="0"/>
                    <a:pt x="82" y="249"/>
                    <a:pt x="40" y="593"/>
                  </a:cubicBezTo>
                  <a:cubicBezTo>
                    <a:pt x="1" y="956"/>
                    <a:pt x="260" y="1286"/>
                    <a:pt x="629" y="1332"/>
                  </a:cubicBezTo>
                  <a:cubicBezTo>
                    <a:pt x="653" y="1334"/>
                    <a:pt x="677" y="1335"/>
                    <a:pt x="701" y="1335"/>
                  </a:cubicBezTo>
                  <a:cubicBezTo>
                    <a:pt x="1035" y="1335"/>
                    <a:pt x="1331" y="1087"/>
                    <a:pt x="1367" y="742"/>
                  </a:cubicBezTo>
                  <a:cubicBezTo>
                    <a:pt x="1412" y="380"/>
                    <a:pt x="1147" y="49"/>
                    <a:pt x="784" y="4"/>
                  </a:cubicBezTo>
                  <a:cubicBezTo>
                    <a:pt x="760" y="1"/>
                    <a:pt x="735" y="0"/>
                    <a:pt x="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0"/>
            <p:cNvSpPr/>
            <p:nvPr/>
          </p:nvSpPr>
          <p:spPr>
            <a:xfrm>
              <a:off x="5500317" y="3966647"/>
              <a:ext cx="135674" cy="123357"/>
            </a:xfrm>
            <a:custGeom>
              <a:rect b="b" l="l" r="r" t="t"/>
              <a:pathLst>
                <a:path extrusionOk="0" h="1332" w="1465">
                  <a:moveTo>
                    <a:pt x="733" y="1"/>
                  </a:moveTo>
                  <a:cubicBezTo>
                    <a:pt x="681" y="1"/>
                    <a:pt x="629" y="7"/>
                    <a:pt x="577" y="19"/>
                  </a:cubicBezTo>
                  <a:cubicBezTo>
                    <a:pt x="221" y="103"/>
                    <a:pt x="1" y="459"/>
                    <a:pt x="85" y="822"/>
                  </a:cubicBezTo>
                  <a:cubicBezTo>
                    <a:pt x="157" y="1127"/>
                    <a:pt x="428" y="1332"/>
                    <a:pt x="732" y="1332"/>
                  </a:cubicBezTo>
                  <a:cubicBezTo>
                    <a:pt x="784" y="1332"/>
                    <a:pt x="836" y="1326"/>
                    <a:pt x="888" y="1314"/>
                  </a:cubicBezTo>
                  <a:cubicBezTo>
                    <a:pt x="1244" y="1230"/>
                    <a:pt x="1464" y="874"/>
                    <a:pt x="1380" y="511"/>
                  </a:cubicBezTo>
                  <a:cubicBezTo>
                    <a:pt x="1308" y="206"/>
                    <a:pt x="1037" y="1"/>
                    <a:pt x="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0"/>
            <p:cNvSpPr/>
            <p:nvPr/>
          </p:nvSpPr>
          <p:spPr>
            <a:xfrm>
              <a:off x="4227123" y="1400345"/>
              <a:ext cx="625025" cy="124838"/>
            </a:xfrm>
            <a:custGeom>
              <a:rect b="b" l="l" r="r" t="t"/>
              <a:pathLst>
                <a:path extrusionOk="0" h="1348" w="6749">
                  <a:moveTo>
                    <a:pt x="4042" y="1"/>
                  </a:moveTo>
                  <a:cubicBezTo>
                    <a:pt x="4042" y="1"/>
                    <a:pt x="1367" y="33"/>
                    <a:pt x="681" y="124"/>
                  </a:cubicBezTo>
                  <a:cubicBezTo>
                    <a:pt x="1" y="221"/>
                    <a:pt x="156" y="1348"/>
                    <a:pt x="156" y="1348"/>
                  </a:cubicBezTo>
                  <a:lnTo>
                    <a:pt x="6748" y="1348"/>
                  </a:lnTo>
                  <a:lnTo>
                    <a:pt x="6690" y="797"/>
                  </a:lnTo>
                  <a:lnTo>
                    <a:pt x="6658" y="642"/>
                  </a:lnTo>
                  <a:lnTo>
                    <a:pt x="6496" y="344"/>
                  </a:lnTo>
                  <a:lnTo>
                    <a:pt x="6276" y="156"/>
                  </a:lnTo>
                  <a:lnTo>
                    <a:pt x="5706" y="52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0"/>
            <p:cNvSpPr/>
            <p:nvPr/>
          </p:nvSpPr>
          <p:spPr>
            <a:xfrm>
              <a:off x="4231938" y="1390714"/>
              <a:ext cx="624377" cy="423506"/>
            </a:xfrm>
            <a:custGeom>
              <a:rect b="b" l="l" r="r" t="t"/>
              <a:pathLst>
                <a:path extrusionOk="0" h="4573" w="6742">
                  <a:moveTo>
                    <a:pt x="2746" y="215"/>
                  </a:moveTo>
                  <a:cubicBezTo>
                    <a:pt x="4197" y="215"/>
                    <a:pt x="5809" y="267"/>
                    <a:pt x="5835" y="267"/>
                  </a:cubicBezTo>
                  <a:cubicBezTo>
                    <a:pt x="6224" y="267"/>
                    <a:pt x="6535" y="577"/>
                    <a:pt x="6535" y="959"/>
                  </a:cubicBezTo>
                  <a:lnTo>
                    <a:pt x="6535" y="3589"/>
                  </a:lnTo>
                  <a:cubicBezTo>
                    <a:pt x="6535" y="4003"/>
                    <a:pt x="6165" y="4236"/>
                    <a:pt x="5822" y="4281"/>
                  </a:cubicBezTo>
                  <a:cubicBezTo>
                    <a:pt x="5395" y="4338"/>
                    <a:pt x="4711" y="4356"/>
                    <a:pt x="3986" y="4356"/>
                  </a:cubicBezTo>
                  <a:cubicBezTo>
                    <a:pt x="2538" y="4356"/>
                    <a:pt x="931" y="4281"/>
                    <a:pt x="901" y="4281"/>
                  </a:cubicBezTo>
                  <a:cubicBezTo>
                    <a:pt x="519" y="4281"/>
                    <a:pt x="208" y="3971"/>
                    <a:pt x="208" y="3589"/>
                  </a:cubicBezTo>
                  <a:lnTo>
                    <a:pt x="208" y="959"/>
                  </a:lnTo>
                  <a:cubicBezTo>
                    <a:pt x="208" y="603"/>
                    <a:pt x="506" y="305"/>
                    <a:pt x="914" y="267"/>
                  </a:cubicBezTo>
                  <a:cubicBezTo>
                    <a:pt x="1334" y="228"/>
                    <a:pt x="2021" y="215"/>
                    <a:pt x="2746" y="215"/>
                  </a:cubicBezTo>
                  <a:close/>
                  <a:moveTo>
                    <a:pt x="2768" y="0"/>
                  </a:moveTo>
                  <a:cubicBezTo>
                    <a:pt x="2032" y="0"/>
                    <a:pt x="1332" y="15"/>
                    <a:pt x="894" y="59"/>
                  </a:cubicBezTo>
                  <a:cubicBezTo>
                    <a:pt x="376" y="111"/>
                    <a:pt x="0" y="487"/>
                    <a:pt x="0" y="959"/>
                  </a:cubicBezTo>
                  <a:lnTo>
                    <a:pt x="0" y="3589"/>
                  </a:lnTo>
                  <a:cubicBezTo>
                    <a:pt x="0" y="4087"/>
                    <a:pt x="402" y="4495"/>
                    <a:pt x="901" y="4495"/>
                  </a:cubicBezTo>
                  <a:cubicBezTo>
                    <a:pt x="998" y="4495"/>
                    <a:pt x="2552" y="4573"/>
                    <a:pt x="3970" y="4573"/>
                  </a:cubicBezTo>
                  <a:cubicBezTo>
                    <a:pt x="4708" y="4573"/>
                    <a:pt x="5408" y="4553"/>
                    <a:pt x="5855" y="4495"/>
                  </a:cubicBezTo>
                  <a:cubicBezTo>
                    <a:pt x="6379" y="4424"/>
                    <a:pt x="6742" y="4048"/>
                    <a:pt x="6742" y="3589"/>
                  </a:cubicBezTo>
                  <a:lnTo>
                    <a:pt x="6742" y="959"/>
                  </a:lnTo>
                  <a:cubicBezTo>
                    <a:pt x="6742" y="461"/>
                    <a:pt x="6340" y="59"/>
                    <a:pt x="5842" y="59"/>
                  </a:cubicBezTo>
                  <a:cubicBezTo>
                    <a:pt x="5744" y="55"/>
                    <a:pt x="4187" y="0"/>
                    <a:pt x="2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0"/>
            <p:cNvSpPr/>
            <p:nvPr/>
          </p:nvSpPr>
          <p:spPr>
            <a:xfrm>
              <a:off x="4359647" y="1352189"/>
              <a:ext cx="29543" cy="102982"/>
            </a:xfrm>
            <a:custGeom>
              <a:rect b="b" l="l" r="r" t="t"/>
              <a:pathLst>
                <a:path extrusionOk="0" h="1112" w="319">
                  <a:moveTo>
                    <a:pt x="159" y="1"/>
                  </a:moveTo>
                  <a:cubicBezTo>
                    <a:pt x="80" y="1"/>
                    <a:pt x="1" y="51"/>
                    <a:pt x="1" y="152"/>
                  </a:cubicBezTo>
                  <a:lnTo>
                    <a:pt x="1" y="961"/>
                  </a:lnTo>
                  <a:cubicBezTo>
                    <a:pt x="1" y="1061"/>
                    <a:pt x="80" y="1112"/>
                    <a:pt x="159" y="1112"/>
                  </a:cubicBezTo>
                  <a:cubicBezTo>
                    <a:pt x="239" y="1112"/>
                    <a:pt x="318" y="1061"/>
                    <a:pt x="318" y="961"/>
                  </a:cubicBezTo>
                  <a:lnTo>
                    <a:pt x="318" y="152"/>
                  </a:lnTo>
                  <a:cubicBezTo>
                    <a:pt x="318" y="51"/>
                    <a:pt x="239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0"/>
            <p:cNvSpPr/>
            <p:nvPr/>
          </p:nvSpPr>
          <p:spPr>
            <a:xfrm>
              <a:off x="4471797" y="1349225"/>
              <a:ext cx="29543" cy="102982"/>
            </a:xfrm>
            <a:custGeom>
              <a:rect b="b" l="l" r="r" t="t"/>
              <a:pathLst>
                <a:path extrusionOk="0" h="1112" w="319">
                  <a:moveTo>
                    <a:pt x="159" y="1"/>
                  </a:moveTo>
                  <a:cubicBezTo>
                    <a:pt x="80" y="1"/>
                    <a:pt x="1" y="51"/>
                    <a:pt x="1" y="151"/>
                  </a:cubicBezTo>
                  <a:lnTo>
                    <a:pt x="1" y="961"/>
                  </a:lnTo>
                  <a:cubicBezTo>
                    <a:pt x="1" y="1061"/>
                    <a:pt x="80" y="1111"/>
                    <a:pt x="159" y="1111"/>
                  </a:cubicBezTo>
                  <a:cubicBezTo>
                    <a:pt x="239" y="1111"/>
                    <a:pt x="318" y="1061"/>
                    <a:pt x="318" y="961"/>
                  </a:cubicBezTo>
                  <a:lnTo>
                    <a:pt x="318" y="151"/>
                  </a:lnTo>
                  <a:cubicBezTo>
                    <a:pt x="318" y="51"/>
                    <a:pt x="239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0"/>
            <p:cNvSpPr/>
            <p:nvPr/>
          </p:nvSpPr>
          <p:spPr>
            <a:xfrm>
              <a:off x="4586354" y="1352189"/>
              <a:ext cx="29450" cy="102982"/>
            </a:xfrm>
            <a:custGeom>
              <a:rect b="b" l="l" r="r" t="t"/>
              <a:pathLst>
                <a:path extrusionOk="0" h="1112" w="318">
                  <a:moveTo>
                    <a:pt x="159" y="1"/>
                  </a:moveTo>
                  <a:cubicBezTo>
                    <a:pt x="80" y="1"/>
                    <a:pt x="1" y="51"/>
                    <a:pt x="1" y="152"/>
                  </a:cubicBezTo>
                  <a:lnTo>
                    <a:pt x="1" y="961"/>
                  </a:lnTo>
                  <a:cubicBezTo>
                    <a:pt x="1" y="1061"/>
                    <a:pt x="80" y="1112"/>
                    <a:pt x="159" y="1112"/>
                  </a:cubicBezTo>
                  <a:cubicBezTo>
                    <a:pt x="239" y="1112"/>
                    <a:pt x="318" y="1061"/>
                    <a:pt x="318" y="961"/>
                  </a:cubicBezTo>
                  <a:lnTo>
                    <a:pt x="318" y="152"/>
                  </a:lnTo>
                  <a:cubicBezTo>
                    <a:pt x="318" y="51"/>
                    <a:pt x="239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0"/>
            <p:cNvSpPr/>
            <p:nvPr/>
          </p:nvSpPr>
          <p:spPr>
            <a:xfrm>
              <a:off x="4699153" y="1352189"/>
              <a:ext cx="29450" cy="102982"/>
            </a:xfrm>
            <a:custGeom>
              <a:rect b="b" l="l" r="r" t="t"/>
              <a:pathLst>
                <a:path extrusionOk="0" h="1112" w="318">
                  <a:moveTo>
                    <a:pt x="159" y="1"/>
                  </a:moveTo>
                  <a:cubicBezTo>
                    <a:pt x="79" y="1"/>
                    <a:pt x="0" y="51"/>
                    <a:pt x="0" y="152"/>
                  </a:cubicBezTo>
                  <a:lnTo>
                    <a:pt x="0" y="961"/>
                  </a:lnTo>
                  <a:cubicBezTo>
                    <a:pt x="0" y="1061"/>
                    <a:pt x="79" y="1112"/>
                    <a:pt x="159" y="1112"/>
                  </a:cubicBezTo>
                  <a:cubicBezTo>
                    <a:pt x="238" y="1112"/>
                    <a:pt x="317" y="1061"/>
                    <a:pt x="317" y="961"/>
                  </a:cubicBezTo>
                  <a:lnTo>
                    <a:pt x="317" y="152"/>
                  </a:lnTo>
                  <a:cubicBezTo>
                    <a:pt x="317" y="51"/>
                    <a:pt x="238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0"/>
            <p:cNvSpPr/>
            <p:nvPr/>
          </p:nvSpPr>
          <p:spPr>
            <a:xfrm>
              <a:off x="4393819" y="1538334"/>
              <a:ext cx="137433" cy="202723"/>
            </a:xfrm>
            <a:custGeom>
              <a:rect b="b" l="l" r="r" t="t"/>
              <a:pathLst>
                <a:path extrusionOk="0" h="2189" w="1484">
                  <a:moveTo>
                    <a:pt x="726" y="0"/>
                  </a:moveTo>
                  <a:cubicBezTo>
                    <a:pt x="551" y="0"/>
                    <a:pt x="364" y="58"/>
                    <a:pt x="228" y="194"/>
                  </a:cubicBezTo>
                  <a:lnTo>
                    <a:pt x="130" y="279"/>
                  </a:lnTo>
                  <a:cubicBezTo>
                    <a:pt x="53" y="343"/>
                    <a:pt x="53" y="453"/>
                    <a:pt x="118" y="525"/>
                  </a:cubicBezTo>
                  <a:cubicBezTo>
                    <a:pt x="152" y="563"/>
                    <a:pt x="198" y="582"/>
                    <a:pt x="244" y="582"/>
                  </a:cubicBezTo>
                  <a:cubicBezTo>
                    <a:pt x="284" y="582"/>
                    <a:pt x="324" y="568"/>
                    <a:pt x="357" y="538"/>
                  </a:cubicBezTo>
                  <a:lnTo>
                    <a:pt x="454" y="447"/>
                  </a:lnTo>
                  <a:cubicBezTo>
                    <a:pt x="538" y="382"/>
                    <a:pt x="636" y="343"/>
                    <a:pt x="733" y="343"/>
                  </a:cubicBezTo>
                  <a:cubicBezTo>
                    <a:pt x="836" y="343"/>
                    <a:pt x="946" y="389"/>
                    <a:pt x="1031" y="479"/>
                  </a:cubicBezTo>
                  <a:cubicBezTo>
                    <a:pt x="1102" y="557"/>
                    <a:pt x="1134" y="648"/>
                    <a:pt x="1134" y="751"/>
                  </a:cubicBezTo>
                  <a:cubicBezTo>
                    <a:pt x="1134" y="861"/>
                    <a:pt x="1095" y="965"/>
                    <a:pt x="1005" y="1049"/>
                  </a:cubicBezTo>
                  <a:lnTo>
                    <a:pt x="79" y="1891"/>
                  </a:lnTo>
                  <a:cubicBezTo>
                    <a:pt x="7" y="1956"/>
                    <a:pt x="1" y="2059"/>
                    <a:pt x="66" y="2131"/>
                  </a:cubicBezTo>
                  <a:cubicBezTo>
                    <a:pt x="98" y="2169"/>
                    <a:pt x="150" y="2189"/>
                    <a:pt x="195" y="2189"/>
                  </a:cubicBezTo>
                  <a:lnTo>
                    <a:pt x="1309" y="2189"/>
                  </a:lnTo>
                  <a:cubicBezTo>
                    <a:pt x="1406" y="2189"/>
                    <a:pt x="1484" y="2118"/>
                    <a:pt x="1484" y="2020"/>
                  </a:cubicBezTo>
                  <a:cubicBezTo>
                    <a:pt x="1484" y="1923"/>
                    <a:pt x="1406" y="1846"/>
                    <a:pt x="1309" y="1839"/>
                  </a:cubicBezTo>
                  <a:lnTo>
                    <a:pt x="642" y="1839"/>
                  </a:lnTo>
                  <a:lnTo>
                    <a:pt x="1231" y="1308"/>
                  </a:lnTo>
                  <a:cubicBezTo>
                    <a:pt x="1393" y="1159"/>
                    <a:pt x="1477" y="952"/>
                    <a:pt x="1477" y="751"/>
                  </a:cubicBezTo>
                  <a:cubicBezTo>
                    <a:pt x="1477" y="570"/>
                    <a:pt x="1419" y="389"/>
                    <a:pt x="1283" y="246"/>
                  </a:cubicBezTo>
                  <a:cubicBezTo>
                    <a:pt x="1141" y="84"/>
                    <a:pt x="933" y="0"/>
                    <a:pt x="7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0"/>
            <p:cNvSpPr/>
            <p:nvPr/>
          </p:nvSpPr>
          <p:spPr>
            <a:xfrm>
              <a:off x="4555145" y="1538334"/>
              <a:ext cx="136878" cy="202723"/>
            </a:xfrm>
            <a:custGeom>
              <a:rect b="b" l="l" r="r" t="t"/>
              <a:pathLst>
                <a:path extrusionOk="0" h="2189" w="1478">
                  <a:moveTo>
                    <a:pt x="726" y="0"/>
                  </a:moveTo>
                  <a:cubicBezTo>
                    <a:pt x="551" y="0"/>
                    <a:pt x="364" y="58"/>
                    <a:pt x="221" y="194"/>
                  </a:cubicBezTo>
                  <a:lnTo>
                    <a:pt x="124" y="279"/>
                  </a:lnTo>
                  <a:cubicBezTo>
                    <a:pt x="53" y="343"/>
                    <a:pt x="53" y="453"/>
                    <a:pt x="117" y="525"/>
                  </a:cubicBezTo>
                  <a:cubicBezTo>
                    <a:pt x="152" y="563"/>
                    <a:pt x="198" y="582"/>
                    <a:pt x="244" y="582"/>
                  </a:cubicBezTo>
                  <a:cubicBezTo>
                    <a:pt x="284" y="582"/>
                    <a:pt x="324" y="568"/>
                    <a:pt x="357" y="538"/>
                  </a:cubicBezTo>
                  <a:lnTo>
                    <a:pt x="454" y="447"/>
                  </a:lnTo>
                  <a:cubicBezTo>
                    <a:pt x="532" y="382"/>
                    <a:pt x="629" y="343"/>
                    <a:pt x="726" y="343"/>
                  </a:cubicBezTo>
                  <a:cubicBezTo>
                    <a:pt x="836" y="343"/>
                    <a:pt x="946" y="389"/>
                    <a:pt x="1031" y="479"/>
                  </a:cubicBezTo>
                  <a:cubicBezTo>
                    <a:pt x="1095" y="557"/>
                    <a:pt x="1134" y="648"/>
                    <a:pt x="1134" y="751"/>
                  </a:cubicBezTo>
                  <a:cubicBezTo>
                    <a:pt x="1134" y="861"/>
                    <a:pt x="1095" y="965"/>
                    <a:pt x="1005" y="1049"/>
                  </a:cubicBezTo>
                  <a:lnTo>
                    <a:pt x="72" y="1891"/>
                  </a:lnTo>
                  <a:cubicBezTo>
                    <a:pt x="7" y="1956"/>
                    <a:pt x="1" y="2059"/>
                    <a:pt x="66" y="2131"/>
                  </a:cubicBezTo>
                  <a:cubicBezTo>
                    <a:pt x="98" y="2169"/>
                    <a:pt x="143" y="2189"/>
                    <a:pt x="195" y="2189"/>
                  </a:cubicBezTo>
                  <a:lnTo>
                    <a:pt x="1309" y="2189"/>
                  </a:lnTo>
                  <a:cubicBezTo>
                    <a:pt x="1406" y="2189"/>
                    <a:pt x="1477" y="2118"/>
                    <a:pt x="1477" y="2020"/>
                  </a:cubicBezTo>
                  <a:cubicBezTo>
                    <a:pt x="1477" y="1923"/>
                    <a:pt x="1406" y="1846"/>
                    <a:pt x="1309" y="1839"/>
                  </a:cubicBezTo>
                  <a:lnTo>
                    <a:pt x="642" y="1839"/>
                  </a:lnTo>
                  <a:lnTo>
                    <a:pt x="1231" y="1308"/>
                  </a:lnTo>
                  <a:cubicBezTo>
                    <a:pt x="1393" y="1159"/>
                    <a:pt x="1477" y="952"/>
                    <a:pt x="1477" y="751"/>
                  </a:cubicBezTo>
                  <a:cubicBezTo>
                    <a:pt x="1477" y="570"/>
                    <a:pt x="1419" y="389"/>
                    <a:pt x="1283" y="246"/>
                  </a:cubicBezTo>
                  <a:cubicBezTo>
                    <a:pt x="1141" y="84"/>
                    <a:pt x="933" y="0"/>
                    <a:pt x="7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30"/>
            <p:cNvSpPr/>
            <p:nvPr/>
          </p:nvSpPr>
          <p:spPr>
            <a:xfrm>
              <a:off x="3804361" y="1684657"/>
              <a:ext cx="165587" cy="154196"/>
            </a:xfrm>
            <a:custGeom>
              <a:rect b="b" l="l" r="r" t="t"/>
              <a:pathLst>
                <a:path extrusionOk="0" h="1665" w="1788">
                  <a:moveTo>
                    <a:pt x="1496" y="207"/>
                  </a:moveTo>
                  <a:cubicBezTo>
                    <a:pt x="1541" y="207"/>
                    <a:pt x="1574" y="246"/>
                    <a:pt x="1574" y="292"/>
                  </a:cubicBezTo>
                  <a:lnTo>
                    <a:pt x="1574" y="1373"/>
                  </a:lnTo>
                  <a:cubicBezTo>
                    <a:pt x="1574" y="1418"/>
                    <a:pt x="1541" y="1451"/>
                    <a:pt x="1496" y="1451"/>
                  </a:cubicBezTo>
                  <a:lnTo>
                    <a:pt x="298" y="1451"/>
                  </a:lnTo>
                  <a:cubicBezTo>
                    <a:pt x="253" y="1451"/>
                    <a:pt x="214" y="1418"/>
                    <a:pt x="214" y="1373"/>
                  </a:cubicBezTo>
                  <a:lnTo>
                    <a:pt x="214" y="292"/>
                  </a:lnTo>
                  <a:cubicBezTo>
                    <a:pt x="214" y="246"/>
                    <a:pt x="253" y="207"/>
                    <a:pt x="298" y="207"/>
                  </a:cubicBezTo>
                  <a:close/>
                  <a:moveTo>
                    <a:pt x="298" y="0"/>
                  </a:moveTo>
                  <a:cubicBezTo>
                    <a:pt x="136" y="0"/>
                    <a:pt x="0" y="130"/>
                    <a:pt x="0" y="292"/>
                  </a:cubicBezTo>
                  <a:lnTo>
                    <a:pt x="0" y="1373"/>
                  </a:lnTo>
                  <a:cubicBezTo>
                    <a:pt x="0" y="1535"/>
                    <a:pt x="136" y="1664"/>
                    <a:pt x="298" y="1664"/>
                  </a:cubicBezTo>
                  <a:lnTo>
                    <a:pt x="1496" y="1664"/>
                  </a:lnTo>
                  <a:cubicBezTo>
                    <a:pt x="1658" y="1664"/>
                    <a:pt x="1788" y="1535"/>
                    <a:pt x="1788" y="1373"/>
                  </a:cubicBezTo>
                  <a:lnTo>
                    <a:pt x="1788" y="292"/>
                  </a:lnTo>
                  <a:cubicBezTo>
                    <a:pt x="1788" y="130"/>
                    <a:pt x="16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0"/>
            <p:cNvSpPr/>
            <p:nvPr/>
          </p:nvSpPr>
          <p:spPr>
            <a:xfrm>
              <a:off x="3882338" y="1637241"/>
              <a:ext cx="86405" cy="144657"/>
            </a:xfrm>
            <a:custGeom>
              <a:rect b="b" l="l" r="r" t="t"/>
              <a:pathLst>
                <a:path extrusionOk="0" h="1562" w="933">
                  <a:moveTo>
                    <a:pt x="933" y="1"/>
                  </a:moveTo>
                  <a:lnTo>
                    <a:pt x="32" y="1548"/>
                  </a:lnTo>
                  <a:cubicBezTo>
                    <a:pt x="32" y="1539"/>
                    <a:pt x="22" y="1533"/>
                    <a:pt x="14" y="1533"/>
                  </a:cubicBezTo>
                  <a:cubicBezTo>
                    <a:pt x="11" y="1533"/>
                    <a:pt x="8" y="1534"/>
                    <a:pt x="7" y="1535"/>
                  </a:cubicBezTo>
                  <a:cubicBezTo>
                    <a:pt x="0" y="1548"/>
                    <a:pt x="7" y="1561"/>
                    <a:pt x="20" y="1561"/>
                  </a:cubicBezTo>
                  <a:cubicBezTo>
                    <a:pt x="26" y="1561"/>
                    <a:pt x="32" y="1548"/>
                    <a:pt x="39" y="1542"/>
                  </a:cubicBezTo>
                  <a:cubicBezTo>
                    <a:pt x="415" y="914"/>
                    <a:pt x="576" y="648"/>
                    <a:pt x="933" y="1"/>
                  </a:cubicBezTo>
                  <a:close/>
                </a:path>
              </a:pathLst>
            </a:custGeom>
            <a:solidFill>
              <a:srgbClr val="BCDD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0"/>
            <p:cNvSpPr/>
            <p:nvPr/>
          </p:nvSpPr>
          <p:spPr>
            <a:xfrm>
              <a:off x="3858907" y="1743371"/>
              <a:ext cx="19263" cy="36674"/>
            </a:xfrm>
            <a:custGeom>
              <a:rect b="b" l="l" r="r" t="t"/>
              <a:pathLst>
                <a:path extrusionOk="0" h="396" w="208">
                  <a:moveTo>
                    <a:pt x="1" y="1"/>
                  </a:moveTo>
                  <a:lnTo>
                    <a:pt x="208" y="396"/>
                  </a:lnTo>
                </a:path>
              </a:pathLst>
            </a:custGeom>
            <a:solidFill>
              <a:srgbClr val="BCDD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7" name="Google Shape;2627;p30"/>
            <p:cNvGrpSpPr/>
            <p:nvPr/>
          </p:nvGrpSpPr>
          <p:grpSpPr>
            <a:xfrm>
              <a:off x="3840478" y="1622979"/>
              <a:ext cx="147065" cy="173551"/>
              <a:chOff x="3840478" y="1622979"/>
              <a:chExt cx="147065" cy="173551"/>
            </a:xfrm>
          </p:grpSpPr>
          <p:sp>
            <p:nvSpPr>
              <p:cNvPr id="2628" name="Google Shape;2628;p30"/>
              <p:cNvSpPr/>
              <p:nvPr/>
            </p:nvSpPr>
            <p:spPr>
              <a:xfrm>
                <a:off x="3867891" y="1622979"/>
                <a:ext cx="119652" cy="173551"/>
              </a:xfrm>
              <a:custGeom>
                <a:rect b="b" l="l" r="r" t="t"/>
                <a:pathLst>
                  <a:path extrusionOk="0" h="1874" w="1292">
                    <a:moveTo>
                      <a:pt x="1072" y="0"/>
                    </a:moveTo>
                    <a:cubicBezTo>
                      <a:pt x="1023" y="0"/>
                      <a:pt x="976" y="23"/>
                      <a:pt x="946" y="77"/>
                    </a:cubicBezTo>
                    <a:cubicBezTo>
                      <a:pt x="804" y="336"/>
                      <a:pt x="661" y="595"/>
                      <a:pt x="512" y="854"/>
                    </a:cubicBezTo>
                    <a:cubicBezTo>
                      <a:pt x="448" y="964"/>
                      <a:pt x="383" y="1074"/>
                      <a:pt x="318" y="1184"/>
                    </a:cubicBezTo>
                    <a:cubicBezTo>
                      <a:pt x="254" y="1285"/>
                      <a:pt x="195" y="1433"/>
                      <a:pt x="115" y="1541"/>
                    </a:cubicBezTo>
                    <a:lnTo>
                      <a:pt x="115" y="1541"/>
                    </a:lnTo>
                    <a:cubicBezTo>
                      <a:pt x="45" y="1555"/>
                      <a:pt x="7" y="1625"/>
                      <a:pt x="1" y="1689"/>
                    </a:cubicBezTo>
                    <a:cubicBezTo>
                      <a:pt x="1" y="1696"/>
                      <a:pt x="1" y="1702"/>
                      <a:pt x="1" y="1709"/>
                    </a:cubicBezTo>
                    <a:cubicBezTo>
                      <a:pt x="1" y="1761"/>
                      <a:pt x="33" y="1819"/>
                      <a:pt x="78" y="1845"/>
                    </a:cubicBezTo>
                    <a:cubicBezTo>
                      <a:pt x="85" y="1845"/>
                      <a:pt x="91" y="1851"/>
                      <a:pt x="91" y="1851"/>
                    </a:cubicBezTo>
                    <a:cubicBezTo>
                      <a:pt x="117" y="1867"/>
                      <a:pt x="144" y="1874"/>
                      <a:pt x="172" y="1874"/>
                    </a:cubicBezTo>
                    <a:cubicBezTo>
                      <a:pt x="213" y="1874"/>
                      <a:pt x="254" y="1857"/>
                      <a:pt x="286" y="1825"/>
                    </a:cubicBezTo>
                    <a:cubicBezTo>
                      <a:pt x="480" y="1650"/>
                      <a:pt x="609" y="1314"/>
                      <a:pt x="745" y="1087"/>
                    </a:cubicBezTo>
                    <a:cubicBezTo>
                      <a:pt x="907" y="809"/>
                      <a:pt x="1063" y="524"/>
                      <a:pt x="1225" y="239"/>
                    </a:cubicBezTo>
                    <a:cubicBezTo>
                      <a:pt x="1292" y="113"/>
                      <a:pt x="1179" y="0"/>
                      <a:pt x="10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9" name="Google Shape;2629;p30"/>
              <p:cNvSpPr/>
              <p:nvPr/>
            </p:nvSpPr>
            <p:spPr>
              <a:xfrm>
                <a:off x="3840478" y="1728554"/>
                <a:ext cx="56492" cy="66679"/>
              </a:xfrm>
              <a:custGeom>
                <a:rect b="b" l="l" r="r" t="t"/>
                <a:pathLst>
                  <a:path extrusionOk="0" h="720" w="610">
                    <a:moveTo>
                      <a:pt x="216" y="0"/>
                    </a:moveTo>
                    <a:cubicBezTo>
                      <a:pt x="112" y="0"/>
                      <a:pt x="1" y="113"/>
                      <a:pt x="64" y="238"/>
                    </a:cubicBezTo>
                    <a:lnTo>
                      <a:pt x="271" y="640"/>
                    </a:lnTo>
                    <a:cubicBezTo>
                      <a:pt x="301" y="696"/>
                      <a:pt x="348" y="719"/>
                      <a:pt x="395" y="719"/>
                    </a:cubicBezTo>
                    <a:cubicBezTo>
                      <a:pt x="501" y="719"/>
                      <a:pt x="610" y="603"/>
                      <a:pt x="543" y="478"/>
                    </a:cubicBezTo>
                    <a:lnTo>
                      <a:pt x="336" y="77"/>
                    </a:lnTo>
                    <a:cubicBezTo>
                      <a:pt x="308" y="23"/>
                      <a:pt x="262" y="0"/>
                      <a:pt x="2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0" name="Google Shape;2630;p30"/>
            <p:cNvSpPr/>
            <p:nvPr/>
          </p:nvSpPr>
          <p:spPr>
            <a:xfrm>
              <a:off x="5611263" y="3728456"/>
              <a:ext cx="228654" cy="212355"/>
            </a:xfrm>
            <a:custGeom>
              <a:rect b="b" l="l" r="r" t="t"/>
              <a:pathLst>
                <a:path extrusionOk="0" h="2293" w="2469">
                  <a:moveTo>
                    <a:pt x="2170" y="214"/>
                  </a:moveTo>
                  <a:cubicBezTo>
                    <a:pt x="2215" y="214"/>
                    <a:pt x="2254" y="253"/>
                    <a:pt x="2254" y="298"/>
                  </a:cubicBezTo>
                  <a:lnTo>
                    <a:pt x="2254" y="2001"/>
                  </a:lnTo>
                  <a:cubicBezTo>
                    <a:pt x="2254" y="2047"/>
                    <a:pt x="2215" y="2086"/>
                    <a:pt x="2170" y="2086"/>
                  </a:cubicBezTo>
                  <a:lnTo>
                    <a:pt x="299" y="2086"/>
                  </a:lnTo>
                  <a:cubicBezTo>
                    <a:pt x="247" y="2086"/>
                    <a:pt x="214" y="2047"/>
                    <a:pt x="214" y="2001"/>
                  </a:cubicBezTo>
                  <a:lnTo>
                    <a:pt x="214" y="298"/>
                  </a:lnTo>
                  <a:cubicBezTo>
                    <a:pt x="214" y="253"/>
                    <a:pt x="253" y="214"/>
                    <a:pt x="299" y="214"/>
                  </a:cubicBezTo>
                  <a:close/>
                  <a:moveTo>
                    <a:pt x="299" y="0"/>
                  </a:moveTo>
                  <a:cubicBezTo>
                    <a:pt x="137" y="0"/>
                    <a:pt x="1" y="136"/>
                    <a:pt x="1" y="298"/>
                  </a:cubicBezTo>
                  <a:lnTo>
                    <a:pt x="1" y="2001"/>
                  </a:lnTo>
                  <a:cubicBezTo>
                    <a:pt x="1" y="2163"/>
                    <a:pt x="137" y="2293"/>
                    <a:pt x="299" y="2293"/>
                  </a:cubicBezTo>
                  <a:lnTo>
                    <a:pt x="2170" y="2293"/>
                  </a:lnTo>
                  <a:cubicBezTo>
                    <a:pt x="2332" y="2293"/>
                    <a:pt x="2468" y="2163"/>
                    <a:pt x="2462" y="2001"/>
                  </a:cubicBezTo>
                  <a:lnTo>
                    <a:pt x="2462" y="298"/>
                  </a:lnTo>
                  <a:cubicBezTo>
                    <a:pt x="2462" y="136"/>
                    <a:pt x="2332" y="0"/>
                    <a:pt x="2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0"/>
            <p:cNvSpPr/>
            <p:nvPr/>
          </p:nvSpPr>
          <p:spPr>
            <a:xfrm>
              <a:off x="5718134" y="3657702"/>
              <a:ext cx="123542" cy="205872"/>
            </a:xfrm>
            <a:custGeom>
              <a:rect b="b" l="l" r="r" t="t"/>
              <a:pathLst>
                <a:path extrusionOk="0" h="2223" w="1334">
                  <a:moveTo>
                    <a:pt x="1333" y="0"/>
                  </a:moveTo>
                  <a:lnTo>
                    <a:pt x="51" y="2202"/>
                  </a:lnTo>
                  <a:cubicBezTo>
                    <a:pt x="51" y="2190"/>
                    <a:pt x="40" y="2182"/>
                    <a:pt x="29" y="2182"/>
                  </a:cubicBezTo>
                  <a:cubicBezTo>
                    <a:pt x="23" y="2182"/>
                    <a:pt x="17" y="2185"/>
                    <a:pt x="12" y="2189"/>
                  </a:cubicBezTo>
                  <a:cubicBezTo>
                    <a:pt x="1" y="2201"/>
                    <a:pt x="10" y="2223"/>
                    <a:pt x="26" y="2223"/>
                  </a:cubicBezTo>
                  <a:cubicBezTo>
                    <a:pt x="28" y="2223"/>
                    <a:pt x="30" y="2222"/>
                    <a:pt x="32" y="2222"/>
                  </a:cubicBezTo>
                  <a:cubicBezTo>
                    <a:pt x="45" y="2222"/>
                    <a:pt x="51" y="2209"/>
                    <a:pt x="58" y="2202"/>
                  </a:cubicBezTo>
                  <a:cubicBezTo>
                    <a:pt x="602" y="1295"/>
                    <a:pt x="828" y="926"/>
                    <a:pt x="1333" y="0"/>
                  </a:cubicBezTo>
                  <a:close/>
                </a:path>
              </a:pathLst>
            </a:custGeom>
            <a:solidFill>
              <a:srgbClr val="BCDD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0"/>
            <p:cNvSpPr/>
            <p:nvPr/>
          </p:nvSpPr>
          <p:spPr>
            <a:xfrm>
              <a:off x="5685073" y="3808841"/>
              <a:ext cx="27690" cy="52880"/>
            </a:xfrm>
            <a:custGeom>
              <a:rect b="b" l="l" r="r" t="t"/>
              <a:pathLst>
                <a:path extrusionOk="0" h="571" w="299">
                  <a:moveTo>
                    <a:pt x="0" y="0"/>
                  </a:moveTo>
                  <a:lnTo>
                    <a:pt x="298" y="570"/>
                  </a:lnTo>
                  <a:cubicBezTo>
                    <a:pt x="201" y="376"/>
                    <a:pt x="104" y="188"/>
                    <a:pt x="0" y="0"/>
                  </a:cubicBezTo>
                  <a:close/>
                </a:path>
              </a:pathLst>
            </a:custGeom>
            <a:solidFill>
              <a:srgbClr val="BCDD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33" name="Google Shape;2633;p30"/>
            <p:cNvGrpSpPr/>
            <p:nvPr/>
          </p:nvGrpSpPr>
          <p:grpSpPr>
            <a:xfrm>
              <a:off x="5666643" y="3642514"/>
              <a:ext cx="193832" cy="235692"/>
              <a:chOff x="5666643" y="3642514"/>
              <a:chExt cx="193832" cy="235692"/>
            </a:xfrm>
          </p:grpSpPr>
          <p:sp>
            <p:nvSpPr>
              <p:cNvPr id="2634" name="Google Shape;2634;p30"/>
              <p:cNvSpPr/>
              <p:nvPr/>
            </p:nvSpPr>
            <p:spPr>
              <a:xfrm>
                <a:off x="5704243" y="3642514"/>
                <a:ext cx="156233" cy="235692"/>
              </a:xfrm>
              <a:custGeom>
                <a:rect b="b" l="l" r="r" t="t"/>
                <a:pathLst>
                  <a:path extrusionOk="0" h="2545" w="1687">
                    <a:moveTo>
                      <a:pt x="1472" y="1"/>
                    </a:moveTo>
                    <a:cubicBezTo>
                      <a:pt x="1424" y="1"/>
                      <a:pt x="1378" y="24"/>
                      <a:pt x="1347" y="80"/>
                    </a:cubicBezTo>
                    <a:cubicBezTo>
                      <a:pt x="1140" y="449"/>
                      <a:pt x="933" y="825"/>
                      <a:pt x="719" y="1188"/>
                    </a:cubicBezTo>
                    <a:cubicBezTo>
                      <a:pt x="629" y="1343"/>
                      <a:pt x="538" y="1505"/>
                      <a:pt x="447" y="1660"/>
                    </a:cubicBezTo>
                    <a:cubicBezTo>
                      <a:pt x="349" y="1814"/>
                      <a:pt x="259" y="2041"/>
                      <a:pt x="136" y="2198"/>
                    </a:cubicBezTo>
                    <a:lnTo>
                      <a:pt x="117" y="2198"/>
                    </a:lnTo>
                    <a:cubicBezTo>
                      <a:pt x="52" y="2217"/>
                      <a:pt x="7" y="2288"/>
                      <a:pt x="1" y="2353"/>
                    </a:cubicBezTo>
                    <a:cubicBezTo>
                      <a:pt x="1" y="2360"/>
                      <a:pt x="1" y="2366"/>
                      <a:pt x="1" y="2373"/>
                    </a:cubicBezTo>
                    <a:cubicBezTo>
                      <a:pt x="1" y="2431"/>
                      <a:pt x="33" y="2483"/>
                      <a:pt x="78" y="2515"/>
                    </a:cubicBezTo>
                    <a:cubicBezTo>
                      <a:pt x="85" y="2515"/>
                      <a:pt x="91" y="2522"/>
                      <a:pt x="98" y="2522"/>
                    </a:cubicBezTo>
                    <a:cubicBezTo>
                      <a:pt x="123" y="2537"/>
                      <a:pt x="151" y="2544"/>
                      <a:pt x="178" y="2544"/>
                    </a:cubicBezTo>
                    <a:cubicBezTo>
                      <a:pt x="220" y="2544"/>
                      <a:pt x="261" y="2527"/>
                      <a:pt x="292" y="2496"/>
                    </a:cubicBezTo>
                    <a:cubicBezTo>
                      <a:pt x="564" y="2250"/>
                      <a:pt x="752" y="1770"/>
                      <a:pt x="933" y="1453"/>
                    </a:cubicBezTo>
                    <a:cubicBezTo>
                      <a:pt x="1173" y="1052"/>
                      <a:pt x="1399" y="644"/>
                      <a:pt x="1619" y="242"/>
                    </a:cubicBezTo>
                    <a:cubicBezTo>
                      <a:pt x="1687" y="117"/>
                      <a:pt x="1578" y="1"/>
                      <a:pt x="14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5" name="Google Shape;2635;p30"/>
              <p:cNvSpPr/>
              <p:nvPr/>
            </p:nvSpPr>
            <p:spPr>
              <a:xfrm>
                <a:off x="5666643" y="3793653"/>
                <a:ext cx="64920" cy="82608"/>
              </a:xfrm>
              <a:custGeom>
                <a:rect b="b" l="l" r="r" t="t"/>
                <a:pathLst>
                  <a:path extrusionOk="0" h="892" w="701">
                    <a:moveTo>
                      <a:pt x="217" y="1"/>
                    </a:moveTo>
                    <a:cubicBezTo>
                      <a:pt x="111" y="1"/>
                      <a:pt x="1" y="117"/>
                      <a:pt x="63" y="242"/>
                    </a:cubicBezTo>
                    <a:cubicBezTo>
                      <a:pt x="160" y="430"/>
                      <a:pt x="264" y="624"/>
                      <a:pt x="361" y="812"/>
                    </a:cubicBezTo>
                    <a:cubicBezTo>
                      <a:pt x="389" y="868"/>
                      <a:pt x="435" y="891"/>
                      <a:pt x="483" y="891"/>
                    </a:cubicBezTo>
                    <a:cubicBezTo>
                      <a:pt x="588" y="891"/>
                      <a:pt x="700" y="775"/>
                      <a:pt x="633" y="650"/>
                    </a:cubicBezTo>
                    <a:cubicBezTo>
                      <a:pt x="536" y="462"/>
                      <a:pt x="439" y="274"/>
                      <a:pt x="342" y="80"/>
                    </a:cubicBezTo>
                    <a:cubicBezTo>
                      <a:pt x="312" y="24"/>
                      <a:pt x="265" y="1"/>
                      <a:pt x="2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6" name="Google Shape;2636;p30"/>
            <p:cNvSpPr/>
            <p:nvPr/>
          </p:nvSpPr>
          <p:spPr>
            <a:xfrm>
              <a:off x="4067001" y="3447756"/>
              <a:ext cx="742547" cy="243564"/>
            </a:xfrm>
            <a:custGeom>
              <a:rect b="b" l="l" r="r" t="t"/>
              <a:pathLst>
                <a:path extrusionOk="0" h="2630" w="8018">
                  <a:moveTo>
                    <a:pt x="7892" y="1"/>
                  </a:moveTo>
                  <a:cubicBezTo>
                    <a:pt x="7873" y="1"/>
                    <a:pt x="7854" y="5"/>
                    <a:pt x="7836" y="14"/>
                  </a:cubicBezTo>
                  <a:lnTo>
                    <a:pt x="4061" y="2410"/>
                  </a:lnTo>
                  <a:lnTo>
                    <a:pt x="143" y="1445"/>
                  </a:lnTo>
                  <a:cubicBezTo>
                    <a:pt x="135" y="1443"/>
                    <a:pt x="128" y="1442"/>
                    <a:pt x="120" y="1442"/>
                  </a:cubicBezTo>
                  <a:cubicBezTo>
                    <a:pt x="75" y="1442"/>
                    <a:pt x="31" y="1473"/>
                    <a:pt x="20" y="1523"/>
                  </a:cubicBezTo>
                  <a:cubicBezTo>
                    <a:pt x="1" y="1581"/>
                    <a:pt x="39" y="1633"/>
                    <a:pt x="98" y="1652"/>
                  </a:cubicBezTo>
                  <a:lnTo>
                    <a:pt x="4054" y="2624"/>
                  </a:lnTo>
                  <a:cubicBezTo>
                    <a:pt x="4061" y="2630"/>
                    <a:pt x="4074" y="2630"/>
                    <a:pt x="4080" y="2630"/>
                  </a:cubicBezTo>
                  <a:cubicBezTo>
                    <a:pt x="4100" y="2630"/>
                    <a:pt x="4119" y="2624"/>
                    <a:pt x="4139" y="2611"/>
                  </a:cubicBezTo>
                  <a:lnTo>
                    <a:pt x="7953" y="195"/>
                  </a:lnTo>
                  <a:cubicBezTo>
                    <a:pt x="7998" y="163"/>
                    <a:pt x="8018" y="98"/>
                    <a:pt x="7985" y="46"/>
                  </a:cubicBezTo>
                  <a:cubicBezTo>
                    <a:pt x="7964" y="16"/>
                    <a:pt x="7929" y="1"/>
                    <a:pt x="7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0"/>
            <p:cNvSpPr/>
            <p:nvPr/>
          </p:nvSpPr>
          <p:spPr>
            <a:xfrm>
              <a:off x="4006434" y="3517676"/>
              <a:ext cx="142805" cy="144379"/>
            </a:xfrm>
            <a:custGeom>
              <a:rect b="b" l="l" r="r" t="t"/>
              <a:pathLst>
                <a:path extrusionOk="0" h="1559" w="1542">
                  <a:moveTo>
                    <a:pt x="773" y="1"/>
                  </a:moveTo>
                  <a:cubicBezTo>
                    <a:pt x="753" y="1"/>
                    <a:pt x="733" y="2"/>
                    <a:pt x="713" y="3"/>
                  </a:cubicBezTo>
                  <a:cubicBezTo>
                    <a:pt x="286" y="36"/>
                    <a:pt x="1" y="373"/>
                    <a:pt x="1" y="794"/>
                  </a:cubicBezTo>
                  <a:cubicBezTo>
                    <a:pt x="1" y="1221"/>
                    <a:pt x="298" y="1486"/>
                    <a:pt x="719" y="1551"/>
                  </a:cubicBezTo>
                  <a:cubicBezTo>
                    <a:pt x="752" y="1556"/>
                    <a:pt x="784" y="1558"/>
                    <a:pt x="816" y="1558"/>
                  </a:cubicBezTo>
                  <a:cubicBezTo>
                    <a:pt x="1219" y="1558"/>
                    <a:pt x="1542" y="1190"/>
                    <a:pt x="1542" y="794"/>
                  </a:cubicBezTo>
                  <a:cubicBezTo>
                    <a:pt x="1542" y="391"/>
                    <a:pt x="1199" y="1"/>
                    <a:pt x="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0"/>
            <p:cNvSpPr/>
            <p:nvPr/>
          </p:nvSpPr>
          <p:spPr>
            <a:xfrm>
              <a:off x="4373445" y="3609452"/>
              <a:ext cx="142805" cy="143823"/>
            </a:xfrm>
            <a:custGeom>
              <a:rect b="b" l="l" r="r" t="t"/>
              <a:pathLst>
                <a:path extrusionOk="0" h="1553" w="1542">
                  <a:moveTo>
                    <a:pt x="767" y="1"/>
                  </a:moveTo>
                  <a:cubicBezTo>
                    <a:pt x="747" y="1"/>
                    <a:pt x="727" y="2"/>
                    <a:pt x="707" y="3"/>
                  </a:cubicBezTo>
                  <a:cubicBezTo>
                    <a:pt x="286" y="29"/>
                    <a:pt x="1" y="366"/>
                    <a:pt x="1" y="793"/>
                  </a:cubicBezTo>
                  <a:cubicBezTo>
                    <a:pt x="1" y="1221"/>
                    <a:pt x="292" y="1486"/>
                    <a:pt x="713" y="1545"/>
                  </a:cubicBezTo>
                  <a:cubicBezTo>
                    <a:pt x="749" y="1550"/>
                    <a:pt x="784" y="1553"/>
                    <a:pt x="818" y="1553"/>
                  </a:cubicBezTo>
                  <a:cubicBezTo>
                    <a:pt x="1218" y="1553"/>
                    <a:pt x="1542" y="1187"/>
                    <a:pt x="1542" y="793"/>
                  </a:cubicBezTo>
                  <a:cubicBezTo>
                    <a:pt x="1542" y="385"/>
                    <a:pt x="1194" y="1"/>
                    <a:pt x="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0"/>
            <p:cNvSpPr/>
            <p:nvPr/>
          </p:nvSpPr>
          <p:spPr>
            <a:xfrm>
              <a:off x="4696097" y="3397284"/>
              <a:ext cx="142249" cy="144286"/>
            </a:xfrm>
            <a:custGeom>
              <a:rect b="b" l="l" r="r" t="t"/>
              <a:pathLst>
                <a:path extrusionOk="0" h="1558" w="1536">
                  <a:moveTo>
                    <a:pt x="758" y="0"/>
                  </a:moveTo>
                  <a:cubicBezTo>
                    <a:pt x="741" y="0"/>
                    <a:pt x="724" y="1"/>
                    <a:pt x="707" y="2"/>
                  </a:cubicBezTo>
                  <a:cubicBezTo>
                    <a:pt x="279" y="34"/>
                    <a:pt x="1" y="371"/>
                    <a:pt x="1" y="798"/>
                  </a:cubicBezTo>
                  <a:cubicBezTo>
                    <a:pt x="1" y="1226"/>
                    <a:pt x="292" y="1491"/>
                    <a:pt x="713" y="1550"/>
                  </a:cubicBezTo>
                  <a:cubicBezTo>
                    <a:pt x="749" y="1555"/>
                    <a:pt x="783" y="1558"/>
                    <a:pt x="818" y="1558"/>
                  </a:cubicBezTo>
                  <a:cubicBezTo>
                    <a:pt x="1217" y="1558"/>
                    <a:pt x="1535" y="1192"/>
                    <a:pt x="1535" y="798"/>
                  </a:cubicBezTo>
                  <a:cubicBezTo>
                    <a:pt x="1535" y="387"/>
                    <a:pt x="1188" y="0"/>
                    <a:pt x="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0"/>
            <p:cNvSpPr/>
            <p:nvPr/>
          </p:nvSpPr>
          <p:spPr>
            <a:xfrm>
              <a:off x="4044867" y="3546015"/>
              <a:ext cx="66587" cy="82423"/>
            </a:xfrm>
            <a:custGeom>
              <a:rect b="b" l="l" r="r" t="t"/>
              <a:pathLst>
                <a:path extrusionOk="0" h="890" w="719">
                  <a:moveTo>
                    <a:pt x="356" y="267"/>
                  </a:moveTo>
                  <a:lnTo>
                    <a:pt x="460" y="539"/>
                  </a:lnTo>
                  <a:lnTo>
                    <a:pt x="253" y="539"/>
                  </a:lnTo>
                  <a:lnTo>
                    <a:pt x="356" y="267"/>
                  </a:lnTo>
                  <a:close/>
                  <a:moveTo>
                    <a:pt x="368" y="1"/>
                  </a:moveTo>
                  <a:cubicBezTo>
                    <a:pt x="364" y="1"/>
                    <a:pt x="360" y="1"/>
                    <a:pt x="356" y="2"/>
                  </a:cubicBezTo>
                  <a:cubicBezTo>
                    <a:pt x="330" y="2"/>
                    <a:pt x="304" y="15"/>
                    <a:pt x="291" y="47"/>
                  </a:cubicBezTo>
                  <a:lnTo>
                    <a:pt x="13" y="792"/>
                  </a:lnTo>
                  <a:cubicBezTo>
                    <a:pt x="0" y="831"/>
                    <a:pt x="19" y="870"/>
                    <a:pt x="52" y="883"/>
                  </a:cubicBezTo>
                  <a:cubicBezTo>
                    <a:pt x="58" y="883"/>
                    <a:pt x="71" y="889"/>
                    <a:pt x="78" y="889"/>
                  </a:cubicBezTo>
                  <a:cubicBezTo>
                    <a:pt x="104" y="889"/>
                    <a:pt x="130" y="870"/>
                    <a:pt x="143" y="844"/>
                  </a:cubicBezTo>
                  <a:lnTo>
                    <a:pt x="207" y="675"/>
                  </a:lnTo>
                  <a:lnTo>
                    <a:pt x="512" y="675"/>
                  </a:lnTo>
                  <a:lnTo>
                    <a:pt x="576" y="844"/>
                  </a:lnTo>
                  <a:cubicBezTo>
                    <a:pt x="583" y="870"/>
                    <a:pt x="609" y="889"/>
                    <a:pt x="641" y="889"/>
                  </a:cubicBezTo>
                  <a:cubicBezTo>
                    <a:pt x="648" y="889"/>
                    <a:pt x="654" y="883"/>
                    <a:pt x="661" y="883"/>
                  </a:cubicBezTo>
                  <a:cubicBezTo>
                    <a:pt x="699" y="870"/>
                    <a:pt x="719" y="831"/>
                    <a:pt x="706" y="792"/>
                  </a:cubicBezTo>
                  <a:lnTo>
                    <a:pt x="427" y="47"/>
                  </a:lnTo>
                  <a:cubicBezTo>
                    <a:pt x="416" y="19"/>
                    <a:pt x="395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0"/>
            <p:cNvSpPr/>
            <p:nvPr/>
          </p:nvSpPr>
          <p:spPr>
            <a:xfrm>
              <a:off x="4418454" y="3640291"/>
              <a:ext cx="52880" cy="82238"/>
            </a:xfrm>
            <a:custGeom>
              <a:rect b="b" l="l" r="r" t="t"/>
              <a:pathLst>
                <a:path extrusionOk="0" h="888" w="571">
                  <a:moveTo>
                    <a:pt x="247" y="143"/>
                  </a:moveTo>
                  <a:cubicBezTo>
                    <a:pt x="305" y="143"/>
                    <a:pt x="350" y="182"/>
                    <a:pt x="350" y="240"/>
                  </a:cubicBezTo>
                  <a:cubicBezTo>
                    <a:pt x="350" y="298"/>
                    <a:pt x="305" y="344"/>
                    <a:pt x="247" y="344"/>
                  </a:cubicBezTo>
                  <a:lnTo>
                    <a:pt x="143" y="344"/>
                  </a:lnTo>
                  <a:lnTo>
                    <a:pt x="143" y="143"/>
                  </a:lnTo>
                  <a:close/>
                  <a:moveTo>
                    <a:pt x="298" y="486"/>
                  </a:moveTo>
                  <a:cubicBezTo>
                    <a:pt x="370" y="486"/>
                    <a:pt x="428" y="545"/>
                    <a:pt x="428" y="616"/>
                  </a:cubicBezTo>
                  <a:cubicBezTo>
                    <a:pt x="428" y="687"/>
                    <a:pt x="370" y="745"/>
                    <a:pt x="298" y="745"/>
                  </a:cubicBezTo>
                  <a:lnTo>
                    <a:pt x="143" y="745"/>
                  </a:lnTo>
                  <a:lnTo>
                    <a:pt x="143" y="486"/>
                  </a:lnTo>
                  <a:close/>
                  <a:moveTo>
                    <a:pt x="72" y="1"/>
                  </a:moveTo>
                  <a:cubicBezTo>
                    <a:pt x="33" y="1"/>
                    <a:pt x="0" y="33"/>
                    <a:pt x="0" y="72"/>
                  </a:cubicBezTo>
                  <a:lnTo>
                    <a:pt x="0" y="816"/>
                  </a:lnTo>
                  <a:cubicBezTo>
                    <a:pt x="0" y="855"/>
                    <a:pt x="33" y="888"/>
                    <a:pt x="72" y="888"/>
                  </a:cubicBezTo>
                  <a:cubicBezTo>
                    <a:pt x="72" y="888"/>
                    <a:pt x="72" y="881"/>
                    <a:pt x="72" y="881"/>
                  </a:cubicBezTo>
                  <a:cubicBezTo>
                    <a:pt x="72" y="881"/>
                    <a:pt x="72" y="888"/>
                    <a:pt x="78" y="888"/>
                  </a:cubicBezTo>
                  <a:lnTo>
                    <a:pt x="298" y="888"/>
                  </a:lnTo>
                  <a:cubicBezTo>
                    <a:pt x="447" y="888"/>
                    <a:pt x="570" y="765"/>
                    <a:pt x="570" y="616"/>
                  </a:cubicBezTo>
                  <a:cubicBezTo>
                    <a:pt x="570" y="519"/>
                    <a:pt x="519" y="434"/>
                    <a:pt x="441" y="383"/>
                  </a:cubicBezTo>
                  <a:cubicBezTo>
                    <a:pt x="473" y="344"/>
                    <a:pt x="493" y="292"/>
                    <a:pt x="493" y="240"/>
                  </a:cubicBezTo>
                  <a:cubicBezTo>
                    <a:pt x="493" y="111"/>
                    <a:pt x="383" y="1"/>
                    <a:pt x="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0"/>
            <p:cNvSpPr/>
            <p:nvPr/>
          </p:nvSpPr>
          <p:spPr>
            <a:xfrm>
              <a:off x="4718323" y="3427012"/>
              <a:ext cx="90665" cy="85016"/>
            </a:xfrm>
            <a:custGeom>
              <a:rect b="b" l="l" r="r" t="t"/>
              <a:pathLst>
                <a:path extrusionOk="0" h="918" w="979">
                  <a:moveTo>
                    <a:pt x="547" y="1"/>
                  </a:moveTo>
                  <a:cubicBezTo>
                    <a:pt x="464" y="1"/>
                    <a:pt x="382" y="21"/>
                    <a:pt x="305" y="63"/>
                  </a:cubicBezTo>
                  <a:cubicBezTo>
                    <a:pt x="85" y="192"/>
                    <a:pt x="0" y="477"/>
                    <a:pt x="130" y="691"/>
                  </a:cubicBezTo>
                  <a:cubicBezTo>
                    <a:pt x="211" y="837"/>
                    <a:pt x="364" y="918"/>
                    <a:pt x="522" y="918"/>
                  </a:cubicBezTo>
                  <a:cubicBezTo>
                    <a:pt x="602" y="918"/>
                    <a:pt x="684" y="897"/>
                    <a:pt x="758" y="853"/>
                  </a:cubicBezTo>
                  <a:cubicBezTo>
                    <a:pt x="855" y="801"/>
                    <a:pt x="926" y="717"/>
                    <a:pt x="959" y="626"/>
                  </a:cubicBezTo>
                  <a:cubicBezTo>
                    <a:pt x="978" y="587"/>
                    <a:pt x="959" y="549"/>
                    <a:pt x="920" y="529"/>
                  </a:cubicBezTo>
                  <a:cubicBezTo>
                    <a:pt x="913" y="526"/>
                    <a:pt x="905" y="525"/>
                    <a:pt x="898" y="525"/>
                  </a:cubicBezTo>
                  <a:cubicBezTo>
                    <a:pt x="870" y="525"/>
                    <a:pt x="839" y="543"/>
                    <a:pt x="829" y="568"/>
                  </a:cubicBezTo>
                  <a:cubicBezTo>
                    <a:pt x="803" y="633"/>
                    <a:pt x="752" y="691"/>
                    <a:pt x="687" y="730"/>
                  </a:cubicBezTo>
                  <a:cubicBezTo>
                    <a:pt x="636" y="760"/>
                    <a:pt x="582" y="773"/>
                    <a:pt x="528" y="773"/>
                  </a:cubicBezTo>
                  <a:cubicBezTo>
                    <a:pt x="499" y="773"/>
                    <a:pt x="470" y="769"/>
                    <a:pt x="441" y="762"/>
                  </a:cubicBezTo>
                  <a:cubicBezTo>
                    <a:pt x="363" y="743"/>
                    <a:pt x="298" y="698"/>
                    <a:pt x="253" y="620"/>
                  </a:cubicBezTo>
                  <a:cubicBezTo>
                    <a:pt x="208" y="542"/>
                    <a:pt x="201" y="464"/>
                    <a:pt x="221" y="380"/>
                  </a:cubicBezTo>
                  <a:cubicBezTo>
                    <a:pt x="246" y="303"/>
                    <a:pt x="298" y="231"/>
                    <a:pt x="376" y="192"/>
                  </a:cubicBezTo>
                  <a:cubicBezTo>
                    <a:pt x="430" y="160"/>
                    <a:pt x="494" y="146"/>
                    <a:pt x="555" y="146"/>
                  </a:cubicBezTo>
                  <a:cubicBezTo>
                    <a:pt x="566" y="146"/>
                    <a:pt x="578" y="146"/>
                    <a:pt x="590" y="147"/>
                  </a:cubicBezTo>
                  <a:cubicBezTo>
                    <a:pt x="593" y="148"/>
                    <a:pt x="596" y="148"/>
                    <a:pt x="600" y="148"/>
                  </a:cubicBezTo>
                  <a:cubicBezTo>
                    <a:pt x="630" y="148"/>
                    <a:pt x="662" y="124"/>
                    <a:pt x="667" y="89"/>
                  </a:cubicBezTo>
                  <a:cubicBezTo>
                    <a:pt x="674" y="50"/>
                    <a:pt x="648" y="11"/>
                    <a:pt x="609" y="5"/>
                  </a:cubicBezTo>
                  <a:cubicBezTo>
                    <a:pt x="588" y="2"/>
                    <a:pt x="568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0"/>
            <p:cNvSpPr/>
            <p:nvPr/>
          </p:nvSpPr>
          <p:spPr>
            <a:xfrm>
              <a:off x="4415490" y="2003511"/>
              <a:ext cx="58252" cy="49546"/>
            </a:xfrm>
            <a:custGeom>
              <a:rect b="b" l="l" r="r" t="t"/>
              <a:pathLst>
                <a:path extrusionOk="0" h="535" w="629">
                  <a:moveTo>
                    <a:pt x="179" y="1"/>
                  </a:moveTo>
                  <a:cubicBezTo>
                    <a:pt x="112" y="1"/>
                    <a:pt x="42" y="60"/>
                    <a:pt x="26" y="119"/>
                  </a:cubicBezTo>
                  <a:cubicBezTo>
                    <a:pt x="0" y="209"/>
                    <a:pt x="58" y="281"/>
                    <a:pt x="136" y="313"/>
                  </a:cubicBezTo>
                  <a:cubicBezTo>
                    <a:pt x="132" y="312"/>
                    <a:pt x="130" y="311"/>
                    <a:pt x="129" y="311"/>
                  </a:cubicBezTo>
                  <a:cubicBezTo>
                    <a:pt x="124" y="311"/>
                    <a:pt x="137" y="320"/>
                    <a:pt x="143" y="320"/>
                  </a:cubicBezTo>
                  <a:cubicBezTo>
                    <a:pt x="155" y="326"/>
                    <a:pt x="168" y="332"/>
                    <a:pt x="181" y="339"/>
                  </a:cubicBezTo>
                  <a:cubicBezTo>
                    <a:pt x="188" y="345"/>
                    <a:pt x="194" y="352"/>
                    <a:pt x="207" y="358"/>
                  </a:cubicBezTo>
                  <a:cubicBezTo>
                    <a:pt x="207" y="358"/>
                    <a:pt x="222" y="369"/>
                    <a:pt x="224" y="369"/>
                  </a:cubicBezTo>
                  <a:cubicBezTo>
                    <a:pt x="224" y="369"/>
                    <a:pt x="223" y="368"/>
                    <a:pt x="220" y="365"/>
                  </a:cubicBezTo>
                  <a:lnTo>
                    <a:pt x="220" y="365"/>
                  </a:lnTo>
                  <a:cubicBezTo>
                    <a:pt x="240" y="384"/>
                    <a:pt x="253" y="397"/>
                    <a:pt x="272" y="410"/>
                  </a:cubicBezTo>
                  <a:cubicBezTo>
                    <a:pt x="291" y="436"/>
                    <a:pt x="298" y="449"/>
                    <a:pt x="304" y="456"/>
                  </a:cubicBezTo>
                  <a:cubicBezTo>
                    <a:pt x="340" y="504"/>
                    <a:pt x="393" y="535"/>
                    <a:pt x="449" y="535"/>
                  </a:cubicBezTo>
                  <a:cubicBezTo>
                    <a:pt x="474" y="535"/>
                    <a:pt x="500" y="528"/>
                    <a:pt x="525" y="514"/>
                  </a:cubicBezTo>
                  <a:cubicBezTo>
                    <a:pt x="596" y="475"/>
                    <a:pt x="628" y="371"/>
                    <a:pt x="576" y="300"/>
                  </a:cubicBezTo>
                  <a:cubicBezTo>
                    <a:pt x="486" y="164"/>
                    <a:pt x="369" y="73"/>
                    <a:pt x="220" y="9"/>
                  </a:cubicBezTo>
                  <a:cubicBezTo>
                    <a:pt x="207" y="3"/>
                    <a:pt x="193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0"/>
            <p:cNvSpPr/>
            <p:nvPr/>
          </p:nvSpPr>
          <p:spPr>
            <a:xfrm>
              <a:off x="4458183" y="2066208"/>
              <a:ext cx="44360" cy="161697"/>
            </a:xfrm>
            <a:custGeom>
              <a:rect b="b" l="l" r="r" t="t"/>
              <a:pathLst>
                <a:path extrusionOk="0" h="1746" w="479">
                  <a:moveTo>
                    <a:pt x="191" y="0"/>
                  </a:moveTo>
                  <a:cubicBezTo>
                    <a:pt x="97" y="0"/>
                    <a:pt x="0" y="79"/>
                    <a:pt x="31" y="199"/>
                  </a:cubicBezTo>
                  <a:cubicBezTo>
                    <a:pt x="141" y="640"/>
                    <a:pt x="167" y="1093"/>
                    <a:pt x="90" y="1546"/>
                  </a:cubicBezTo>
                  <a:cubicBezTo>
                    <a:pt x="70" y="1667"/>
                    <a:pt x="172" y="1746"/>
                    <a:pt x="264" y="1746"/>
                  </a:cubicBezTo>
                  <a:cubicBezTo>
                    <a:pt x="325" y="1746"/>
                    <a:pt x="381" y="1711"/>
                    <a:pt x="394" y="1631"/>
                  </a:cubicBezTo>
                  <a:cubicBezTo>
                    <a:pt x="478" y="1119"/>
                    <a:pt x="459" y="614"/>
                    <a:pt x="336" y="115"/>
                  </a:cubicBezTo>
                  <a:cubicBezTo>
                    <a:pt x="315" y="35"/>
                    <a:pt x="254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0"/>
            <p:cNvSpPr/>
            <p:nvPr/>
          </p:nvSpPr>
          <p:spPr>
            <a:xfrm>
              <a:off x="3906323" y="2271153"/>
              <a:ext cx="37877" cy="29450"/>
            </a:xfrm>
            <a:custGeom>
              <a:rect b="b" l="l" r="r" t="t"/>
              <a:pathLst>
                <a:path extrusionOk="0" h="318" w="409">
                  <a:moveTo>
                    <a:pt x="207" y="0"/>
                  </a:moveTo>
                  <a:cubicBezTo>
                    <a:pt x="0" y="0"/>
                    <a:pt x="0" y="318"/>
                    <a:pt x="207" y="318"/>
                  </a:cubicBezTo>
                  <a:cubicBezTo>
                    <a:pt x="408" y="318"/>
                    <a:pt x="408" y="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0"/>
            <p:cNvSpPr/>
            <p:nvPr/>
          </p:nvSpPr>
          <p:spPr>
            <a:xfrm>
              <a:off x="3687395" y="2707992"/>
              <a:ext cx="38433" cy="177533"/>
            </a:xfrm>
            <a:custGeom>
              <a:rect b="b" l="l" r="r" t="t"/>
              <a:pathLst>
                <a:path extrusionOk="0" h="1917" w="415">
                  <a:moveTo>
                    <a:pt x="300" y="0"/>
                  </a:moveTo>
                  <a:cubicBezTo>
                    <a:pt x="240" y="0"/>
                    <a:pt x="175" y="39"/>
                    <a:pt x="169" y="114"/>
                  </a:cubicBezTo>
                  <a:cubicBezTo>
                    <a:pt x="117" y="678"/>
                    <a:pt x="59" y="1241"/>
                    <a:pt x="7" y="1804"/>
                  </a:cubicBezTo>
                  <a:cubicBezTo>
                    <a:pt x="0" y="1879"/>
                    <a:pt x="56" y="1916"/>
                    <a:pt x="115" y="1916"/>
                  </a:cubicBezTo>
                  <a:cubicBezTo>
                    <a:pt x="174" y="1916"/>
                    <a:pt x="237" y="1879"/>
                    <a:pt x="247" y="1804"/>
                  </a:cubicBezTo>
                  <a:cubicBezTo>
                    <a:pt x="298" y="1241"/>
                    <a:pt x="350" y="678"/>
                    <a:pt x="408" y="114"/>
                  </a:cubicBezTo>
                  <a:cubicBezTo>
                    <a:pt x="415" y="37"/>
                    <a:pt x="359" y="0"/>
                    <a:pt x="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0"/>
            <p:cNvSpPr/>
            <p:nvPr/>
          </p:nvSpPr>
          <p:spPr>
            <a:xfrm>
              <a:off x="4925212" y="4496726"/>
              <a:ext cx="33988" cy="169384"/>
            </a:xfrm>
            <a:custGeom>
              <a:rect b="b" l="l" r="r" t="t"/>
              <a:pathLst>
                <a:path extrusionOk="0" h="1829" w="367">
                  <a:moveTo>
                    <a:pt x="117" y="0"/>
                  </a:moveTo>
                  <a:cubicBezTo>
                    <a:pt x="57" y="0"/>
                    <a:pt x="0" y="39"/>
                    <a:pt x="7" y="117"/>
                  </a:cubicBezTo>
                  <a:cubicBezTo>
                    <a:pt x="46" y="648"/>
                    <a:pt x="85" y="1179"/>
                    <a:pt x="124" y="1717"/>
                  </a:cubicBezTo>
                  <a:cubicBezTo>
                    <a:pt x="130" y="1791"/>
                    <a:pt x="192" y="1828"/>
                    <a:pt x="251" y="1828"/>
                  </a:cubicBezTo>
                  <a:cubicBezTo>
                    <a:pt x="310" y="1828"/>
                    <a:pt x="366" y="1791"/>
                    <a:pt x="363" y="1717"/>
                  </a:cubicBezTo>
                  <a:cubicBezTo>
                    <a:pt x="324" y="1186"/>
                    <a:pt x="285" y="648"/>
                    <a:pt x="247" y="117"/>
                  </a:cubicBezTo>
                  <a:cubicBezTo>
                    <a:pt x="240" y="39"/>
                    <a:pt x="177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0"/>
            <p:cNvSpPr/>
            <p:nvPr/>
          </p:nvSpPr>
          <p:spPr>
            <a:xfrm>
              <a:off x="5344455" y="4474500"/>
              <a:ext cx="29450" cy="22319"/>
            </a:xfrm>
            <a:custGeom>
              <a:rect b="b" l="l" r="r" t="t"/>
              <a:pathLst>
                <a:path extrusionOk="0" h="241" w="318">
                  <a:moveTo>
                    <a:pt x="149" y="1"/>
                  </a:moveTo>
                  <a:cubicBezTo>
                    <a:pt x="0" y="1"/>
                    <a:pt x="0" y="240"/>
                    <a:pt x="149" y="240"/>
                  </a:cubicBezTo>
                  <a:lnTo>
                    <a:pt x="162" y="240"/>
                  </a:lnTo>
                  <a:cubicBezTo>
                    <a:pt x="317" y="240"/>
                    <a:pt x="317" y="1"/>
                    <a:pt x="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0"/>
            <p:cNvSpPr/>
            <p:nvPr/>
          </p:nvSpPr>
          <p:spPr>
            <a:xfrm>
              <a:off x="5351308" y="4517749"/>
              <a:ext cx="25838" cy="166791"/>
            </a:xfrm>
            <a:custGeom>
              <a:rect b="b" l="l" r="r" t="t"/>
              <a:pathLst>
                <a:path extrusionOk="0" h="1801" w="279">
                  <a:moveTo>
                    <a:pt x="118" y="0"/>
                  </a:moveTo>
                  <a:cubicBezTo>
                    <a:pt x="59" y="0"/>
                    <a:pt x="1" y="39"/>
                    <a:pt x="4" y="117"/>
                  </a:cubicBezTo>
                  <a:cubicBezTo>
                    <a:pt x="10" y="635"/>
                    <a:pt x="23" y="1159"/>
                    <a:pt x="43" y="1684"/>
                  </a:cubicBezTo>
                  <a:cubicBezTo>
                    <a:pt x="46" y="1762"/>
                    <a:pt x="106" y="1800"/>
                    <a:pt x="164" y="1800"/>
                  </a:cubicBezTo>
                  <a:cubicBezTo>
                    <a:pt x="222" y="1800"/>
                    <a:pt x="279" y="1762"/>
                    <a:pt x="276" y="1684"/>
                  </a:cubicBezTo>
                  <a:cubicBezTo>
                    <a:pt x="256" y="1159"/>
                    <a:pt x="243" y="635"/>
                    <a:pt x="237" y="117"/>
                  </a:cubicBezTo>
                  <a:cubicBezTo>
                    <a:pt x="237" y="39"/>
                    <a:pt x="177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0"/>
            <p:cNvSpPr/>
            <p:nvPr/>
          </p:nvSpPr>
          <p:spPr>
            <a:xfrm>
              <a:off x="4261295" y="1550928"/>
              <a:ext cx="26486" cy="26764"/>
            </a:xfrm>
            <a:custGeom>
              <a:rect b="b" l="l" r="r" t="t"/>
              <a:pathLst>
                <a:path extrusionOk="0" h="289" w="286">
                  <a:moveTo>
                    <a:pt x="143" y="0"/>
                  </a:moveTo>
                  <a:cubicBezTo>
                    <a:pt x="117" y="0"/>
                    <a:pt x="90" y="10"/>
                    <a:pt x="66" y="32"/>
                  </a:cubicBezTo>
                  <a:cubicBezTo>
                    <a:pt x="1" y="97"/>
                    <a:pt x="1" y="194"/>
                    <a:pt x="66" y="253"/>
                  </a:cubicBezTo>
                  <a:cubicBezTo>
                    <a:pt x="91" y="278"/>
                    <a:pt x="119" y="288"/>
                    <a:pt x="146" y="288"/>
                  </a:cubicBezTo>
                  <a:cubicBezTo>
                    <a:pt x="213" y="288"/>
                    <a:pt x="274" y="221"/>
                    <a:pt x="267" y="152"/>
                  </a:cubicBezTo>
                  <a:lnTo>
                    <a:pt x="267" y="152"/>
                  </a:lnTo>
                  <a:cubicBezTo>
                    <a:pt x="286" y="77"/>
                    <a:pt x="217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0"/>
            <p:cNvSpPr/>
            <p:nvPr/>
          </p:nvSpPr>
          <p:spPr>
            <a:xfrm>
              <a:off x="4252961" y="1592881"/>
              <a:ext cx="61956" cy="176422"/>
            </a:xfrm>
            <a:custGeom>
              <a:rect b="b" l="l" r="r" t="t"/>
              <a:pathLst>
                <a:path extrusionOk="0" h="1905" w="669">
                  <a:moveTo>
                    <a:pt x="222" y="0"/>
                  </a:moveTo>
                  <a:cubicBezTo>
                    <a:pt x="162" y="0"/>
                    <a:pt x="101" y="39"/>
                    <a:pt x="97" y="117"/>
                  </a:cubicBezTo>
                  <a:cubicBezTo>
                    <a:pt x="71" y="622"/>
                    <a:pt x="0" y="1483"/>
                    <a:pt x="415" y="1872"/>
                  </a:cubicBezTo>
                  <a:cubicBezTo>
                    <a:pt x="439" y="1895"/>
                    <a:pt x="466" y="1904"/>
                    <a:pt x="492" y="1904"/>
                  </a:cubicBezTo>
                  <a:cubicBezTo>
                    <a:pt x="585" y="1904"/>
                    <a:pt x="669" y="1784"/>
                    <a:pt x="583" y="1703"/>
                  </a:cubicBezTo>
                  <a:cubicBezTo>
                    <a:pt x="369" y="1503"/>
                    <a:pt x="369" y="1172"/>
                    <a:pt x="343" y="900"/>
                  </a:cubicBezTo>
                  <a:cubicBezTo>
                    <a:pt x="324" y="641"/>
                    <a:pt x="324" y="376"/>
                    <a:pt x="337" y="117"/>
                  </a:cubicBezTo>
                  <a:cubicBezTo>
                    <a:pt x="340" y="39"/>
                    <a:pt x="282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4790188" y="1724479"/>
              <a:ext cx="33340" cy="24727"/>
            </a:xfrm>
            <a:custGeom>
              <a:rect b="b" l="l" r="r" t="t"/>
              <a:pathLst>
                <a:path extrusionOk="0" h="267" w="360">
                  <a:moveTo>
                    <a:pt x="189" y="1"/>
                  </a:moveTo>
                  <a:cubicBezTo>
                    <a:pt x="162" y="1"/>
                    <a:pt x="135" y="11"/>
                    <a:pt x="112" y="36"/>
                  </a:cubicBezTo>
                  <a:lnTo>
                    <a:pt x="86" y="62"/>
                  </a:lnTo>
                  <a:cubicBezTo>
                    <a:pt x="1" y="147"/>
                    <a:pt x="81" y="267"/>
                    <a:pt x="173" y="267"/>
                  </a:cubicBezTo>
                  <a:cubicBezTo>
                    <a:pt x="200" y="267"/>
                    <a:pt x="229" y="256"/>
                    <a:pt x="254" y="231"/>
                  </a:cubicBezTo>
                  <a:lnTo>
                    <a:pt x="280" y="205"/>
                  </a:lnTo>
                  <a:cubicBezTo>
                    <a:pt x="360" y="120"/>
                    <a:pt x="278" y="1"/>
                    <a:pt x="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53" name="Google Shape;2653;p30"/>
          <p:cNvCxnSpPr/>
          <p:nvPr/>
        </p:nvCxnSpPr>
        <p:spPr>
          <a:xfrm>
            <a:off x="5877625" y="2008136"/>
            <a:ext cx="943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654" name="Google Shape;2654;p30"/>
          <p:cNvCxnSpPr/>
          <p:nvPr/>
        </p:nvCxnSpPr>
        <p:spPr>
          <a:xfrm>
            <a:off x="2300906" y="2008136"/>
            <a:ext cx="1176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55" name="Google Shape;2655;p30"/>
          <p:cNvCxnSpPr/>
          <p:nvPr/>
        </p:nvCxnSpPr>
        <p:spPr>
          <a:xfrm>
            <a:off x="2300906" y="3271014"/>
            <a:ext cx="1189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56" name="Google Shape;2656;p30"/>
          <p:cNvCxnSpPr/>
          <p:nvPr/>
        </p:nvCxnSpPr>
        <p:spPr>
          <a:xfrm>
            <a:off x="6366625" y="3271014"/>
            <a:ext cx="454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57" name="Google Shape;2657;p30"/>
          <p:cNvSpPr txBox="1"/>
          <p:nvPr/>
        </p:nvSpPr>
        <p:spPr>
          <a:xfrm>
            <a:off x="557906" y="1630736"/>
            <a:ext cx="17430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rPr>
              <a:t>This feature can also be extended to larger extents like - live tests, without any third party APIs.</a:t>
            </a:r>
            <a:endParaRPr sz="1200">
              <a:solidFill>
                <a:srgbClr val="EEEEE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8" name="Google Shape;2658;p30"/>
          <p:cNvSpPr txBox="1"/>
          <p:nvPr/>
        </p:nvSpPr>
        <p:spPr>
          <a:xfrm>
            <a:off x="557902" y="1023016"/>
            <a:ext cx="18639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Upgradation of Class Test feature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59" name="Google Shape;2659;p30"/>
          <p:cNvSpPr txBox="1"/>
          <p:nvPr/>
        </p:nvSpPr>
        <p:spPr>
          <a:xfrm>
            <a:off x="557906" y="2893614"/>
            <a:ext cx="17430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rPr>
              <a:t>New users can ask queries related to the platform from the bot and will get satisfactory answers.</a:t>
            </a:r>
            <a:endParaRPr sz="1200">
              <a:solidFill>
                <a:srgbClr val="EEEEE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0" name="Google Shape;2660;p30"/>
          <p:cNvSpPr txBox="1"/>
          <p:nvPr/>
        </p:nvSpPr>
        <p:spPr>
          <a:xfrm>
            <a:off x="557900" y="2577875"/>
            <a:ext cx="15606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Helping  Bot</a:t>
            </a:r>
            <a:r>
              <a:rPr lang="en" sz="1700">
                <a:solidFill>
                  <a:srgbClr val="EEEEE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endParaRPr sz="1700">
              <a:solidFill>
                <a:srgbClr val="EEEEE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61" name="Google Shape;2661;p30"/>
          <p:cNvSpPr txBox="1"/>
          <p:nvPr/>
        </p:nvSpPr>
        <p:spPr>
          <a:xfrm>
            <a:off x="557906" y="4157137"/>
            <a:ext cx="17430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rPr>
              <a:t>Calling feature can also be implemented to connect each and every user.</a:t>
            </a:r>
            <a:endParaRPr sz="1200">
              <a:solidFill>
                <a:srgbClr val="EEEEE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2" name="Google Shape;2662;p30"/>
          <p:cNvSpPr txBox="1"/>
          <p:nvPr/>
        </p:nvSpPr>
        <p:spPr>
          <a:xfrm>
            <a:off x="557894" y="3897537"/>
            <a:ext cx="14715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Calling Feature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63" name="Google Shape;2663;p30"/>
          <p:cNvSpPr txBox="1"/>
          <p:nvPr/>
        </p:nvSpPr>
        <p:spPr>
          <a:xfrm>
            <a:off x="7089306" y="1713061"/>
            <a:ext cx="17430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rPr>
              <a:t>We can also implement the captcha and OTP for highly secured user authentication.</a:t>
            </a:r>
            <a:endParaRPr sz="1200">
              <a:solidFill>
                <a:srgbClr val="EEEEE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4" name="Google Shape;2664;p30"/>
          <p:cNvSpPr txBox="1"/>
          <p:nvPr/>
        </p:nvSpPr>
        <p:spPr>
          <a:xfrm>
            <a:off x="7034099" y="1369525"/>
            <a:ext cx="17430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Security Features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65" name="Google Shape;2665;p30"/>
          <p:cNvSpPr txBox="1"/>
          <p:nvPr/>
        </p:nvSpPr>
        <p:spPr>
          <a:xfrm>
            <a:off x="7114581" y="3239364"/>
            <a:ext cx="17430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rPr>
              <a:t>We can build our own live class feature from scratch avoiding use of any third party APIs.</a:t>
            </a:r>
            <a:endParaRPr sz="1200">
              <a:solidFill>
                <a:srgbClr val="EEEEE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6" name="Google Shape;2666;p30"/>
          <p:cNvSpPr txBox="1"/>
          <p:nvPr/>
        </p:nvSpPr>
        <p:spPr>
          <a:xfrm>
            <a:off x="7114581" y="2852626"/>
            <a:ext cx="14715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Avoiding APIs for Live CLass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67" name="Google Shape;2667;p30"/>
          <p:cNvSpPr txBox="1"/>
          <p:nvPr/>
        </p:nvSpPr>
        <p:spPr>
          <a:xfrm>
            <a:off x="7089300" y="4306575"/>
            <a:ext cx="16326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rPr>
              <a:t>This feature can show the current status of user (online/offline/busy).</a:t>
            </a:r>
            <a:endParaRPr sz="1200">
              <a:solidFill>
                <a:srgbClr val="EEEEE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8" name="Google Shape;2668;p30"/>
          <p:cNvSpPr txBox="1"/>
          <p:nvPr/>
        </p:nvSpPr>
        <p:spPr>
          <a:xfrm>
            <a:off x="7114581" y="4015587"/>
            <a:ext cx="14715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Status of User</a:t>
            </a:r>
            <a:endParaRPr sz="1700">
              <a:solidFill>
                <a:srgbClr val="FF00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669" name="Google Shape;2669;p30"/>
          <p:cNvCxnSpPr/>
          <p:nvPr/>
        </p:nvCxnSpPr>
        <p:spPr>
          <a:xfrm flipH="1" rot="10800000">
            <a:off x="2300906" y="4534591"/>
            <a:ext cx="1560600" cy="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70" name="Google Shape;2670;p30"/>
          <p:cNvCxnSpPr/>
          <p:nvPr/>
        </p:nvCxnSpPr>
        <p:spPr>
          <a:xfrm>
            <a:off x="5337025" y="4534537"/>
            <a:ext cx="1484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71" name="Google Shape;267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2" name="Google Shape;2672;p30"/>
          <p:cNvSpPr txBox="1"/>
          <p:nvPr/>
        </p:nvSpPr>
        <p:spPr>
          <a:xfrm>
            <a:off x="94700" y="4710125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18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76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p3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300">
                <a:solidFill>
                  <a:srgbClr val="FEBA63"/>
                </a:solidFill>
              </a:rPr>
              <a:t>    DEMO VIDEO</a:t>
            </a:r>
            <a:endParaRPr sz="5300">
              <a:solidFill>
                <a:srgbClr val="FEBA63"/>
              </a:solidFill>
            </a:endParaRPr>
          </a:p>
        </p:txBody>
      </p:sp>
      <p:sp>
        <p:nvSpPr>
          <p:cNvPr id="2678" name="Google Shape;2678;p31"/>
          <p:cNvSpPr txBox="1"/>
          <p:nvPr/>
        </p:nvSpPr>
        <p:spPr>
          <a:xfrm>
            <a:off x="451800" y="1988925"/>
            <a:ext cx="850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2600" u="sng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https://youtu.be/OqejVcYp3Fo</a:t>
            </a:r>
            <a:endParaRPr sz="26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79" name="Google Shape;267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0" name="Google Shape;2680;p31"/>
          <p:cNvSpPr txBox="1"/>
          <p:nvPr/>
        </p:nvSpPr>
        <p:spPr>
          <a:xfrm>
            <a:off x="94700" y="4710125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19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/>
        </p:nvSpPr>
        <p:spPr>
          <a:xfrm>
            <a:off x="409050" y="370300"/>
            <a:ext cx="8325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100">
                <a:solidFill>
                  <a:srgbClr val="FDCB52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PROBLEM DEFINITION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5485950" y="1339900"/>
            <a:ext cx="32490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61ABEB"/>
                </a:solidFill>
                <a:latin typeface="Fira Sans"/>
                <a:ea typeface="Fira Sans"/>
                <a:cs typeface="Fira Sans"/>
                <a:sym typeface="Fira Sans"/>
              </a:rPr>
              <a:t>A web-based class management system like MS Teams which will majorly comprise of two major use cases: Students and Professors. The main focus for the software will be uploading lectures, implementation of live classes is a bonus.</a:t>
            </a:r>
            <a:endParaRPr sz="2100">
              <a:solidFill>
                <a:srgbClr val="61ABE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61ABE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1ABE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28" name="Google Shape;12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5" y="1524000"/>
            <a:ext cx="4796124" cy="33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4"/>
          <p:cNvSpPr txBox="1"/>
          <p:nvPr/>
        </p:nvSpPr>
        <p:spPr>
          <a:xfrm>
            <a:off x="94700" y="4710125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84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5" name="Google Shape;2685;p32" title="SE LAB GROUP 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575" y="45925"/>
            <a:ext cx="6735500" cy="5051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86" name="Google Shape;268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7" name="Google Shape;2687;p32"/>
          <p:cNvSpPr txBox="1"/>
          <p:nvPr/>
        </p:nvSpPr>
        <p:spPr>
          <a:xfrm>
            <a:off x="94700" y="4710125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20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3"/>
          <p:cNvSpPr txBox="1"/>
          <p:nvPr>
            <p:ph type="title"/>
          </p:nvPr>
        </p:nvSpPr>
        <p:spPr>
          <a:xfrm>
            <a:off x="311700" y="4353950"/>
            <a:ext cx="8520600" cy="2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EBA63"/>
                </a:solidFill>
              </a:rPr>
              <a:t>    Amit Kumar                Nikhil Saraswat      Mir Mohammad Wasif</a:t>
            </a:r>
            <a:r>
              <a:rPr lang="en">
                <a:solidFill>
                  <a:srgbClr val="FEBA63"/>
                </a:solidFill>
              </a:rPr>
              <a:t> </a:t>
            </a:r>
            <a:endParaRPr>
              <a:solidFill>
                <a:srgbClr val="FEBA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EBA63"/>
                </a:solidFill>
              </a:rPr>
              <a:t>     20CS30003                      20CS10039                    20CS10035                                          </a:t>
            </a:r>
            <a:endParaRPr>
              <a:solidFill>
                <a:srgbClr val="FEBA63"/>
              </a:solidFill>
            </a:endParaRPr>
          </a:p>
        </p:txBody>
      </p:sp>
      <p:pic>
        <p:nvPicPr>
          <p:cNvPr id="2693" name="Google Shape;26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375" y="1430975"/>
            <a:ext cx="2283025" cy="24094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dashDot"/>
            <a:round/>
            <a:headEnd len="sm" w="sm" type="none"/>
            <a:tailEnd len="sm" w="sm" type="none"/>
          </a:ln>
        </p:spPr>
      </p:pic>
      <p:pic>
        <p:nvPicPr>
          <p:cNvPr id="2694" name="Google Shape;26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800" y="1439125"/>
            <a:ext cx="2283025" cy="240125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dashDot"/>
            <a:round/>
            <a:headEnd len="sm" w="sm" type="none"/>
            <a:tailEnd len="sm" w="sm" type="none"/>
          </a:ln>
        </p:spPr>
      </p:pic>
      <p:pic>
        <p:nvPicPr>
          <p:cNvPr id="2695" name="Google Shape;269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350" y="1439125"/>
            <a:ext cx="1981901" cy="2401249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dashDot"/>
            <a:round/>
            <a:headEnd len="sm" w="sm" type="none"/>
            <a:tailEnd len="sm" w="sm" type="none"/>
          </a:ln>
        </p:spPr>
      </p:pic>
      <p:sp>
        <p:nvSpPr>
          <p:cNvPr id="2696" name="Google Shape;2696;p33"/>
          <p:cNvSpPr txBox="1"/>
          <p:nvPr/>
        </p:nvSpPr>
        <p:spPr>
          <a:xfrm>
            <a:off x="3361775" y="627525"/>
            <a:ext cx="73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97" name="Google Shape;2697;p33"/>
          <p:cNvSpPr txBox="1"/>
          <p:nvPr/>
        </p:nvSpPr>
        <p:spPr>
          <a:xfrm>
            <a:off x="1154200" y="381000"/>
            <a:ext cx="637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OUR TEAM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98" name="Google Shape;269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9" name="Google Shape;2699;p33"/>
          <p:cNvSpPr txBox="1"/>
          <p:nvPr/>
        </p:nvSpPr>
        <p:spPr>
          <a:xfrm>
            <a:off x="94700" y="4710125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03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p34"/>
          <p:cNvSpPr txBox="1"/>
          <p:nvPr>
            <p:ph type="title"/>
          </p:nvPr>
        </p:nvSpPr>
        <p:spPr>
          <a:xfrm>
            <a:off x="311700" y="2297200"/>
            <a:ext cx="85206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FEBA63"/>
                </a:solidFill>
              </a:rPr>
              <a:t>THANK YOU</a:t>
            </a:r>
            <a:endParaRPr sz="5400">
              <a:solidFill>
                <a:srgbClr val="FEBA63"/>
              </a:solidFill>
            </a:endParaRPr>
          </a:p>
        </p:txBody>
      </p:sp>
      <p:sp>
        <p:nvSpPr>
          <p:cNvPr id="2705" name="Google Shape;270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6" name="Google Shape;2706;p34"/>
          <p:cNvSpPr txBox="1"/>
          <p:nvPr/>
        </p:nvSpPr>
        <p:spPr>
          <a:xfrm>
            <a:off x="94700" y="4710125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22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5"/>
          <p:cNvCxnSpPr/>
          <p:nvPr/>
        </p:nvCxnSpPr>
        <p:spPr>
          <a:xfrm rot="10800000">
            <a:off x="4504775" y="2678325"/>
            <a:ext cx="0" cy="8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5"/>
          <p:cNvCxnSpPr/>
          <p:nvPr/>
        </p:nvCxnSpPr>
        <p:spPr>
          <a:xfrm flipH="1" rot="10800000">
            <a:off x="2906150" y="2852025"/>
            <a:ext cx="918900" cy="4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5098675" y="2532525"/>
            <a:ext cx="1008600" cy="6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5"/>
          <p:cNvCxnSpPr/>
          <p:nvPr/>
        </p:nvCxnSpPr>
        <p:spPr>
          <a:xfrm flipH="1">
            <a:off x="4861438" y="1964788"/>
            <a:ext cx="12105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5"/>
          <p:cNvCxnSpPr/>
          <p:nvPr/>
        </p:nvCxnSpPr>
        <p:spPr>
          <a:xfrm rot="10800000">
            <a:off x="2879650" y="2010100"/>
            <a:ext cx="121050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5"/>
          <p:cNvSpPr txBox="1"/>
          <p:nvPr>
            <p:ph type="title"/>
          </p:nvPr>
        </p:nvSpPr>
        <p:spPr>
          <a:xfrm>
            <a:off x="306100" y="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BD24"/>
                </a:solidFill>
              </a:rPr>
              <a:t>Why the problem/project is important?</a:t>
            </a:r>
            <a:endParaRPr>
              <a:solidFill>
                <a:srgbClr val="FCBD24"/>
              </a:solidFill>
            </a:endParaRPr>
          </a:p>
        </p:txBody>
      </p:sp>
      <p:grpSp>
        <p:nvGrpSpPr>
          <p:cNvPr id="141" name="Google Shape;141;p15"/>
          <p:cNvGrpSpPr/>
          <p:nvPr/>
        </p:nvGrpSpPr>
        <p:grpSpPr>
          <a:xfrm>
            <a:off x="2127497" y="3216215"/>
            <a:ext cx="731491" cy="731491"/>
            <a:chOff x="3355736" y="1751976"/>
            <a:chExt cx="853150" cy="853150"/>
          </a:xfrm>
        </p:grpSpPr>
        <p:sp>
          <p:nvSpPr>
            <p:cNvPr id="142" name="Google Shape;142;p15"/>
            <p:cNvSpPr/>
            <p:nvPr/>
          </p:nvSpPr>
          <p:spPr>
            <a:xfrm>
              <a:off x="3355736" y="1751976"/>
              <a:ext cx="853150" cy="853150"/>
            </a:xfrm>
            <a:custGeom>
              <a:rect b="b" l="l" r="r" t="t"/>
              <a:pathLst>
                <a:path extrusionOk="0" h="9799" w="9799">
                  <a:moveTo>
                    <a:pt x="4897" y="1"/>
                  </a:moveTo>
                  <a:cubicBezTo>
                    <a:pt x="2196" y="1"/>
                    <a:pt x="1" y="2196"/>
                    <a:pt x="1" y="4903"/>
                  </a:cubicBezTo>
                  <a:cubicBezTo>
                    <a:pt x="1" y="7603"/>
                    <a:pt x="2196" y="9799"/>
                    <a:pt x="4897" y="9799"/>
                  </a:cubicBezTo>
                  <a:cubicBezTo>
                    <a:pt x="5745" y="9799"/>
                    <a:pt x="6535" y="9585"/>
                    <a:pt x="7228" y="9209"/>
                  </a:cubicBezTo>
                  <a:cubicBezTo>
                    <a:pt x="7348" y="9329"/>
                    <a:pt x="7656" y="9582"/>
                    <a:pt x="8132" y="9582"/>
                  </a:cubicBezTo>
                  <a:cubicBezTo>
                    <a:pt x="8222" y="9582"/>
                    <a:pt x="8318" y="9573"/>
                    <a:pt x="8419" y="9552"/>
                  </a:cubicBezTo>
                  <a:cubicBezTo>
                    <a:pt x="8419" y="9552"/>
                    <a:pt x="8070" y="9300"/>
                    <a:pt x="7908" y="8762"/>
                  </a:cubicBezTo>
                  <a:cubicBezTo>
                    <a:pt x="9054" y="7869"/>
                    <a:pt x="9799" y="6470"/>
                    <a:pt x="9799" y="4903"/>
                  </a:cubicBezTo>
                  <a:cubicBezTo>
                    <a:pt x="9799" y="2196"/>
                    <a:pt x="7603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624160" y="2018136"/>
              <a:ext cx="331631" cy="325971"/>
            </a:xfrm>
            <a:custGeom>
              <a:rect b="b" l="l" r="r" t="t"/>
              <a:pathLst>
                <a:path extrusionOk="0" h="3744" w="3809">
                  <a:moveTo>
                    <a:pt x="0" y="0"/>
                  </a:moveTo>
                  <a:lnTo>
                    <a:pt x="0" y="3743"/>
                  </a:lnTo>
                  <a:lnTo>
                    <a:pt x="3808" y="3743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621374" y="2205328"/>
              <a:ext cx="350698" cy="307862"/>
            </a:xfrm>
            <a:custGeom>
              <a:rect b="b" l="l" r="r" t="t"/>
              <a:pathLst>
                <a:path extrusionOk="0" h="3536" w="4028">
                  <a:moveTo>
                    <a:pt x="2014" y="0"/>
                  </a:moveTo>
                  <a:cubicBezTo>
                    <a:pt x="900" y="0"/>
                    <a:pt x="0" y="823"/>
                    <a:pt x="0" y="1833"/>
                  </a:cubicBezTo>
                  <a:lnTo>
                    <a:pt x="0" y="3160"/>
                  </a:lnTo>
                  <a:cubicBezTo>
                    <a:pt x="0" y="3160"/>
                    <a:pt x="512" y="3536"/>
                    <a:pt x="1956" y="3536"/>
                  </a:cubicBezTo>
                  <a:cubicBezTo>
                    <a:pt x="3393" y="3536"/>
                    <a:pt x="4028" y="3160"/>
                    <a:pt x="4028" y="3160"/>
                  </a:cubicBezTo>
                  <a:lnTo>
                    <a:pt x="4028" y="1833"/>
                  </a:lnTo>
                  <a:cubicBezTo>
                    <a:pt x="4028" y="823"/>
                    <a:pt x="3128" y="0"/>
                    <a:pt x="20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643023" y="1940567"/>
              <a:ext cx="296108" cy="317526"/>
            </a:xfrm>
            <a:custGeom>
              <a:rect b="b" l="l" r="r" t="t"/>
              <a:pathLst>
                <a:path extrusionOk="0" h="3647" w="3401">
                  <a:moveTo>
                    <a:pt x="1723" y="1"/>
                  </a:moveTo>
                  <a:cubicBezTo>
                    <a:pt x="784" y="1"/>
                    <a:pt x="1" y="318"/>
                    <a:pt x="1" y="1742"/>
                  </a:cubicBezTo>
                  <a:cubicBezTo>
                    <a:pt x="1" y="3161"/>
                    <a:pt x="1335" y="3646"/>
                    <a:pt x="1736" y="3646"/>
                  </a:cubicBezTo>
                  <a:cubicBezTo>
                    <a:pt x="2138" y="3646"/>
                    <a:pt x="3400" y="3141"/>
                    <a:pt x="3400" y="1742"/>
                  </a:cubicBezTo>
                  <a:cubicBezTo>
                    <a:pt x="3400" y="337"/>
                    <a:pt x="2662" y="1"/>
                    <a:pt x="1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617978" y="1876915"/>
              <a:ext cx="422352" cy="238297"/>
            </a:xfrm>
            <a:custGeom>
              <a:rect b="b" l="l" r="r" t="t"/>
              <a:pathLst>
                <a:path extrusionOk="0" h="2737" w="4851">
                  <a:moveTo>
                    <a:pt x="1949" y="0"/>
                  </a:moveTo>
                  <a:cubicBezTo>
                    <a:pt x="1222" y="0"/>
                    <a:pt x="997" y="463"/>
                    <a:pt x="997" y="463"/>
                  </a:cubicBezTo>
                  <a:cubicBezTo>
                    <a:pt x="997" y="463"/>
                    <a:pt x="963" y="451"/>
                    <a:pt x="903" y="451"/>
                  </a:cubicBezTo>
                  <a:cubicBezTo>
                    <a:pt x="790" y="451"/>
                    <a:pt x="586" y="495"/>
                    <a:pt x="356" y="755"/>
                  </a:cubicBezTo>
                  <a:cubicBezTo>
                    <a:pt x="0" y="1156"/>
                    <a:pt x="39" y="1616"/>
                    <a:pt x="117" y="2037"/>
                  </a:cubicBezTo>
                  <a:cubicBezTo>
                    <a:pt x="149" y="2212"/>
                    <a:pt x="402" y="2723"/>
                    <a:pt x="402" y="2723"/>
                  </a:cubicBezTo>
                  <a:cubicBezTo>
                    <a:pt x="402" y="2723"/>
                    <a:pt x="389" y="2289"/>
                    <a:pt x="492" y="1888"/>
                  </a:cubicBezTo>
                  <a:cubicBezTo>
                    <a:pt x="564" y="1616"/>
                    <a:pt x="842" y="1098"/>
                    <a:pt x="842" y="1098"/>
                  </a:cubicBezTo>
                  <a:cubicBezTo>
                    <a:pt x="842" y="1098"/>
                    <a:pt x="1613" y="1558"/>
                    <a:pt x="2442" y="1674"/>
                  </a:cubicBezTo>
                  <a:cubicBezTo>
                    <a:pt x="2726" y="1712"/>
                    <a:pt x="2936" y="1717"/>
                    <a:pt x="3093" y="1717"/>
                  </a:cubicBezTo>
                  <a:cubicBezTo>
                    <a:pt x="3153" y="1717"/>
                    <a:pt x="3205" y="1716"/>
                    <a:pt x="3251" y="1716"/>
                  </a:cubicBezTo>
                  <a:cubicBezTo>
                    <a:pt x="3439" y="1716"/>
                    <a:pt x="3523" y="1729"/>
                    <a:pt x="3588" y="1855"/>
                  </a:cubicBezTo>
                  <a:cubicBezTo>
                    <a:pt x="3717" y="2095"/>
                    <a:pt x="3562" y="2736"/>
                    <a:pt x="3562" y="2736"/>
                  </a:cubicBezTo>
                  <a:cubicBezTo>
                    <a:pt x="3562" y="2736"/>
                    <a:pt x="4851" y="573"/>
                    <a:pt x="2383" y="49"/>
                  </a:cubicBezTo>
                  <a:cubicBezTo>
                    <a:pt x="2222" y="15"/>
                    <a:pt x="2078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609533" y="2059754"/>
              <a:ext cx="364280" cy="79142"/>
            </a:xfrm>
            <a:custGeom>
              <a:rect b="b" l="l" r="r" t="t"/>
              <a:pathLst>
                <a:path extrusionOk="0" h="909" w="4184">
                  <a:moveTo>
                    <a:pt x="325" y="1"/>
                  </a:moveTo>
                  <a:cubicBezTo>
                    <a:pt x="77" y="1"/>
                    <a:pt x="0" y="162"/>
                    <a:pt x="0" y="371"/>
                  </a:cubicBezTo>
                  <a:cubicBezTo>
                    <a:pt x="0" y="610"/>
                    <a:pt x="175" y="908"/>
                    <a:pt x="453" y="908"/>
                  </a:cubicBezTo>
                  <a:cubicBezTo>
                    <a:pt x="699" y="908"/>
                    <a:pt x="894" y="720"/>
                    <a:pt x="894" y="481"/>
                  </a:cubicBezTo>
                  <a:cubicBezTo>
                    <a:pt x="894" y="241"/>
                    <a:pt x="790" y="66"/>
                    <a:pt x="421" y="8"/>
                  </a:cubicBezTo>
                  <a:cubicBezTo>
                    <a:pt x="386" y="3"/>
                    <a:pt x="354" y="1"/>
                    <a:pt x="325" y="1"/>
                  </a:cubicBezTo>
                  <a:close/>
                  <a:moveTo>
                    <a:pt x="3859" y="1"/>
                  </a:moveTo>
                  <a:cubicBezTo>
                    <a:pt x="3829" y="1"/>
                    <a:pt x="3797" y="3"/>
                    <a:pt x="3762" y="8"/>
                  </a:cubicBezTo>
                  <a:cubicBezTo>
                    <a:pt x="3387" y="66"/>
                    <a:pt x="3290" y="241"/>
                    <a:pt x="3290" y="481"/>
                  </a:cubicBezTo>
                  <a:cubicBezTo>
                    <a:pt x="3290" y="720"/>
                    <a:pt x="3490" y="908"/>
                    <a:pt x="3730" y="908"/>
                  </a:cubicBezTo>
                  <a:cubicBezTo>
                    <a:pt x="4009" y="908"/>
                    <a:pt x="4183" y="610"/>
                    <a:pt x="4183" y="371"/>
                  </a:cubicBezTo>
                  <a:cubicBezTo>
                    <a:pt x="4183" y="162"/>
                    <a:pt x="4106" y="1"/>
                    <a:pt x="3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754933" y="2183910"/>
              <a:ext cx="72264" cy="89155"/>
            </a:xfrm>
            <a:custGeom>
              <a:rect b="b" l="l" r="r" t="t"/>
              <a:pathLst>
                <a:path extrusionOk="0" h="1024" w="830">
                  <a:moveTo>
                    <a:pt x="415" y="0"/>
                  </a:moveTo>
                  <a:cubicBezTo>
                    <a:pt x="189" y="0"/>
                    <a:pt x="1" y="169"/>
                    <a:pt x="1" y="376"/>
                  </a:cubicBezTo>
                  <a:lnTo>
                    <a:pt x="1" y="648"/>
                  </a:lnTo>
                  <a:cubicBezTo>
                    <a:pt x="1" y="855"/>
                    <a:pt x="189" y="1023"/>
                    <a:pt x="415" y="1023"/>
                  </a:cubicBezTo>
                  <a:cubicBezTo>
                    <a:pt x="648" y="1023"/>
                    <a:pt x="830" y="855"/>
                    <a:pt x="830" y="648"/>
                  </a:cubicBezTo>
                  <a:lnTo>
                    <a:pt x="830" y="376"/>
                  </a:lnTo>
                  <a:cubicBezTo>
                    <a:pt x="830" y="169"/>
                    <a:pt x="648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15"/>
          <p:cNvGrpSpPr/>
          <p:nvPr/>
        </p:nvGrpSpPr>
        <p:grpSpPr>
          <a:xfrm>
            <a:off x="337325" y="3161791"/>
            <a:ext cx="1743000" cy="1240509"/>
            <a:chOff x="710300" y="1336349"/>
            <a:chExt cx="1743000" cy="1240509"/>
          </a:xfrm>
        </p:grpSpPr>
        <p:sp>
          <p:nvSpPr>
            <p:cNvPr id="150" name="Google Shape;150;p15"/>
            <p:cNvSpPr txBox="1"/>
            <p:nvPr/>
          </p:nvSpPr>
          <p:spPr>
            <a:xfrm>
              <a:off x="710300" y="1553858"/>
              <a:ext cx="1704600" cy="10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The virtual classroom is also available anywhere there’s an internet connection, and a good way to take advantage of this is to travel.</a:t>
              </a:r>
              <a:endParaRPr sz="10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5"/>
            <p:cNvSpPr txBox="1"/>
            <p:nvPr/>
          </p:nvSpPr>
          <p:spPr>
            <a:xfrm>
              <a:off x="710300" y="13363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It’s accessible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2" name="Google Shape;152;p15"/>
          <p:cNvGrpSpPr/>
          <p:nvPr/>
        </p:nvGrpSpPr>
        <p:grpSpPr>
          <a:xfrm>
            <a:off x="4130018" y="3278458"/>
            <a:ext cx="731548" cy="679256"/>
            <a:chOff x="3067113" y="2877389"/>
            <a:chExt cx="705923" cy="654642"/>
          </a:xfrm>
        </p:grpSpPr>
        <p:sp>
          <p:nvSpPr>
            <p:cNvPr id="153" name="Google Shape;153;p15"/>
            <p:cNvSpPr/>
            <p:nvPr/>
          </p:nvSpPr>
          <p:spPr>
            <a:xfrm>
              <a:off x="3067113" y="2877389"/>
              <a:ext cx="705923" cy="654642"/>
            </a:xfrm>
            <a:custGeom>
              <a:rect b="b" l="l" r="r" t="t"/>
              <a:pathLst>
                <a:path extrusionOk="0" h="7519" w="8108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266667" y="3237058"/>
              <a:ext cx="254926" cy="244217"/>
            </a:xfrm>
            <a:custGeom>
              <a:rect b="b" l="l" r="r" t="t"/>
              <a:pathLst>
                <a:path extrusionOk="0" h="2805" w="2928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3282513" y="3008772"/>
              <a:ext cx="215399" cy="243608"/>
            </a:xfrm>
            <a:custGeom>
              <a:rect b="b" l="l" r="r" t="t"/>
              <a:pathLst>
                <a:path extrusionOk="0" h="2798" w="2474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257700" y="3125440"/>
              <a:ext cx="265026" cy="60423"/>
            </a:xfrm>
            <a:custGeom>
              <a:rect b="b" l="l" r="r" t="t"/>
              <a:pathLst>
                <a:path extrusionOk="0" h="694" w="3044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3263881" y="2984567"/>
              <a:ext cx="274690" cy="182140"/>
            </a:xfrm>
            <a:custGeom>
              <a:rect b="b" l="l" r="r" t="t"/>
              <a:pathLst>
                <a:path extrusionOk="0" h="2092" w="3155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3363659" y="3220168"/>
              <a:ext cx="52500" cy="68868"/>
            </a:xfrm>
            <a:custGeom>
              <a:rect b="b" l="l" r="r" t="t"/>
              <a:pathLst>
                <a:path extrusionOk="0" h="791" w="603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15"/>
          <p:cNvGrpSpPr/>
          <p:nvPr/>
        </p:nvGrpSpPr>
        <p:grpSpPr>
          <a:xfrm>
            <a:off x="3593246" y="3957717"/>
            <a:ext cx="1957516" cy="1054509"/>
            <a:chOff x="710300" y="3307649"/>
            <a:chExt cx="1842021" cy="972436"/>
          </a:xfrm>
        </p:grpSpPr>
        <p:sp>
          <p:nvSpPr>
            <p:cNvPr id="160" name="Google Shape;160;p15"/>
            <p:cNvSpPr txBox="1"/>
            <p:nvPr/>
          </p:nvSpPr>
          <p:spPr>
            <a:xfrm>
              <a:off x="710321" y="3645285"/>
              <a:ext cx="1842000" cy="6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In a space as vast and wide as the internet, there are infinite skills and subjects to teach and learn.</a:t>
              </a:r>
              <a:endParaRPr sz="10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15"/>
            <p:cNvSpPr txBox="1"/>
            <p:nvPr/>
          </p:nvSpPr>
          <p:spPr>
            <a:xfrm>
              <a:off x="71030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           Vastness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2" name="Google Shape;162;p15"/>
          <p:cNvGrpSpPr/>
          <p:nvPr/>
        </p:nvGrpSpPr>
        <p:grpSpPr>
          <a:xfrm>
            <a:off x="6044435" y="3073455"/>
            <a:ext cx="731526" cy="731485"/>
            <a:chOff x="4858928" y="1838781"/>
            <a:chExt cx="726296" cy="726906"/>
          </a:xfrm>
        </p:grpSpPr>
        <p:sp>
          <p:nvSpPr>
            <p:cNvPr id="163" name="Google Shape;163;p15"/>
            <p:cNvSpPr/>
            <p:nvPr/>
          </p:nvSpPr>
          <p:spPr>
            <a:xfrm>
              <a:off x="4858928" y="1838781"/>
              <a:ext cx="726296" cy="726906"/>
            </a:xfrm>
            <a:custGeom>
              <a:rect b="b" l="l" r="r" t="t"/>
              <a:pathLst>
                <a:path extrusionOk="0" h="8349" w="8342">
                  <a:moveTo>
                    <a:pt x="4171" y="1"/>
                  </a:moveTo>
                  <a:cubicBezTo>
                    <a:pt x="1865" y="1"/>
                    <a:pt x="0" y="1872"/>
                    <a:pt x="0" y="4171"/>
                  </a:cubicBezTo>
                  <a:cubicBezTo>
                    <a:pt x="0" y="5512"/>
                    <a:pt x="628" y="6703"/>
                    <a:pt x="1606" y="7468"/>
                  </a:cubicBezTo>
                  <a:cubicBezTo>
                    <a:pt x="1470" y="7921"/>
                    <a:pt x="1172" y="8141"/>
                    <a:pt x="1172" y="8141"/>
                  </a:cubicBezTo>
                  <a:cubicBezTo>
                    <a:pt x="1259" y="8158"/>
                    <a:pt x="1340" y="8166"/>
                    <a:pt x="1416" y="8166"/>
                  </a:cubicBezTo>
                  <a:cubicBezTo>
                    <a:pt x="1825" y="8166"/>
                    <a:pt x="2085" y="7948"/>
                    <a:pt x="2189" y="7850"/>
                  </a:cubicBezTo>
                  <a:cubicBezTo>
                    <a:pt x="2778" y="8167"/>
                    <a:pt x="3452" y="8348"/>
                    <a:pt x="4171" y="8348"/>
                  </a:cubicBezTo>
                  <a:cubicBezTo>
                    <a:pt x="6476" y="8348"/>
                    <a:pt x="8341" y="6477"/>
                    <a:pt x="8341" y="4178"/>
                  </a:cubicBezTo>
                  <a:cubicBezTo>
                    <a:pt x="8341" y="1872"/>
                    <a:pt x="6476" y="1"/>
                    <a:pt x="417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077115" y="2225005"/>
              <a:ext cx="298894" cy="263981"/>
            </a:xfrm>
            <a:custGeom>
              <a:rect b="b" l="l" r="r" t="t"/>
              <a:pathLst>
                <a:path extrusionOk="0" h="3032" w="3433">
                  <a:moveTo>
                    <a:pt x="1717" y="1"/>
                  </a:moveTo>
                  <a:cubicBezTo>
                    <a:pt x="765" y="1"/>
                    <a:pt x="0" y="700"/>
                    <a:pt x="0" y="1562"/>
                  </a:cubicBezTo>
                  <a:lnTo>
                    <a:pt x="0" y="2688"/>
                  </a:lnTo>
                  <a:cubicBezTo>
                    <a:pt x="0" y="2688"/>
                    <a:pt x="376" y="3032"/>
                    <a:pt x="1665" y="3032"/>
                  </a:cubicBezTo>
                  <a:cubicBezTo>
                    <a:pt x="2953" y="3032"/>
                    <a:pt x="3433" y="2688"/>
                    <a:pt x="3433" y="2688"/>
                  </a:cubicBezTo>
                  <a:lnTo>
                    <a:pt x="3433" y="1562"/>
                  </a:lnTo>
                  <a:cubicBezTo>
                    <a:pt x="3433" y="700"/>
                    <a:pt x="2662" y="1"/>
                    <a:pt x="1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095747" y="1971904"/>
              <a:ext cx="252663" cy="270163"/>
            </a:xfrm>
            <a:custGeom>
              <a:rect b="b" l="l" r="r" t="t"/>
              <a:pathLst>
                <a:path extrusionOk="0" h="3103" w="2902">
                  <a:moveTo>
                    <a:pt x="1470" y="0"/>
                  </a:moveTo>
                  <a:cubicBezTo>
                    <a:pt x="667" y="0"/>
                    <a:pt x="0" y="272"/>
                    <a:pt x="0" y="1483"/>
                  </a:cubicBezTo>
                  <a:cubicBezTo>
                    <a:pt x="0" y="2694"/>
                    <a:pt x="1133" y="3102"/>
                    <a:pt x="1477" y="3102"/>
                  </a:cubicBezTo>
                  <a:cubicBezTo>
                    <a:pt x="1820" y="3102"/>
                    <a:pt x="2901" y="2675"/>
                    <a:pt x="2901" y="1483"/>
                  </a:cubicBezTo>
                  <a:cubicBezTo>
                    <a:pt x="2901" y="285"/>
                    <a:pt x="2267" y="0"/>
                    <a:pt x="14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066928" y="2101023"/>
              <a:ext cx="310213" cy="67737"/>
            </a:xfrm>
            <a:custGeom>
              <a:rect b="b" l="l" r="r" t="t"/>
              <a:pathLst>
                <a:path extrusionOk="0" h="778" w="3563">
                  <a:moveTo>
                    <a:pt x="276" y="1"/>
                  </a:moveTo>
                  <a:cubicBezTo>
                    <a:pt x="68" y="1"/>
                    <a:pt x="1" y="138"/>
                    <a:pt x="1" y="318"/>
                  </a:cubicBezTo>
                  <a:cubicBezTo>
                    <a:pt x="1" y="518"/>
                    <a:pt x="150" y="777"/>
                    <a:pt x="383" y="777"/>
                  </a:cubicBezTo>
                  <a:cubicBezTo>
                    <a:pt x="590" y="777"/>
                    <a:pt x="759" y="609"/>
                    <a:pt x="759" y="408"/>
                  </a:cubicBezTo>
                  <a:cubicBezTo>
                    <a:pt x="759" y="207"/>
                    <a:pt x="674" y="52"/>
                    <a:pt x="357" y="7"/>
                  </a:cubicBezTo>
                  <a:cubicBezTo>
                    <a:pt x="328" y="3"/>
                    <a:pt x="301" y="1"/>
                    <a:pt x="276" y="1"/>
                  </a:cubicBezTo>
                  <a:close/>
                  <a:moveTo>
                    <a:pt x="3288" y="1"/>
                  </a:moveTo>
                  <a:cubicBezTo>
                    <a:pt x="3263" y="1"/>
                    <a:pt x="3236" y="3"/>
                    <a:pt x="3206" y="7"/>
                  </a:cubicBezTo>
                  <a:cubicBezTo>
                    <a:pt x="2889" y="52"/>
                    <a:pt x="2805" y="207"/>
                    <a:pt x="2805" y="408"/>
                  </a:cubicBezTo>
                  <a:cubicBezTo>
                    <a:pt x="2805" y="609"/>
                    <a:pt x="2973" y="777"/>
                    <a:pt x="3181" y="777"/>
                  </a:cubicBezTo>
                  <a:cubicBezTo>
                    <a:pt x="3414" y="777"/>
                    <a:pt x="3563" y="518"/>
                    <a:pt x="3563" y="318"/>
                  </a:cubicBezTo>
                  <a:cubicBezTo>
                    <a:pt x="3563" y="138"/>
                    <a:pt x="3496" y="1"/>
                    <a:pt x="3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074329" y="1945088"/>
              <a:ext cx="359230" cy="203384"/>
            </a:xfrm>
            <a:custGeom>
              <a:rect b="b" l="l" r="r" t="t"/>
              <a:pathLst>
                <a:path extrusionOk="0" h="2336" w="4126">
                  <a:moveTo>
                    <a:pt x="1655" y="1"/>
                  </a:moveTo>
                  <a:cubicBezTo>
                    <a:pt x="1038" y="1"/>
                    <a:pt x="842" y="392"/>
                    <a:pt x="842" y="392"/>
                  </a:cubicBezTo>
                  <a:cubicBezTo>
                    <a:pt x="842" y="392"/>
                    <a:pt x="815" y="383"/>
                    <a:pt x="767" y="383"/>
                  </a:cubicBezTo>
                  <a:cubicBezTo>
                    <a:pt x="672" y="383"/>
                    <a:pt x="497" y="421"/>
                    <a:pt x="298" y="645"/>
                  </a:cubicBezTo>
                  <a:cubicBezTo>
                    <a:pt x="0" y="988"/>
                    <a:pt x="32" y="1377"/>
                    <a:pt x="91" y="1739"/>
                  </a:cubicBezTo>
                  <a:cubicBezTo>
                    <a:pt x="123" y="1888"/>
                    <a:pt x="343" y="2322"/>
                    <a:pt x="343" y="2322"/>
                  </a:cubicBezTo>
                  <a:cubicBezTo>
                    <a:pt x="343" y="2322"/>
                    <a:pt x="233" y="988"/>
                    <a:pt x="790" y="988"/>
                  </a:cubicBezTo>
                  <a:cubicBezTo>
                    <a:pt x="1069" y="988"/>
                    <a:pt x="1354" y="1124"/>
                    <a:pt x="1651" y="1124"/>
                  </a:cubicBezTo>
                  <a:cubicBezTo>
                    <a:pt x="1657" y="1124"/>
                    <a:pt x="1664" y="1124"/>
                    <a:pt x="1671" y="1124"/>
                  </a:cubicBezTo>
                  <a:cubicBezTo>
                    <a:pt x="1956" y="1124"/>
                    <a:pt x="2247" y="975"/>
                    <a:pt x="2558" y="975"/>
                  </a:cubicBezTo>
                  <a:cubicBezTo>
                    <a:pt x="3212" y="975"/>
                    <a:pt x="3031" y="2335"/>
                    <a:pt x="3031" y="2335"/>
                  </a:cubicBezTo>
                  <a:cubicBezTo>
                    <a:pt x="3031" y="2335"/>
                    <a:pt x="4125" y="490"/>
                    <a:pt x="2027" y="43"/>
                  </a:cubicBezTo>
                  <a:cubicBezTo>
                    <a:pt x="1889" y="13"/>
                    <a:pt x="1765" y="1"/>
                    <a:pt x="1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190997" y="2206460"/>
              <a:ext cx="61555" cy="76182"/>
            </a:xfrm>
            <a:custGeom>
              <a:rect b="b" l="l" r="r" t="t"/>
              <a:pathLst>
                <a:path extrusionOk="0" h="875" w="707">
                  <a:moveTo>
                    <a:pt x="350" y="0"/>
                  </a:moveTo>
                  <a:cubicBezTo>
                    <a:pt x="156" y="0"/>
                    <a:pt x="1" y="143"/>
                    <a:pt x="1" y="324"/>
                  </a:cubicBezTo>
                  <a:lnTo>
                    <a:pt x="1" y="557"/>
                  </a:lnTo>
                  <a:cubicBezTo>
                    <a:pt x="1" y="732"/>
                    <a:pt x="156" y="874"/>
                    <a:pt x="350" y="874"/>
                  </a:cubicBezTo>
                  <a:cubicBezTo>
                    <a:pt x="551" y="874"/>
                    <a:pt x="706" y="732"/>
                    <a:pt x="706" y="557"/>
                  </a:cubicBezTo>
                  <a:lnTo>
                    <a:pt x="706" y="324"/>
                  </a:lnTo>
                  <a:cubicBezTo>
                    <a:pt x="706" y="143"/>
                    <a:pt x="551" y="0"/>
                    <a:pt x="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15"/>
          <p:cNvGrpSpPr/>
          <p:nvPr/>
        </p:nvGrpSpPr>
        <p:grpSpPr>
          <a:xfrm>
            <a:off x="6942475" y="3125025"/>
            <a:ext cx="1743000" cy="1200425"/>
            <a:chOff x="6690687" y="2081008"/>
            <a:chExt cx="1743000" cy="1200425"/>
          </a:xfrm>
        </p:grpSpPr>
        <p:sp>
          <p:nvSpPr>
            <p:cNvPr id="170" name="Google Shape;170;p15"/>
            <p:cNvSpPr txBox="1"/>
            <p:nvPr/>
          </p:nvSpPr>
          <p:spPr>
            <a:xfrm>
              <a:off x="6690687" y="2295333"/>
              <a:ext cx="1743000" cy="9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Online education tends to be more affordable.You can also save money from commute and class materials, which are often available for free.</a:t>
              </a:r>
              <a:endParaRPr sz="9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15"/>
            <p:cNvSpPr txBox="1"/>
            <p:nvPr/>
          </p:nvSpPr>
          <p:spPr>
            <a:xfrm>
              <a:off x="6690687" y="2081008"/>
              <a:ext cx="1743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Cost effectiveness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2" name="Google Shape;172;p15"/>
          <p:cNvGrpSpPr/>
          <p:nvPr/>
        </p:nvGrpSpPr>
        <p:grpSpPr>
          <a:xfrm>
            <a:off x="6107271" y="1692448"/>
            <a:ext cx="731553" cy="674601"/>
            <a:chOff x="5254730" y="2780398"/>
            <a:chExt cx="822155" cy="762951"/>
          </a:xfrm>
        </p:grpSpPr>
        <p:sp>
          <p:nvSpPr>
            <p:cNvPr id="173" name="Google Shape;173;p15"/>
            <p:cNvSpPr/>
            <p:nvPr/>
          </p:nvSpPr>
          <p:spPr>
            <a:xfrm>
              <a:off x="5254730" y="2780398"/>
              <a:ext cx="822155" cy="762951"/>
            </a:xfrm>
            <a:custGeom>
              <a:rect b="b" l="l" r="r" t="t"/>
              <a:pathLst>
                <a:path extrusionOk="0" h="8763" w="9443">
                  <a:moveTo>
                    <a:pt x="5064" y="0"/>
                  </a:moveTo>
                  <a:cubicBezTo>
                    <a:pt x="2649" y="0"/>
                    <a:pt x="687" y="1963"/>
                    <a:pt x="687" y="4378"/>
                  </a:cubicBezTo>
                  <a:cubicBezTo>
                    <a:pt x="687" y="4417"/>
                    <a:pt x="687" y="4449"/>
                    <a:pt x="687" y="4482"/>
                  </a:cubicBezTo>
                  <a:cubicBezTo>
                    <a:pt x="531" y="4525"/>
                    <a:pt x="391" y="4538"/>
                    <a:pt x="278" y="4538"/>
                  </a:cubicBezTo>
                  <a:cubicBezTo>
                    <a:pt x="107" y="4538"/>
                    <a:pt x="0" y="4508"/>
                    <a:pt x="0" y="4508"/>
                  </a:cubicBezTo>
                  <a:lnTo>
                    <a:pt x="0" y="4508"/>
                  </a:lnTo>
                  <a:cubicBezTo>
                    <a:pt x="208" y="4916"/>
                    <a:pt x="531" y="5071"/>
                    <a:pt x="752" y="5129"/>
                  </a:cubicBezTo>
                  <a:cubicBezTo>
                    <a:pt x="1108" y="7189"/>
                    <a:pt x="2901" y="8762"/>
                    <a:pt x="5064" y="8762"/>
                  </a:cubicBezTo>
                  <a:cubicBezTo>
                    <a:pt x="7486" y="8762"/>
                    <a:pt x="9442" y="6800"/>
                    <a:pt x="9442" y="4378"/>
                  </a:cubicBezTo>
                  <a:cubicBezTo>
                    <a:pt x="9442" y="1963"/>
                    <a:pt x="7486" y="0"/>
                    <a:pt x="5064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533253" y="2968112"/>
              <a:ext cx="299504" cy="227936"/>
            </a:xfrm>
            <a:custGeom>
              <a:rect b="b" l="l" r="r" t="t"/>
              <a:pathLst>
                <a:path extrusionOk="0" h="2618" w="3440">
                  <a:moveTo>
                    <a:pt x="234" y="1"/>
                  </a:moveTo>
                  <a:cubicBezTo>
                    <a:pt x="104" y="1"/>
                    <a:pt x="0" y="117"/>
                    <a:pt x="0" y="260"/>
                  </a:cubicBezTo>
                  <a:lnTo>
                    <a:pt x="0" y="2093"/>
                  </a:lnTo>
                  <a:cubicBezTo>
                    <a:pt x="273" y="2464"/>
                    <a:pt x="1021" y="2618"/>
                    <a:pt x="1751" y="2618"/>
                  </a:cubicBezTo>
                  <a:cubicBezTo>
                    <a:pt x="2599" y="2618"/>
                    <a:pt x="3422" y="2409"/>
                    <a:pt x="3439" y="2093"/>
                  </a:cubicBezTo>
                  <a:lnTo>
                    <a:pt x="3439" y="260"/>
                  </a:lnTo>
                  <a:cubicBezTo>
                    <a:pt x="3439" y="117"/>
                    <a:pt x="3329" y="1"/>
                    <a:pt x="3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532121" y="3155304"/>
              <a:ext cx="314131" cy="276954"/>
            </a:xfrm>
            <a:custGeom>
              <a:rect b="b" l="l" r="r" t="t"/>
              <a:pathLst>
                <a:path extrusionOk="0" h="3181" w="3608">
                  <a:moveTo>
                    <a:pt x="1807" y="1"/>
                  </a:moveTo>
                  <a:cubicBezTo>
                    <a:pt x="810" y="1"/>
                    <a:pt x="0" y="733"/>
                    <a:pt x="0" y="1639"/>
                  </a:cubicBezTo>
                  <a:lnTo>
                    <a:pt x="0" y="2824"/>
                  </a:lnTo>
                  <a:cubicBezTo>
                    <a:pt x="0" y="2824"/>
                    <a:pt x="389" y="3180"/>
                    <a:pt x="1755" y="3180"/>
                  </a:cubicBezTo>
                  <a:cubicBezTo>
                    <a:pt x="3115" y="3180"/>
                    <a:pt x="3607" y="2824"/>
                    <a:pt x="3607" y="2824"/>
                  </a:cubicBezTo>
                  <a:lnTo>
                    <a:pt x="3607" y="1639"/>
                  </a:lnTo>
                  <a:cubicBezTo>
                    <a:pt x="3607" y="733"/>
                    <a:pt x="2798" y="1"/>
                    <a:pt x="1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552408" y="2889230"/>
              <a:ext cx="264503" cy="284267"/>
            </a:xfrm>
            <a:custGeom>
              <a:rect b="b" l="l" r="r" t="t"/>
              <a:pathLst>
                <a:path extrusionOk="0" h="3265" w="3038">
                  <a:moveTo>
                    <a:pt x="1535" y="0"/>
                  </a:moveTo>
                  <a:cubicBezTo>
                    <a:pt x="700" y="0"/>
                    <a:pt x="1" y="285"/>
                    <a:pt x="1" y="1561"/>
                  </a:cubicBezTo>
                  <a:cubicBezTo>
                    <a:pt x="1" y="2830"/>
                    <a:pt x="1192" y="3264"/>
                    <a:pt x="1548" y="3264"/>
                  </a:cubicBezTo>
                  <a:cubicBezTo>
                    <a:pt x="1911" y="3264"/>
                    <a:pt x="3038" y="2811"/>
                    <a:pt x="3038" y="1561"/>
                  </a:cubicBezTo>
                  <a:cubicBezTo>
                    <a:pt x="3038" y="305"/>
                    <a:pt x="2377" y="0"/>
                    <a:pt x="15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521935" y="3024966"/>
              <a:ext cx="325971" cy="70697"/>
            </a:xfrm>
            <a:custGeom>
              <a:rect b="b" l="l" r="r" t="t"/>
              <a:pathLst>
                <a:path extrusionOk="0" h="812" w="3744">
                  <a:moveTo>
                    <a:pt x="284" y="1"/>
                  </a:moveTo>
                  <a:cubicBezTo>
                    <a:pt x="67" y="1"/>
                    <a:pt x="1" y="149"/>
                    <a:pt x="1" y="332"/>
                  </a:cubicBezTo>
                  <a:cubicBezTo>
                    <a:pt x="1" y="546"/>
                    <a:pt x="156" y="811"/>
                    <a:pt x="402" y="811"/>
                  </a:cubicBezTo>
                  <a:cubicBezTo>
                    <a:pt x="623" y="811"/>
                    <a:pt x="797" y="643"/>
                    <a:pt x="797" y="429"/>
                  </a:cubicBezTo>
                  <a:cubicBezTo>
                    <a:pt x="797" y="222"/>
                    <a:pt x="707" y="60"/>
                    <a:pt x="376" y="8"/>
                  </a:cubicBezTo>
                  <a:cubicBezTo>
                    <a:pt x="343" y="3"/>
                    <a:pt x="312" y="1"/>
                    <a:pt x="284" y="1"/>
                  </a:cubicBezTo>
                  <a:close/>
                  <a:moveTo>
                    <a:pt x="3454" y="1"/>
                  </a:moveTo>
                  <a:cubicBezTo>
                    <a:pt x="3426" y="1"/>
                    <a:pt x="3395" y="3"/>
                    <a:pt x="3362" y="8"/>
                  </a:cubicBezTo>
                  <a:cubicBezTo>
                    <a:pt x="3032" y="60"/>
                    <a:pt x="2941" y="222"/>
                    <a:pt x="2941" y="429"/>
                  </a:cubicBezTo>
                  <a:cubicBezTo>
                    <a:pt x="2941" y="643"/>
                    <a:pt x="3116" y="811"/>
                    <a:pt x="3336" y="811"/>
                  </a:cubicBezTo>
                  <a:cubicBezTo>
                    <a:pt x="3582" y="811"/>
                    <a:pt x="3744" y="546"/>
                    <a:pt x="3744" y="332"/>
                  </a:cubicBezTo>
                  <a:cubicBezTo>
                    <a:pt x="3744" y="149"/>
                    <a:pt x="3673" y="1"/>
                    <a:pt x="3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5460466" y="2861543"/>
              <a:ext cx="377340" cy="212700"/>
            </a:xfrm>
            <a:custGeom>
              <a:rect b="b" l="l" r="r" t="t"/>
              <a:pathLst>
                <a:path extrusionOk="0" h="2443" w="4334">
                  <a:moveTo>
                    <a:pt x="2601" y="1"/>
                  </a:moveTo>
                  <a:cubicBezTo>
                    <a:pt x="2483" y="1"/>
                    <a:pt x="2351" y="14"/>
                    <a:pt x="2203" y="46"/>
                  </a:cubicBezTo>
                  <a:cubicBezTo>
                    <a:pt x="1" y="513"/>
                    <a:pt x="1147" y="2442"/>
                    <a:pt x="1147" y="2442"/>
                  </a:cubicBezTo>
                  <a:cubicBezTo>
                    <a:pt x="1147" y="2442"/>
                    <a:pt x="1011" y="1872"/>
                    <a:pt x="1121" y="1659"/>
                  </a:cubicBezTo>
                  <a:cubicBezTo>
                    <a:pt x="1184" y="1545"/>
                    <a:pt x="1260" y="1534"/>
                    <a:pt x="1432" y="1534"/>
                  </a:cubicBezTo>
                  <a:cubicBezTo>
                    <a:pt x="1472" y="1534"/>
                    <a:pt x="1517" y="1535"/>
                    <a:pt x="1568" y="1535"/>
                  </a:cubicBezTo>
                  <a:cubicBezTo>
                    <a:pt x="1709" y="1535"/>
                    <a:pt x="1896" y="1530"/>
                    <a:pt x="2151" y="1497"/>
                  </a:cubicBezTo>
                  <a:cubicBezTo>
                    <a:pt x="2889" y="1393"/>
                    <a:pt x="3582" y="985"/>
                    <a:pt x="3582" y="985"/>
                  </a:cubicBezTo>
                  <a:cubicBezTo>
                    <a:pt x="3582" y="985"/>
                    <a:pt x="3835" y="1445"/>
                    <a:pt x="3893" y="1691"/>
                  </a:cubicBezTo>
                  <a:cubicBezTo>
                    <a:pt x="3984" y="2047"/>
                    <a:pt x="3971" y="2436"/>
                    <a:pt x="3971" y="2436"/>
                  </a:cubicBezTo>
                  <a:cubicBezTo>
                    <a:pt x="3971" y="2436"/>
                    <a:pt x="4204" y="1976"/>
                    <a:pt x="4230" y="1821"/>
                  </a:cubicBezTo>
                  <a:cubicBezTo>
                    <a:pt x="4301" y="1445"/>
                    <a:pt x="4333" y="1037"/>
                    <a:pt x="4016" y="674"/>
                  </a:cubicBezTo>
                  <a:cubicBezTo>
                    <a:pt x="3810" y="438"/>
                    <a:pt x="3627" y="399"/>
                    <a:pt x="3527" y="399"/>
                  </a:cubicBezTo>
                  <a:cubicBezTo>
                    <a:pt x="3476" y="399"/>
                    <a:pt x="3446" y="409"/>
                    <a:pt x="3446" y="409"/>
                  </a:cubicBezTo>
                  <a:cubicBezTo>
                    <a:pt x="3446" y="409"/>
                    <a:pt x="3247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5652185" y="3135627"/>
              <a:ext cx="64341" cy="80709"/>
            </a:xfrm>
            <a:custGeom>
              <a:rect b="b" l="l" r="r" t="t"/>
              <a:pathLst>
                <a:path extrusionOk="0" h="927" w="739">
                  <a:moveTo>
                    <a:pt x="370" y="0"/>
                  </a:moveTo>
                  <a:cubicBezTo>
                    <a:pt x="163" y="0"/>
                    <a:pt x="1" y="156"/>
                    <a:pt x="1" y="343"/>
                  </a:cubicBezTo>
                  <a:lnTo>
                    <a:pt x="1" y="583"/>
                  </a:lnTo>
                  <a:cubicBezTo>
                    <a:pt x="1" y="771"/>
                    <a:pt x="163" y="926"/>
                    <a:pt x="370" y="926"/>
                  </a:cubicBezTo>
                  <a:cubicBezTo>
                    <a:pt x="577" y="926"/>
                    <a:pt x="739" y="771"/>
                    <a:pt x="739" y="583"/>
                  </a:cubicBezTo>
                  <a:lnTo>
                    <a:pt x="739" y="343"/>
                  </a:lnTo>
                  <a:cubicBezTo>
                    <a:pt x="739" y="156"/>
                    <a:pt x="577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5"/>
          <p:cNvGrpSpPr/>
          <p:nvPr/>
        </p:nvGrpSpPr>
        <p:grpSpPr>
          <a:xfrm>
            <a:off x="6843225" y="1644838"/>
            <a:ext cx="2013601" cy="1054478"/>
            <a:chOff x="6690649" y="3090357"/>
            <a:chExt cx="1798500" cy="1189618"/>
          </a:xfrm>
        </p:grpSpPr>
        <p:sp>
          <p:nvSpPr>
            <p:cNvPr id="181" name="Google Shape;181;p15"/>
            <p:cNvSpPr txBox="1"/>
            <p:nvPr/>
          </p:nvSpPr>
          <p:spPr>
            <a:xfrm>
              <a:off x="6690700" y="35251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Teacher can integrate ebooks, videos, pictures, doubt discussion to improve lessons.</a:t>
              </a:r>
              <a:endParaRPr sz="10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15"/>
            <p:cNvSpPr txBox="1"/>
            <p:nvPr/>
          </p:nvSpPr>
          <p:spPr>
            <a:xfrm>
              <a:off x="6690649" y="3090357"/>
              <a:ext cx="1798500" cy="5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Customized learning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3" name="Google Shape;183;p15"/>
          <p:cNvGrpSpPr/>
          <p:nvPr/>
        </p:nvGrpSpPr>
        <p:grpSpPr>
          <a:xfrm>
            <a:off x="2148068" y="1732596"/>
            <a:ext cx="731548" cy="679256"/>
            <a:chOff x="3067113" y="2877389"/>
            <a:chExt cx="705923" cy="654642"/>
          </a:xfrm>
        </p:grpSpPr>
        <p:sp>
          <p:nvSpPr>
            <p:cNvPr id="184" name="Google Shape;184;p15"/>
            <p:cNvSpPr/>
            <p:nvPr/>
          </p:nvSpPr>
          <p:spPr>
            <a:xfrm>
              <a:off x="3067113" y="2877389"/>
              <a:ext cx="705923" cy="654642"/>
            </a:xfrm>
            <a:custGeom>
              <a:rect b="b" l="l" r="r" t="t"/>
              <a:pathLst>
                <a:path extrusionOk="0" h="7519" w="8108">
                  <a:moveTo>
                    <a:pt x="3756" y="0"/>
                  </a:moveTo>
                  <a:cubicBezTo>
                    <a:pt x="1684" y="0"/>
                    <a:pt x="0" y="1678"/>
                    <a:pt x="0" y="3756"/>
                  </a:cubicBezTo>
                  <a:cubicBezTo>
                    <a:pt x="0" y="5835"/>
                    <a:pt x="1684" y="7519"/>
                    <a:pt x="3756" y="7519"/>
                  </a:cubicBezTo>
                  <a:cubicBezTo>
                    <a:pt x="5615" y="7519"/>
                    <a:pt x="7156" y="6172"/>
                    <a:pt x="7460" y="4404"/>
                  </a:cubicBezTo>
                  <a:cubicBezTo>
                    <a:pt x="7648" y="4352"/>
                    <a:pt x="7933" y="4223"/>
                    <a:pt x="8108" y="3866"/>
                  </a:cubicBezTo>
                  <a:lnTo>
                    <a:pt x="8108" y="3866"/>
                  </a:lnTo>
                  <a:cubicBezTo>
                    <a:pt x="8108" y="3866"/>
                    <a:pt x="8014" y="3893"/>
                    <a:pt x="7863" y="3893"/>
                  </a:cubicBezTo>
                  <a:cubicBezTo>
                    <a:pt x="7768" y="3893"/>
                    <a:pt x="7650" y="3882"/>
                    <a:pt x="7519" y="3847"/>
                  </a:cubicBezTo>
                  <a:cubicBezTo>
                    <a:pt x="7519" y="3815"/>
                    <a:pt x="7519" y="3789"/>
                    <a:pt x="7519" y="3756"/>
                  </a:cubicBezTo>
                  <a:cubicBezTo>
                    <a:pt x="7519" y="1678"/>
                    <a:pt x="5835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3266667" y="3237058"/>
              <a:ext cx="254926" cy="244217"/>
            </a:xfrm>
            <a:custGeom>
              <a:rect b="b" l="l" r="r" t="t"/>
              <a:pathLst>
                <a:path extrusionOk="0" h="2805" w="2928">
                  <a:moveTo>
                    <a:pt x="1464" y="1"/>
                  </a:moveTo>
                  <a:cubicBezTo>
                    <a:pt x="655" y="1"/>
                    <a:pt x="1" y="629"/>
                    <a:pt x="1" y="1406"/>
                  </a:cubicBezTo>
                  <a:lnTo>
                    <a:pt x="1" y="2423"/>
                  </a:lnTo>
                  <a:cubicBezTo>
                    <a:pt x="1" y="2423"/>
                    <a:pt x="454" y="2805"/>
                    <a:pt x="1387" y="2805"/>
                  </a:cubicBezTo>
                  <a:cubicBezTo>
                    <a:pt x="2313" y="2805"/>
                    <a:pt x="2928" y="2423"/>
                    <a:pt x="2928" y="2423"/>
                  </a:cubicBezTo>
                  <a:lnTo>
                    <a:pt x="2928" y="1406"/>
                  </a:lnTo>
                  <a:cubicBezTo>
                    <a:pt x="2928" y="629"/>
                    <a:pt x="2274" y="1"/>
                    <a:pt x="14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282513" y="3008772"/>
              <a:ext cx="215399" cy="243608"/>
            </a:xfrm>
            <a:custGeom>
              <a:rect b="b" l="l" r="r" t="t"/>
              <a:pathLst>
                <a:path extrusionOk="0" h="2798" w="2474">
                  <a:moveTo>
                    <a:pt x="1256" y="0"/>
                  </a:moveTo>
                  <a:cubicBezTo>
                    <a:pt x="570" y="0"/>
                    <a:pt x="0" y="246"/>
                    <a:pt x="0" y="1334"/>
                  </a:cubicBezTo>
                  <a:cubicBezTo>
                    <a:pt x="0" y="2429"/>
                    <a:pt x="971" y="2798"/>
                    <a:pt x="1263" y="2798"/>
                  </a:cubicBezTo>
                  <a:cubicBezTo>
                    <a:pt x="1554" y="2798"/>
                    <a:pt x="2474" y="2416"/>
                    <a:pt x="2474" y="1334"/>
                  </a:cubicBezTo>
                  <a:cubicBezTo>
                    <a:pt x="2474" y="259"/>
                    <a:pt x="1936" y="0"/>
                    <a:pt x="1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257700" y="3125440"/>
              <a:ext cx="265026" cy="60423"/>
            </a:xfrm>
            <a:custGeom>
              <a:rect b="b" l="l" r="r" t="t"/>
              <a:pathLst>
                <a:path extrusionOk="0" h="694" w="3044">
                  <a:moveTo>
                    <a:pt x="232" y="0"/>
                  </a:moveTo>
                  <a:cubicBezTo>
                    <a:pt x="55" y="0"/>
                    <a:pt x="0" y="120"/>
                    <a:pt x="0" y="286"/>
                  </a:cubicBezTo>
                  <a:cubicBezTo>
                    <a:pt x="0" y="460"/>
                    <a:pt x="130" y="694"/>
                    <a:pt x="330" y="694"/>
                  </a:cubicBezTo>
                  <a:cubicBezTo>
                    <a:pt x="512" y="694"/>
                    <a:pt x="654" y="545"/>
                    <a:pt x="654" y="363"/>
                  </a:cubicBezTo>
                  <a:cubicBezTo>
                    <a:pt x="654" y="182"/>
                    <a:pt x="583" y="46"/>
                    <a:pt x="311" y="7"/>
                  </a:cubicBezTo>
                  <a:cubicBezTo>
                    <a:pt x="282" y="2"/>
                    <a:pt x="256" y="0"/>
                    <a:pt x="232" y="0"/>
                  </a:cubicBezTo>
                  <a:close/>
                  <a:moveTo>
                    <a:pt x="2812" y="0"/>
                  </a:moveTo>
                  <a:cubicBezTo>
                    <a:pt x="2788" y="0"/>
                    <a:pt x="2762" y="2"/>
                    <a:pt x="2733" y="7"/>
                  </a:cubicBezTo>
                  <a:cubicBezTo>
                    <a:pt x="2467" y="46"/>
                    <a:pt x="2396" y="182"/>
                    <a:pt x="2396" y="363"/>
                  </a:cubicBezTo>
                  <a:cubicBezTo>
                    <a:pt x="2396" y="545"/>
                    <a:pt x="2539" y="694"/>
                    <a:pt x="2713" y="694"/>
                  </a:cubicBezTo>
                  <a:cubicBezTo>
                    <a:pt x="2914" y="694"/>
                    <a:pt x="3044" y="460"/>
                    <a:pt x="3044" y="286"/>
                  </a:cubicBezTo>
                  <a:cubicBezTo>
                    <a:pt x="3044" y="120"/>
                    <a:pt x="2989" y="0"/>
                    <a:pt x="2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3263881" y="2984567"/>
              <a:ext cx="274690" cy="182140"/>
            </a:xfrm>
            <a:custGeom>
              <a:rect b="b" l="l" r="r" t="t"/>
              <a:pathLst>
                <a:path extrusionOk="0" h="2092" w="3155">
                  <a:moveTo>
                    <a:pt x="1414" y="1"/>
                  </a:moveTo>
                  <a:cubicBezTo>
                    <a:pt x="889" y="1"/>
                    <a:pt x="726" y="356"/>
                    <a:pt x="726" y="356"/>
                  </a:cubicBezTo>
                  <a:cubicBezTo>
                    <a:pt x="726" y="356"/>
                    <a:pt x="701" y="347"/>
                    <a:pt x="659" y="347"/>
                  </a:cubicBezTo>
                  <a:cubicBezTo>
                    <a:pt x="577" y="347"/>
                    <a:pt x="427" y="381"/>
                    <a:pt x="259" y="583"/>
                  </a:cubicBezTo>
                  <a:cubicBezTo>
                    <a:pt x="0" y="893"/>
                    <a:pt x="26" y="1243"/>
                    <a:pt x="85" y="1567"/>
                  </a:cubicBezTo>
                  <a:cubicBezTo>
                    <a:pt x="104" y="1703"/>
                    <a:pt x="292" y="2091"/>
                    <a:pt x="292" y="2091"/>
                  </a:cubicBezTo>
                  <a:cubicBezTo>
                    <a:pt x="292" y="2091"/>
                    <a:pt x="279" y="2001"/>
                    <a:pt x="298" y="1683"/>
                  </a:cubicBezTo>
                  <a:cubicBezTo>
                    <a:pt x="337" y="1165"/>
                    <a:pt x="758" y="1094"/>
                    <a:pt x="758" y="1094"/>
                  </a:cubicBezTo>
                  <a:cubicBezTo>
                    <a:pt x="758" y="1094"/>
                    <a:pt x="1270" y="1259"/>
                    <a:pt x="1764" y="1259"/>
                  </a:cubicBezTo>
                  <a:cubicBezTo>
                    <a:pt x="2089" y="1259"/>
                    <a:pt x="2406" y="1188"/>
                    <a:pt x="2565" y="952"/>
                  </a:cubicBezTo>
                  <a:cubicBezTo>
                    <a:pt x="2727" y="1282"/>
                    <a:pt x="2688" y="1619"/>
                    <a:pt x="2688" y="1619"/>
                  </a:cubicBezTo>
                  <a:cubicBezTo>
                    <a:pt x="2688" y="1619"/>
                    <a:pt x="3154" y="1075"/>
                    <a:pt x="2772" y="382"/>
                  </a:cubicBezTo>
                  <a:lnTo>
                    <a:pt x="2772" y="382"/>
                  </a:lnTo>
                  <a:cubicBezTo>
                    <a:pt x="2693" y="423"/>
                    <a:pt x="2620" y="440"/>
                    <a:pt x="2552" y="440"/>
                  </a:cubicBezTo>
                  <a:cubicBezTo>
                    <a:pt x="2255" y="440"/>
                    <a:pt x="2046" y="112"/>
                    <a:pt x="1729" y="39"/>
                  </a:cubicBezTo>
                  <a:cubicBezTo>
                    <a:pt x="1612" y="12"/>
                    <a:pt x="1508" y="1"/>
                    <a:pt x="1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3363659" y="3220168"/>
              <a:ext cx="52500" cy="68868"/>
            </a:xfrm>
            <a:custGeom>
              <a:rect b="b" l="l" r="r" t="t"/>
              <a:pathLst>
                <a:path extrusionOk="0" h="791" w="603">
                  <a:moveTo>
                    <a:pt x="305" y="1"/>
                  </a:moveTo>
                  <a:cubicBezTo>
                    <a:pt x="137" y="1"/>
                    <a:pt x="1" y="130"/>
                    <a:pt x="1" y="292"/>
                  </a:cubicBezTo>
                  <a:lnTo>
                    <a:pt x="1" y="499"/>
                  </a:lnTo>
                  <a:cubicBezTo>
                    <a:pt x="1" y="661"/>
                    <a:pt x="137" y="791"/>
                    <a:pt x="305" y="791"/>
                  </a:cubicBezTo>
                  <a:cubicBezTo>
                    <a:pt x="467" y="791"/>
                    <a:pt x="603" y="661"/>
                    <a:pt x="603" y="499"/>
                  </a:cubicBezTo>
                  <a:lnTo>
                    <a:pt x="603" y="292"/>
                  </a:lnTo>
                  <a:cubicBezTo>
                    <a:pt x="603" y="130"/>
                    <a:pt x="46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15"/>
          <p:cNvGrpSpPr/>
          <p:nvPr/>
        </p:nvGrpSpPr>
        <p:grpSpPr>
          <a:xfrm>
            <a:off x="324062" y="1722061"/>
            <a:ext cx="1743013" cy="1054513"/>
            <a:chOff x="710300" y="3307649"/>
            <a:chExt cx="1743013" cy="1054513"/>
          </a:xfrm>
        </p:grpSpPr>
        <p:sp>
          <p:nvSpPr>
            <p:cNvPr id="191" name="Google Shape;191;p15"/>
            <p:cNvSpPr txBox="1"/>
            <p:nvPr/>
          </p:nvSpPr>
          <p:spPr>
            <a:xfrm>
              <a:off x="710313" y="3525162"/>
              <a:ext cx="1743000" cy="8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Studying online teaches you vital time management skills, which makes finding a good work-study balance easier. </a:t>
              </a:r>
              <a:endParaRPr sz="10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15"/>
            <p:cNvSpPr txBox="1"/>
            <p:nvPr/>
          </p:nvSpPr>
          <p:spPr>
            <a:xfrm>
              <a:off x="710300" y="3307649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6AA84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It's flexible.</a:t>
              </a:r>
              <a:endParaRPr sz="1700">
                <a:solidFill>
                  <a:srgbClr val="6AA84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93" name="Google Shape;193;p15"/>
          <p:cNvSpPr txBox="1"/>
          <p:nvPr/>
        </p:nvSpPr>
        <p:spPr>
          <a:xfrm>
            <a:off x="337325" y="563275"/>
            <a:ext cx="8618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EFC3AC"/>
                </a:solidFill>
                <a:latin typeface="Fira Sans"/>
                <a:ea typeface="Fira Sans"/>
                <a:cs typeface="Fira Sans"/>
                <a:sym typeface="Fira Sans"/>
              </a:rPr>
              <a:t>The COVID-19 has resulted in schools shut down all across the world. Globally, over 1.2 billion children were out of the classroom.</a:t>
            </a:r>
            <a:endParaRPr b="1" sz="1100">
              <a:solidFill>
                <a:srgbClr val="EFC3A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EFC3AC"/>
                </a:solidFill>
                <a:latin typeface="Fira Sans"/>
                <a:ea typeface="Fira Sans"/>
                <a:cs typeface="Fira Sans"/>
                <a:sym typeface="Fira Sans"/>
              </a:rPr>
              <a:t>As a result, education has changed dramatically, with the distinctive rise of e-learning, whereby teaching is undertaken remotely and on digital platforms.</a:t>
            </a:r>
            <a:endParaRPr b="1" sz="1100">
              <a:solidFill>
                <a:srgbClr val="EFC3A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pSp>
        <p:nvGrpSpPr>
          <p:cNvPr id="194" name="Google Shape;194;p15"/>
          <p:cNvGrpSpPr/>
          <p:nvPr/>
        </p:nvGrpSpPr>
        <p:grpSpPr>
          <a:xfrm>
            <a:off x="3236004" y="1347878"/>
            <a:ext cx="2261391" cy="1571106"/>
            <a:chOff x="2925422" y="2621416"/>
            <a:chExt cx="2916795" cy="2026449"/>
          </a:xfrm>
        </p:grpSpPr>
        <p:sp>
          <p:nvSpPr>
            <p:cNvPr id="195" name="Google Shape;195;p15"/>
            <p:cNvSpPr/>
            <p:nvPr/>
          </p:nvSpPr>
          <p:spPr>
            <a:xfrm>
              <a:off x="2925422" y="3862174"/>
              <a:ext cx="674928" cy="740923"/>
            </a:xfrm>
            <a:custGeom>
              <a:rect b="b" l="l" r="r" t="t"/>
              <a:pathLst>
                <a:path extrusionOk="0" h="8510" w="7752">
                  <a:moveTo>
                    <a:pt x="2704" y="1"/>
                  </a:moveTo>
                  <a:cubicBezTo>
                    <a:pt x="2547" y="1"/>
                    <a:pt x="2403" y="94"/>
                    <a:pt x="2338" y="248"/>
                  </a:cubicBezTo>
                  <a:lnTo>
                    <a:pt x="1244" y="3065"/>
                  </a:lnTo>
                  <a:lnTo>
                    <a:pt x="959" y="3803"/>
                  </a:lnTo>
                  <a:lnTo>
                    <a:pt x="959" y="3809"/>
                  </a:lnTo>
                  <a:lnTo>
                    <a:pt x="33" y="6192"/>
                  </a:lnTo>
                  <a:cubicBezTo>
                    <a:pt x="0" y="6283"/>
                    <a:pt x="0" y="6387"/>
                    <a:pt x="33" y="6471"/>
                  </a:cubicBezTo>
                  <a:cubicBezTo>
                    <a:pt x="39" y="6490"/>
                    <a:pt x="52" y="6510"/>
                    <a:pt x="59" y="6523"/>
                  </a:cubicBezTo>
                  <a:cubicBezTo>
                    <a:pt x="72" y="6542"/>
                    <a:pt x="78" y="6555"/>
                    <a:pt x="91" y="6575"/>
                  </a:cubicBezTo>
                  <a:cubicBezTo>
                    <a:pt x="130" y="6626"/>
                    <a:pt x="188" y="6665"/>
                    <a:pt x="259" y="6698"/>
                  </a:cubicBezTo>
                  <a:lnTo>
                    <a:pt x="4864" y="8485"/>
                  </a:lnTo>
                  <a:cubicBezTo>
                    <a:pt x="4912" y="8501"/>
                    <a:pt x="4961" y="8509"/>
                    <a:pt x="5009" y="8509"/>
                  </a:cubicBezTo>
                  <a:cubicBezTo>
                    <a:pt x="5056" y="8509"/>
                    <a:pt x="5103" y="8501"/>
                    <a:pt x="5149" y="8485"/>
                  </a:cubicBezTo>
                  <a:cubicBezTo>
                    <a:pt x="5175" y="8472"/>
                    <a:pt x="5200" y="8459"/>
                    <a:pt x="5226" y="8440"/>
                  </a:cubicBezTo>
                  <a:cubicBezTo>
                    <a:pt x="5233" y="8440"/>
                    <a:pt x="5239" y="8433"/>
                    <a:pt x="5246" y="8427"/>
                  </a:cubicBezTo>
                  <a:cubicBezTo>
                    <a:pt x="5285" y="8394"/>
                    <a:pt x="5317" y="8362"/>
                    <a:pt x="5343" y="8317"/>
                  </a:cubicBezTo>
                  <a:cubicBezTo>
                    <a:pt x="5356" y="8297"/>
                    <a:pt x="5362" y="8278"/>
                    <a:pt x="5369" y="8258"/>
                  </a:cubicBezTo>
                  <a:lnTo>
                    <a:pt x="5492" y="7947"/>
                  </a:lnTo>
                  <a:lnTo>
                    <a:pt x="7674" y="2320"/>
                  </a:lnTo>
                  <a:cubicBezTo>
                    <a:pt x="7752" y="2119"/>
                    <a:pt x="7655" y="1893"/>
                    <a:pt x="7454" y="1815"/>
                  </a:cubicBezTo>
                  <a:lnTo>
                    <a:pt x="7033" y="1647"/>
                  </a:lnTo>
                  <a:lnTo>
                    <a:pt x="6521" y="1452"/>
                  </a:lnTo>
                  <a:lnTo>
                    <a:pt x="5952" y="1226"/>
                  </a:lnTo>
                  <a:lnTo>
                    <a:pt x="5440" y="1031"/>
                  </a:lnTo>
                  <a:lnTo>
                    <a:pt x="4864" y="805"/>
                  </a:lnTo>
                  <a:lnTo>
                    <a:pt x="4352" y="610"/>
                  </a:lnTo>
                  <a:lnTo>
                    <a:pt x="3782" y="384"/>
                  </a:lnTo>
                  <a:lnTo>
                    <a:pt x="3271" y="189"/>
                  </a:lnTo>
                  <a:lnTo>
                    <a:pt x="2850" y="28"/>
                  </a:lnTo>
                  <a:cubicBezTo>
                    <a:pt x="2801" y="9"/>
                    <a:pt x="2752" y="1"/>
                    <a:pt x="2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190973" y="3850246"/>
              <a:ext cx="356444" cy="207041"/>
            </a:xfrm>
            <a:custGeom>
              <a:rect b="b" l="l" r="r" t="t"/>
              <a:pathLst>
                <a:path extrusionOk="0" h="2378" w="4094">
                  <a:moveTo>
                    <a:pt x="520" y="0"/>
                  </a:moveTo>
                  <a:cubicBezTo>
                    <a:pt x="418" y="0"/>
                    <a:pt x="319" y="59"/>
                    <a:pt x="279" y="165"/>
                  </a:cubicBezTo>
                  <a:lnTo>
                    <a:pt x="214" y="326"/>
                  </a:lnTo>
                  <a:lnTo>
                    <a:pt x="52" y="754"/>
                  </a:lnTo>
                  <a:cubicBezTo>
                    <a:pt x="0" y="883"/>
                    <a:pt x="65" y="1032"/>
                    <a:pt x="195" y="1084"/>
                  </a:cubicBezTo>
                  <a:lnTo>
                    <a:pt x="234" y="1097"/>
                  </a:lnTo>
                  <a:cubicBezTo>
                    <a:pt x="264" y="1109"/>
                    <a:pt x="295" y="1115"/>
                    <a:pt x="326" y="1115"/>
                  </a:cubicBezTo>
                  <a:cubicBezTo>
                    <a:pt x="428" y="1115"/>
                    <a:pt x="524" y="1054"/>
                    <a:pt x="564" y="955"/>
                  </a:cubicBezTo>
                  <a:lnTo>
                    <a:pt x="726" y="521"/>
                  </a:lnTo>
                  <a:lnTo>
                    <a:pt x="791" y="359"/>
                  </a:lnTo>
                  <a:cubicBezTo>
                    <a:pt x="842" y="229"/>
                    <a:pt x="778" y="87"/>
                    <a:pt x="648" y="35"/>
                  </a:cubicBezTo>
                  <a:lnTo>
                    <a:pt x="609" y="16"/>
                  </a:lnTo>
                  <a:cubicBezTo>
                    <a:pt x="580" y="5"/>
                    <a:pt x="550" y="0"/>
                    <a:pt x="520" y="0"/>
                  </a:cubicBezTo>
                  <a:close/>
                  <a:moveTo>
                    <a:pt x="1599" y="419"/>
                  </a:moveTo>
                  <a:cubicBezTo>
                    <a:pt x="1497" y="419"/>
                    <a:pt x="1402" y="481"/>
                    <a:pt x="1367" y="586"/>
                  </a:cubicBezTo>
                  <a:lnTo>
                    <a:pt x="1302" y="747"/>
                  </a:lnTo>
                  <a:lnTo>
                    <a:pt x="1134" y="1175"/>
                  </a:lnTo>
                  <a:cubicBezTo>
                    <a:pt x="1082" y="1304"/>
                    <a:pt x="1147" y="1453"/>
                    <a:pt x="1276" y="1505"/>
                  </a:cubicBezTo>
                  <a:lnTo>
                    <a:pt x="1322" y="1518"/>
                  </a:lnTo>
                  <a:cubicBezTo>
                    <a:pt x="1352" y="1530"/>
                    <a:pt x="1383" y="1536"/>
                    <a:pt x="1413" y="1536"/>
                  </a:cubicBezTo>
                  <a:cubicBezTo>
                    <a:pt x="1512" y="1536"/>
                    <a:pt x="1606" y="1473"/>
                    <a:pt x="1645" y="1369"/>
                  </a:cubicBezTo>
                  <a:lnTo>
                    <a:pt x="1814" y="942"/>
                  </a:lnTo>
                  <a:lnTo>
                    <a:pt x="1878" y="780"/>
                  </a:lnTo>
                  <a:cubicBezTo>
                    <a:pt x="1930" y="650"/>
                    <a:pt x="1859" y="501"/>
                    <a:pt x="1729" y="456"/>
                  </a:cubicBezTo>
                  <a:lnTo>
                    <a:pt x="1691" y="437"/>
                  </a:lnTo>
                  <a:cubicBezTo>
                    <a:pt x="1660" y="425"/>
                    <a:pt x="1629" y="419"/>
                    <a:pt x="1599" y="419"/>
                  </a:cubicBezTo>
                  <a:close/>
                  <a:moveTo>
                    <a:pt x="2691" y="843"/>
                  </a:moveTo>
                  <a:cubicBezTo>
                    <a:pt x="2585" y="843"/>
                    <a:pt x="2489" y="905"/>
                    <a:pt x="2448" y="1006"/>
                  </a:cubicBezTo>
                  <a:lnTo>
                    <a:pt x="2384" y="1168"/>
                  </a:lnTo>
                  <a:lnTo>
                    <a:pt x="2215" y="1596"/>
                  </a:lnTo>
                  <a:cubicBezTo>
                    <a:pt x="2170" y="1725"/>
                    <a:pt x="2235" y="1874"/>
                    <a:pt x="2364" y="1926"/>
                  </a:cubicBezTo>
                  <a:lnTo>
                    <a:pt x="2403" y="1939"/>
                  </a:lnTo>
                  <a:cubicBezTo>
                    <a:pt x="2433" y="1951"/>
                    <a:pt x="2465" y="1957"/>
                    <a:pt x="2496" y="1957"/>
                  </a:cubicBezTo>
                  <a:cubicBezTo>
                    <a:pt x="2597" y="1957"/>
                    <a:pt x="2694" y="1896"/>
                    <a:pt x="2733" y="1796"/>
                  </a:cubicBezTo>
                  <a:lnTo>
                    <a:pt x="2895" y="1363"/>
                  </a:lnTo>
                  <a:lnTo>
                    <a:pt x="2960" y="1201"/>
                  </a:lnTo>
                  <a:cubicBezTo>
                    <a:pt x="3012" y="1071"/>
                    <a:pt x="2947" y="922"/>
                    <a:pt x="2817" y="877"/>
                  </a:cubicBezTo>
                  <a:lnTo>
                    <a:pt x="2779" y="857"/>
                  </a:lnTo>
                  <a:cubicBezTo>
                    <a:pt x="2749" y="848"/>
                    <a:pt x="2720" y="843"/>
                    <a:pt x="2691" y="843"/>
                  </a:cubicBezTo>
                  <a:close/>
                  <a:moveTo>
                    <a:pt x="3767" y="1261"/>
                  </a:moveTo>
                  <a:cubicBezTo>
                    <a:pt x="3666" y="1261"/>
                    <a:pt x="3569" y="1322"/>
                    <a:pt x="3530" y="1421"/>
                  </a:cubicBezTo>
                  <a:lnTo>
                    <a:pt x="3471" y="1583"/>
                  </a:lnTo>
                  <a:lnTo>
                    <a:pt x="3303" y="2017"/>
                  </a:lnTo>
                  <a:cubicBezTo>
                    <a:pt x="3251" y="2146"/>
                    <a:pt x="3316" y="2295"/>
                    <a:pt x="3446" y="2340"/>
                  </a:cubicBezTo>
                  <a:lnTo>
                    <a:pt x="3484" y="2360"/>
                  </a:lnTo>
                  <a:cubicBezTo>
                    <a:pt x="3516" y="2372"/>
                    <a:pt x="3549" y="2378"/>
                    <a:pt x="3580" y="2378"/>
                  </a:cubicBezTo>
                  <a:cubicBezTo>
                    <a:pt x="3682" y="2378"/>
                    <a:pt x="3775" y="2317"/>
                    <a:pt x="3815" y="2217"/>
                  </a:cubicBezTo>
                  <a:lnTo>
                    <a:pt x="3983" y="1784"/>
                  </a:lnTo>
                  <a:lnTo>
                    <a:pt x="4041" y="1622"/>
                  </a:lnTo>
                  <a:cubicBezTo>
                    <a:pt x="4093" y="1492"/>
                    <a:pt x="4028" y="1343"/>
                    <a:pt x="3899" y="1298"/>
                  </a:cubicBezTo>
                  <a:lnTo>
                    <a:pt x="3860" y="1278"/>
                  </a:lnTo>
                  <a:cubicBezTo>
                    <a:pt x="3830" y="1266"/>
                    <a:pt x="3798" y="1261"/>
                    <a:pt x="3767" y="12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025199" y="4004353"/>
              <a:ext cx="460139" cy="489566"/>
            </a:xfrm>
            <a:custGeom>
              <a:rect b="b" l="l" r="r" t="t"/>
              <a:pathLst>
                <a:path extrusionOk="0" h="5623" w="5285">
                  <a:moveTo>
                    <a:pt x="1678" y="1"/>
                  </a:moveTo>
                  <a:cubicBezTo>
                    <a:pt x="1639" y="1"/>
                    <a:pt x="1607" y="20"/>
                    <a:pt x="1594" y="52"/>
                  </a:cubicBezTo>
                  <a:cubicBezTo>
                    <a:pt x="1574" y="98"/>
                    <a:pt x="1613" y="156"/>
                    <a:pt x="1671" y="175"/>
                  </a:cubicBezTo>
                  <a:lnTo>
                    <a:pt x="5123" y="1516"/>
                  </a:lnTo>
                  <a:cubicBezTo>
                    <a:pt x="5143" y="1524"/>
                    <a:pt x="5162" y="1527"/>
                    <a:pt x="5180" y="1527"/>
                  </a:cubicBezTo>
                  <a:cubicBezTo>
                    <a:pt x="5220" y="1527"/>
                    <a:pt x="5252" y="1509"/>
                    <a:pt x="5265" y="1477"/>
                  </a:cubicBezTo>
                  <a:cubicBezTo>
                    <a:pt x="5285" y="1432"/>
                    <a:pt x="5246" y="1373"/>
                    <a:pt x="5188" y="1354"/>
                  </a:cubicBezTo>
                  <a:lnTo>
                    <a:pt x="1730" y="14"/>
                  </a:lnTo>
                  <a:cubicBezTo>
                    <a:pt x="1717" y="7"/>
                    <a:pt x="1697" y="1"/>
                    <a:pt x="1678" y="1"/>
                  </a:cubicBezTo>
                  <a:close/>
                  <a:moveTo>
                    <a:pt x="1452" y="588"/>
                  </a:moveTo>
                  <a:cubicBezTo>
                    <a:pt x="1413" y="588"/>
                    <a:pt x="1381" y="603"/>
                    <a:pt x="1367" y="635"/>
                  </a:cubicBezTo>
                  <a:cubicBezTo>
                    <a:pt x="1367" y="648"/>
                    <a:pt x="1361" y="655"/>
                    <a:pt x="1361" y="661"/>
                  </a:cubicBezTo>
                  <a:cubicBezTo>
                    <a:pt x="1361" y="700"/>
                    <a:pt x="1393" y="739"/>
                    <a:pt x="1445" y="758"/>
                  </a:cubicBezTo>
                  <a:lnTo>
                    <a:pt x="4896" y="2099"/>
                  </a:lnTo>
                  <a:cubicBezTo>
                    <a:pt x="4914" y="2107"/>
                    <a:pt x="4933" y="2110"/>
                    <a:pt x="4950" y="2110"/>
                  </a:cubicBezTo>
                  <a:cubicBezTo>
                    <a:pt x="4990" y="2110"/>
                    <a:pt x="5025" y="2091"/>
                    <a:pt x="5039" y="2060"/>
                  </a:cubicBezTo>
                  <a:cubicBezTo>
                    <a:pt x="5052" y="2015"/>
                    <a:pt x="5019" y="1963"/>
                    <a:pt x="4961" y="1937"/>
                  </a:cubicBezTo>
                  <a:lnTo>
                    <a:pt x="1503" y="596"/>
                  </a:lnTo>
                  <a:cubicBezTo>
                    <a:pt x="1485" y="591"/>
                    <a:pt x="1468" y="588"/>
                    <a:pt x="1452" y="588"/>
                  </a:cubicBezTo>
                  <a:close/>
                  <a:moveTo>
                    <a:pt x="1231" y="1172"/>
                  </a:moveTo>
                  <a:cubicBezTo>
                    <a:pt x="1190" y="1172"/>
                    <a:pt x="1155" y="1191"/>
                    <a:pt x="1140" y="1224"/>
                  </a:cubicBezTo>
                  <a:cubicBezTo>
                    <a:pt x="1134" y="1231"/>
                    <a:pt x="1134" y="1237"/>
                    <a:pt x="1134" y="1244"/>
                  </a:cubicBezTo>
                  <a:cubicBezTo>
                    <a:pt x="1134" y="1283"/>
                    <a:pt x="1166" y="1328"/>
                    <a:pt x="1218" y="1348"/>
                  </a:cubicBezTo>
                  <a:lnTo>
                    <a:pt x="4670" y="2688"/>
                  </a:lnTo>
                  <a:cubicBezTo>
                    <a:pt x="4685" y="2693"/>
                    <a:pt x="4701" y="2696"/>
                    <a:pt x="4717" y="2696"/>
                  </a:cubicBezTo>
                  <a:cubicBezTo>
                    <a:pt x="4759" y="2696"/>
                    <a:pt x="4798" y="2678"/>
                    <a:pt x="4812" y="2649"/>
                  </a:cubicBezTo>
                  <a:cubicBezTo>
                    <a:pt x="4825" y="2604"/>
                    <a:pt x="4793" y="2546"/>
                    <a:pt x="4734" y="2526"/>
                  </a:cubicBezTo>
                  <a:lnTo>
                    <a:pt x="1276" y="1179"/>
                  </a:lnTo>
                  <a:cubicBezTo>
                    <a:pt x="1261" y="1174"/>
                    <a:pt x="1246" y="1172"/>
                    <a:pt x="1231" y="1172"/>
                  </a:cubicBezTo>
                  <a:close/>
                  <a:moveTo>
                    <a:pt x="997" y="1757"/>
                  </a:moveTo>
                  <a:cubicBezTo>
                    <a:pt x="971" y="1757"/>
                    <a:pt x="946" y="1766"/>
                    <a:pt x="927" y="1781"/>
                  </a:cubicBezTo>
                  <a:cubicBezTo>
                    <a:pt x="920" y="1788"/>
                    <a:pt x="920" y="1801"/>
                    <a:pt x="914" y="1807"/>
                  </a:cubicBezTo>
                  <a:cubicBezTo>
                    <a:pt x="914" y="1814"/>
                    <a:pt x="907" y="1827"/>
                    <a:pt x="907" y="1833"/>
                  </a:cubicBezTo>
                  <a:cubicBezTo>
                    <a:pt x="907" y="1872"/>
                    <a:pt x="940" y="1911"/>
                    <a:pt x="991" y="1930"/>
                  </a:cubicBezTo>
                  <a:lnTo>
                    <a:pt x="1043" y="1950"/>
                  </a:lnTo>
                  <a:lnTo>
                    <a:pt x="4443" y="3271"/>
                  </a:lnTo>
                  <a:cubicBezTo>
                    <a:pt x="4461" y="3279"/>
                    <a:pt x="4479" y="3282"/>
                    <a:pt x="4497" y="3282"/>
                  </a:cubicBezTo>
                  <a:cubicBezTo>
                    <a:pt x="4537" y="3282"/>
                    <a:pt x="4572" y="3263"/>
                    <a:pt x="4585" y="3232"/>
                  </a:cubicBezTo>
                  <a:cubicBezTo>
                    <a:pt x="4598" y="3187"/>
                    <a:pt x="4566" y="3128"/>
                    <a:pt x="4508" y="3109"/>
                  </a:cubicBezTo>
                  <a:lnTo>
                    <a:pt x="1050" y="1768"/>
                  </a:lnTo>
                  <a:cubicBezTo>
                    <a:pt x="1032" y="1761"/>
                    <a:pt x="1014" y="1757"/>
                    <a:pt x="997" y="1757"/>
                  </a:cubicBezTo>
                  <a:close/>
                  <a:moveTo>
                    <a:pt x="772" y="2343"/>
                  </a:moveTo>
                  <a:cubicBezTo>
                    <a:pt x="733" y="2343"/>
                    <a:pt x="701" y="2358"/>
                    <a:pt x="687" y="2390"/>
                  </a:cubicBezTo>
                  <a:cubicBezTo>
                    <a:pt x="681" y="2397"/>
                    <a:pt x="681" y="2410"/>
                    <a:pt x="681" y="2416"/>
                  </a:cubicBezTo>
                  <a:cubicBezTo>
                    <a:pt x="681" y="2455"/>
                    <a:pt x="713" y="2494"/>
                    <a:pt x="758" y="2513"/>
                  </a:cubicBezTo>
                  <a:lnTo>
                    <a:pt x="1652" y="2863"/>
                  </a:lnTo>
                  <a:lnTo>
                    <a:pt x="4216" y="3854"/>
                  </a:lnTo>
                  <a:cubicBezTo>
                    <a:pt x="4234" y="3862"/>
                    <a:pt x="4253" y="3865"/>
                    <a:pt x="4270" y="3865"/>
                  </a:cubicBezTo>
                  <a:cubicBezTo>
                    <a:pt x="4310" y="3865"/>
                    <a:pt x="4345" y="3846"/>
                    <a:pt x="4359" y="3815"/>
                  </a:cubicBezTo>
                  <a:cubicBezTo>
                    <a:pt x="4372" y="3769"/>
                    <a:pt x="4339" y="3718"/>
                    <a:pt x="4281" y="3692"/>
                  </a:cubicBezTo>
                  <a:lnTo>
                    <a:pt x="1484" y="2604"/>
                  </a:lnTo>
                  <a:lnTo>
                    <a:pt x="823" y="2351"/>
                  </a:lnTo>
                  <a:cubicBezTo>
                    <a:pt x="806" y="2345"/>
                    <a:pt x="788" y="2343"/>
                    <a:pt x="772" y="2343"/>
                  </a:cubicBezTo>
                  <a:close/>
                  <a:moveTo>
                    <a:pt x="543" y="2929"/>
                  </a:moveTo>
                  <a:cubicBezTo>
                    <a:pt x="503" y="2929"/>
                    <a:pt x="469" y="2948"/>
                    <a:pt x="460" y="2979"/>
                  </a:cubicBezTo>
                  <a:cubicBezTo>
                    <a:pt x="454" y="2986"/>
                    <a:pt x="454" y="2992"/>
                    <a:pt x="454" y="3005"/>
                  </a:cubicBezTo>
                  <a:cubicBezTo>
                    <a:pt x="454" y="3044"/>
                    <a:pt x="486" y="3083"/>
                    <a:pt x="538" y="3102"/>
                  </a:cubicBezTo>
                  <a:lnTo>
                    <a:pt x="2267" y="3769"/>
                  </a:lnTo>
                  <a:lnTo>
                    <a:pt x="3990" y="4443"/>
                  </a:lnTo>
                  <a:cubicBezTo>
                    <a:pt x="4007" y="4449"/>
                    <a:pt x="4025" y="4452"/>
                    <a:pt x="4042" y="4452"/>
                  </a:cubicBezTo>
                  <a:cubicBezTo>
                    <a:pt x="4083" y="4452"/>
                    <a:pt x="4119" y="4436"/>
                    <a:pt x="4132" y="4404"/>
                  </a:cubicBezTo>
                  <a:cubicBezTo>
                    <a:pt x="4145" y="4359"/>
                    <a:pt x="4113" y="4300"/>
                    <a:pt x="4054" y="4281"/>
                  </a:cubicBezTo>
                  <a:lnTo>
                    <a:pt x="2092" y="3517"/>
                  </a:lnTo>
                  <a:lnTo>
                    <a:pt x="596" y="2941"/>
                  </a:lnTo>
                  <a:cubicBezTo>
                    <a:pt x="579" y="2933"/>
                    <a:pt x="560" y="2929"/>
                    <a:pt x="543" y="2929"/>
                  </a:cubicBezTo>
                  <a:close/>
                  <a:moveTo>
                    <a:pt x="316" y="3512"/>
                  </a:moveTo>
                  <a:cubicBezTo>
                    <a:pt x="277" y="3512"/>
                    <a:pt x="243" y="3531"/>
                    <a:pt x="234" y="3562"/>
                  </a:cubicBezTo>
                  <a:cubicBezTo>
                    <a:pt x="227" y="3569"/>
                    <a:pt x="227" y="3582"/>
                    <a:pt x="227" y="3588"/>
                  </a:cubicBezTo>
                  <a:cubicBezTo>
                    <a:pt x="227" y="3627"/>
                    <a:pt x="260" y="3666"/>
                    <a:pt x="305" y="3685"/>
                  </a:cubicBezTo>
                  <a:lnTo>
                    <a:pt x="706" y="3841"/>
                  </a:lnTo>
                  <a:lnTo>
                    <a:pt x="2876" y="4683"/>
                  </a:lnTo>
                  <a:lnTo>
                    <a:pt x="3763" y="5026"/>
                  </a:lnTo>
                  <a:cubicBezTo>
                    <a:pt x="3781" y="5034"/>
                    <a:pt x="3799" y="5037"/>
                    <a:pt x="3817" y="5037"/>
                  </a:cubicBezTo>
                  <a:cubicBezTo>
                    <a:pt x="3857" y="5037"/>
                    <a:pt x="3892" y="5018"/>
                    <a:pt x="3905" y="4987"/>
                  </a:cubicBezTo>
                  <a:cubicBezTo>
                    <a:pt x="3918" y="4942"/>
                    <a:pt x="3886" y="4890"/>
                    <a:pt x="3828" y="4864"/>
                  </a:cubicBezTo>
                  <a:lnTo>
                    <a:pt x="2701" y="4430"/>
                  </a:lnTo>
                  <a:lnTo>
                    <a:pt x="532" y="3588"/>
                  </a:lnTo>
                  <a:lnTo>
                    <a:pt x="370" y="3523"/>
                  </a:lnTo>
                  <a:cubicBezTo>
                    <a:pt x="352" y="3515"/>
                    <a:pt x="333" y="3512"/>
                    <a:pt x="316" y="3512"/>
                  </a:cubicBezTo>
                  <a:close/>
                  <a:moveTo>
                    <a:pt x="96" y="4099"/>
                  </a:moveTo>
                  <a:cubicBezTo>
                    <a:pt x="54" y="4099"/>
                    <a:pt x="17" y="4117"/>
                    <a:pt x="7" y="4145"/>
                  </a:cubicBezTo>
                  <a:cubicBezTo>
                    <a:pt x="1" y="4158"/>
                    <a:pt x="1" y="4164"/>
                    <a:pt x="1" y="4171"/>
                  </a:cubicBezTo>
                  <a:cubicBezTo>
                    <a:pt x="1" y="4210"/>
                    <a:pt x="33" y="4255"/>
                    <a:pt x="78" y="4268"/>
                  </a:cubicBezTo>
                  <a:lnTo>
                    <a:pt x="1315" y="4754"/>
                  </a:lnTo>
                  <a:lnTo>
                    <a:pt x="2669" y="5272"/>
                  </a:lnTo>
                  <a:lnTo>
                    <a:pt x="3536" y="5615"/>
                  </a:lnTo>
                  <a:cubicBezTo>
                    <a:pt x="3552" y="5620"/>
                    <a:pt x="3567" y="5623"/>
                    <a:pt x="3582" y="5623"/>
                  </a:cubicBezTo>
                  <a:cubicBezTo>
                    <a:pt x="3625" y="5623"/>
                    <a:pt x="3664" y="5603"/>
                    <a:pt x="3679" y="5570"/>
                  </a:cubicBezTo>
                  <a:cubicBezTo>
                    <a:pt x="3692" y="5524"/>
                    <a:pt x="3659" y="5473"/>
                    <a:pt x="3601" y="5447"/>
                  </a:cubicBezTo>
                  <a:lnTo>
                    <a:pt x="2843" y="5155"/>
                  </a:lnTo>
                  <a:lnTo>
                    <a:pt x="1147" y="4495"/>
                  </a:lnTo>
                  <a:lnTo>
                    <a:pt x="143" y="4106"/>
                  </a:lnTo>
                  <a:cubicBezTo>
                    <a:pt x="127" y="4101"/>
                    <a:pt x="111" y="4099"/>
                    <a:pt x="96" y="40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385687" y="3695025"/>
              <a:ext cx="121282" cy="97948"/>
            </a:xfrm>
            <a:custGeom>
              <a:rect b="b" l="l" r="r" t="t"/>
              <a:pathLst>
                <a:path extrusionOk="0" h="1125" w="1393">
                  <a:moveTo>
                    <a:pt x="351" y="0"/>
                  </a:moveTo>
                  <a:cubicBezTo>
                    <a:pt x="308" y="0"/>
                    <a:pt x="275" y="13"/>
                    <a:pt x="259" y="38"/>
                  </a:cubicBezTo>
                  <a:lnTo>
                    <a:pt x="45" y="342"/>
                  </a:lnTo>
                  <a:cubicBezTo>
                    <a:pt x="0" y="414"/>
                    <a:pt x="97" y="569"/>
                    <a:pt x="266" y="679"/>
                  </a:cubicBezTo>
                  <a:lnTo>
                    <a:pt x="745" y="1009"/>
                  </a:lnTo>
                  <a:cubicBezTo>
                    <a:pt x="853" y="1084"/>
                    <a:pt x="965" y="1125"/>
                    <a:pt x="1042" y="1125"/>
                  </a:cubicBezTo>
                  <a:cubicBezTo>
                    <a:pt x="1085" y="1125"/>
                    <a:pt x="1117" y="1112"/>
                    <a:pt x="1133" y="1087"/>
                  </a:cubicBezTo>
                  <a:lnTo>
                    <a:pt x="1347" y="783"/>
                  </a:lnTo>
                  <a:cubicBezTo>
                    <a:pt x="1392" y="711"/>
                    <a:pt x="1295" y="563"/>
                    <a:pt x="1127" y="446"/>
                  </a:cubicBezTo>
                  <a:lnTo>
                    <a:pt x="648" y="116"/>
                  </a:lnTo>
                  <a:cubicBezTo>
                    <a:pt x="539" y="41"/>
                    <a:pt x="428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385687" y="3711219"/>
              <a:ext cx="108309" cy="81754"/>
            </a:xfrm>
            <a:custGeom>
              <a:rect b="b" l="l" r="r" t="t"/>
              <a:pathLst>
                <a:path extrusionOk="0" h="939" w="1244">
                  <a:moveTo>
                    <a:pt x="156" y="1"/>
                  </a:moveTo>
                  <a:lnTo>
                    <a:pt x="156" y="1"/>
                  </a:lnTo>
                  <a:cubicBezTo>
                    <a:pt x="155" y="1"/>
                    <a:pt x="155" y="2"/>
                    <a:pt x="155" y="2"/>
                  </a:cubicBezTo>
                  <a:lnTo>
                    <a:pt x="155" y="2"/>
                  </a:lnTo>
                  <a:lnTo>
                    <a:pt x="156" y="1"/>
                  </a:lnTo>
                  <a:close/>
                  <a:moveTo>
                    <a:pt x="155" y="2"/>
                  </a:moveTo>
                  <a:lnTo>
                    <a:pt x="45" y="156"/>
                  </a:lnTo>
                  <a:cubicBezTo>
                    <a:pt x="0" y="228"/>
                    <a:pt x="97" y="377"/>
                    <a:pt x="266" y="493"/>
                  </a:cubicBezTo>
                  <a:lnTo>
                    <a:pt x="745" y="823"/>
                  </a:lnTo>
                  <a:cubicBezTo>
                    <a:pt x="853" y="898"/>
                    <a:pt x="965" y="939"/>
                    <a:pt x="1044" y="939"/>
                  </a:cubicBezTo>
                  <a:cubicBezTo>
                    <a:pt x="1087" y="939"/>
                    <a:pt x="1121" y="926"/>
                    <a:pt x="1140" y="901"/>
                  </a:cubicBezTo>
                  <a:lnTo>
                    <a:pt x="1243" y="752"/>
                  </a:lnTo>
                  <a:lnTo>
                    <a:pt x="1243" y="752"/>
                  </a:lnTo>
                  <a:cubicBezTo>
                    <a:pt x="1226" y="776"/>
                    <a:pt x="1194" y="788"/>
                    <a:pt x="1153" y="788"/>
                  </a:cubicBezTo>
                  <a:cubicBezTo>
                    <a:pt x="1073" y="788"/>
                    <a:pt x="960" y="745"/>
                    <a:pt x="848" y="668"/>
                  </a:cubicBezTo>
                  <a:lnTo>
                    <a:pt x="369" y="344"/>
                  </a:lnTo>
                  <a:cubicBezTo>
                    <a:pt x="202" y="228"/>
                    <a:pt x="105" y="74"/>
                    <a:pt x="155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399182" y="3695025"/>
              <a:ext cx="108309" cy="81145"/>
            </a:xfrm>
            <a:custGeom>
              <a:rect b="b" l="l" r="r" t="t"/>
              <a:pathLst>
                <a:path extrusionOk="0" h="932" w="1244">
                  <a:moveTo>
                    <a:pt x="4" y="183"/>
                  </a:moveTo>
                  <a:cubicBezTo>
                    <a:pt x="2" y="184"/>
                    <a:pt x="2" y="185"/>
                    <a:pt x="1" y="187"/>
                  </a:cubicBezTo>
                  <a:lnTo>
                    <a:pt x="4" y="183"/>
                  </a:lnTo>
                  <a:close/>
                  <a:moveTo>
                    <a:pt x="196" y="0"/>
                  </a:moveTo>
                  <a:cubicBezTo>
                    <a:pt x="153" y="0"/>
                    <a:pt x="120" y="13"/>
                    <a:pt x="104" y="38"/>
                  </a:cubicBezTo>
                  <a:lnTo>
                    <a:pt x="4" y="183"/>
                  </a:lnTo>
                  <a:lnTo>
                    <a:pt x="4" y="183"/>
                  </a:lnTo>
                  <a:cubicBezTo>
                    <a:pt x="20" y="161"/>
                    <a:pt x="49" y="151"/>
                    <a:pt x="87" y="151"/>
                  </a:cubicBezTo>
                  <a:cubicBezTo>
                    <a:pt x="164" y="151"/>
                    <a:pt x="278" y="194"/>
                    <a:pt x="389" y="271"/>
                  </a:cubicBezTo>
                  <a:lnTo>
                    <a:pt x="868" y="595"/>
                  </a:lnTo>
                  <a:cubicBezTo>
                    <a:pt x="1036" y="711"/>
                    <a:pt x="1134" y="866"/>
                    <a:pt x="1089" y="931"/>
                  </a:cubicBezTo>
                  <a:lnTo>
                    <a:pt x="1089" y="931"/>
                  </a:lnTo>
                  <a:lnTo>
                    <a:pt x="1192" y="783"/>
                  </a:lnTo>
                  <a:cubicBezTo>
                    <a:pt x="1244" y="711"/>
                    <a:pt x="1140" y="556"/>
                    <a:pt x="972" y="446"/>
                  </a:cubicBezTo>
                  <a:lnTo>
                    <a:pt x="499" y="116"/>
                  </a:lnTo>
                  <a:cubicBezTo>
                    <a:pt x="387" y="41"/>
                    <a:pt x="274" y="0"/>
                    <a:pt x="196" y="0"/>
                  </a:cubicBezTo>
                  <a:close/>
                  <a:moveTo>
                    <a:pt x="1089" y="931"/>
                  </a:moveTo>
                  <a:lnTo>
                    <a:pt x="1088" y="932"/>
                  </a:lnTo>
                  <a:cubicBezTo>
                    <a:pt x="1089" y="932"/>
                    <a:pt x="1089" y="931"/>
                    <a:pt x="1089" y="9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421209" y="3713483"/>
              <a:ext cx="326320" cy="236120"/>
            </a:xfrm>
            <a:custGeom>
              <a:rect b="b" l="l" r="r" t="t"/>
              <a:pathLst>
                <a:path extrusionOk="0" h="2712" w="3748">
                  <a:moveTo>
                    <a:pt x="382" y="1"/>
                  </a:moveTo>
                  <a:lnTo>
                    <a:pt x="0" y="564"/>
                  </a:lnTo>
                  <a:lnTo>
                    <a:pt x="2752" y="2449"/>
                  </a:lnTo>
                  <a:cubicBezTo>
                    <a:pt x="2752" y="2449"/>
                    <a:pt x="3439" y="2636"/>
                    <a:pt x="3672" y="2708"/>
                  </a:cubicBezTo>
                  <a:cubicBezTo>
                    <a:pt x="3685" y="2710"/>
                    <a:pt x="3696" y="2712"/>
                    <a:pt x="3705" y="2712"/>
                  </a:cubicBezTo>
                  <a:cubicBezTo>
                    <a:pt x="3742" y="2712"/>
                    <a:pt x="3747" y="2690"/>
                    <a:pt x="3711" y="2643"/>
                  </a:cubicBezTo>
                  <a:cubicBezTo>
                    <a:pt x="3568" y="2455"/>
                    <a:pt x="3134" y="1879"/>
                    <a:pt x="3134" y="1879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649496" y="3873423"/>
              <a:ext cx="80187" cy="69130"/>
            </a:xfrm>
            <a:custGeom>
              <a:rect b="b" l="l" r="r" t="t"/>
              <a:pathLst>
                <a:path extrusionOk="0" h="794" w="921">
                  <a:moveTo>
                    <a:pt x="368" y="1"/>
                  </a:moveTo>
                  <a:cubicBezTo>
                    <a:pt x="345" y="1"/>
                    <a:pt x="324" y="7"/>
                    <a:pt x="312" y="22"/>
                  </a:cubicBezTo>
                  <a:cubicBezTo>
                    <a:pt x="273" y="87"/>
                    <a:pt x="435" y="165"/>
                    <a:pt x="402" y="204"/>
                  </a:cubicBezTo>
                  <a:cubicBezTo>
                    <a:pt x="397" y="214"/>
                    <a:pt x="385" y="217"/>
                    <a:pt x="370" y="217"/>
                  </a:cubicBezTo>
                  <a:cubicBezTo>
                    <a:pt x="336" y="217"/>
                    <a:pt x="283" y="199"/>
                    <a:pt x="238" y="199"/>
                  </a:cubicBezTo>
                  <a:cubicBezTo>
                    <a:pt x="213" y="199"/>
                    <a:pt x="190" y="205"/>
                    <a:pt x="176" y="223"/>
                  </a:cubicBezTo>
                  <a:cubicBezTo>
                    <a:pt x="130" y="294"/>
                    <a:pt x="260" y="417"/>
                    <a:pt x="240" y="450"/>
                  </a:cubicBezTo>
                  <a:cubicBezTo>
                    <a:pt x="238" y="453"/>
                    <a:pt x="234" y="454"/>
                    <a:pt x="228" y="454"/>
                  </a:cubicBezTo>
                  <a:cubicBezTo>
                    <a:pt x="197" y="454"/>
                    <a:pt x="122" y="415"/>
                    <a:pt x="75" y="415"/>
                  </a:cubicBezTo>
                  <a:cubicBezTo>
                    <a:pt x="59" y="415"/>
                    <a:pt x="47" y="419"/>
                    <a:pt x="40" y="430"/>
                  </a:cubicBezTo>
                  <a:cubicBezTo>
                    <a:pt x="1" y="482"/>
                    <a:pt x="130" y="612"/>
                    <a:pt x="130" y="612"/>
                  </a:cubicBezTo>
                  <a:cubicBezTo>
                    <a:pt x="130" y="612"/>
                    <a:pt x="486" y="709"/>
                    <a:pt x="778" y="793"/>
                  </a:cubicBezTo>
                  <a:lnTo>
                    <a:pt x="920" y="579"/>
                  </a:lnTo>
                  <a:cubicBezTo>
                    <a:pt x="739" y="346"/>
                    <a:pt x="512" y="42"/>
                    <a:pt x="512" y="42"/>
                  </a:cubicBezTo>
                  <a:cubicBezTo>
                    <a:pt x="512" y="42"/>
                    <a:pt x="430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3649496" y="3909468"/>
              <a:ext cx="71132" cy="33085"/>
            </a:xfrm>
            <a:custGeom>
              <a:rect b="b" l="l" r="r" t="t"/>
              <a:pathLst>
                <a:path extrusionOk="0" h="380" w="817">
                  <a:moveTo>
                    <a:pt x="75" y="1"/>
                  </a:moveTo>
                  <a:cubicBezTo>
                    <a:pt x="59" y="1"/>
                    <a:pt x="47" y="5"/>
                    <a:pt x="40" y="16"/>
                  </a:cubicBezTo>
                  <a:cubicBezTo>
                    <a:pt x="1" y="68"/>
                    <a:pt x="130" y="198"/>
                    <a:pt x="130" y="198"/>
                  </a:cubicBezTo>
                  <a:cubicBezTo>
                    <a:pt x="130" y="198"/>
                    <a:pt x="486" y="295"/>
                    <a:pt x="778" y="379"/>
                  </a:cubicBezTo>
                  <a:lnTo>
                    <a:pt x="817" y="314"/>
                  </a:lnTo>
                  <a:lnTo>
                    <a:pt x="240" y="36"/>
                  </a:lnTo>
                  <a:cubicBezTo>
                    <a:pt x="238" y="39"/>
                    <a:pt x="234" y="40"/>
                    <a:pt x="228" y="40"/>
                  </a:cubicBezTo>
                  <a:cubicBezTo>
                    <a:pt x="197" y="40"/>
                    <a:pt x="122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673178" y="3874032"/>
              <a:ext cx="56505" cy="55547"/>
            </a:xfrm>
            <a:custGeom>
              <a:rect b="b" l="l" r="r" t="t"/>
              <a:pathLst>
                <a:path extrusionOk="0" h="638" w="649">
                  <a:moveTo>
                    <a:pt x="93" y="0"/>
                  </a:moveTo>
                  <a:cubicBezTo>
                    <a:pt x="70" y="0"/>
                    <a:pt x="50" y="6"/>
                    <a:pt x="40" y="22"/>
                  </a:cubicBezTo>
                  <a:cubicBezTo>
                    <a:pt x="1" y="80"/>
                    <a:pt x="156" y="164"/>
                    <a:pt x="130" y="197"/>
                  </a:cubicBezTo>
                  <a:lnTo>
                    <a:pt x="603" y="637"/>
                  </a:lnTo>
                  <a:lnTo>
                    <a:pt x="648" y="579"/>
                  </a:lnTo>
                  <a:cubicBezTo>
                    <a:pt x="467" y="339"/>
                    <a:pt x="240" y="41"/>
                    <a:pt x="240" y="41"/>
                  </a:cubicBezTo>
                  <a:cubicBezTo>
                    <a:pt x="240" y="41"/>
                    <a:pt x="155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818665" y="3345368"/>
              <a:ext cx="1382592" cy="955713"/>
            </a:xfrm>
            <a:custGeom>
              <a:rect b="b" l="l" r="r" t="t"/>
              <a:pathLst>
                <a:path extrusionOk="0" h="10977" w="15880">
                  <a:moveTo>
                    <a:pt x="661" y="0"/>
                  </a:moveTo>
                  <a:cubicBezTo>
                    <a:pt x="298" y="0"/>
                    <a:pt x="7" y="266"/>
                    <a:pt x="7" y="596"/>
                  </a:cubicBezTo>
                  <a:lnTo>
                    <a:pt x="1" y="10381"/>
                  </a:lnTo>
                  <a:cubicBezTo>
                    <a:pt x="1" y="10705"/>
                    <a:pt x="298" y="10970"/>
                    <a:pt x="661" y="10970"/>
                  </a:cubicBezTo>
                  <a:lnTo>
                    <a:pt x="15219" y="10977"/>
                  </a:lnTo>
                  <a:cubicBezTo>
                    <a:pt x="15581" y="10977"/>
                    <a:pt x="15879" y="10711"/>
                    <a:pt x="15879" y="10381"/>
                  </a:cubicBezTo>
                  <a:lnTo>
                    <a:pt x="15879" y="602"/>
                  </a:lnTo>
                  <a:cubicBezTo>
                    <a:pt x="15879" y="272"/>
                    <a:pt x="15588" y="7"/>
                    <a:pt x="15225" y="7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818665" y="4221512"/>
              <a:ext cx="1382592" cy="79577"/>
            </a:xfrm>
            <a:custGeom>
              <a:rect b="b" l="l" r="r" t="t"/>
              <a:pathLst>
                <a:path extrusionOk="0" h="914" w="15880">
                  <a:moveTo>
                    <a:pt x="1" y="1"/>
                  </a:moveTo>
                  <a:lnTo>
                    <a:pt x="1" y="311"/>
                  </a:lnTo>
                  <a:cubicBezTo>
                    <a:pt x="1" y="642"/>
                    <a:pt x="298" y="907"/>
                    <a:pt x="661" y="907"/>
                  </a:cubicBezTo>
                  <a:lnTo>
                    <a:pt x="15219" y="914"/>
                  </a:lnTo>
                  <a:cubicBezTo>
                    <a:pt x="15581" y="914"/>
                    <a:pt x="15879" y="648"/>
                    <a:pt x="15879" y="318"/>
                  </a:cubicBezTo>
                  <a:lnTo>
                    <a:pt x="15879" y="7"/>
                  </a:lnTo>
                  <a:cubicBezTo>
                    <a:pt x="15879" y="333"/>
                    <a:pt x="15588" y="596"/>
                    <a:pt x="15232" y="596"/>
                  </a:cubicBezTo>
                  <a:cubicBezTo>
                    <a:pt x="15227" y="596"/>
                    <a:pt x="15223" y="596"/>
                    <a:pt x="15219" y="596"/>
                  </a:cubicBezTo>
                  <a:lnTo>
                    <a:pt x="661" y="596"/>
                  </a:lnTo>
                  <a:cubicBezTo>
                    <a:pt x="298" y="596"/>
                    <a:pt x="1" y="331"/>
                    <a:pt x="1" y="1"/>
                  </a:cubicBezTo>
                  <a:close/>
                </a:path>
              </a:pathLst>
            </a:custGeom>
            <a:solidFill>
              <a:srgbClr val="D1D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694596" y="2621416"/>
              <a:ext cx="1631772" cy="708796"/>
            </a:xfrm>
            <a:custGeom>
              <a:rect b="b" l="l" r="r" t="t"/>
              <a:pathLst>
                <a:path extrusionOk="0" h="8141" w="18742">
                  <a:moveTo>
                    <a:pt x="655" y="0"/>
                  </a:moveTo>
                  <a:cubicBezTo>
                    <a:pt x="299" y="0"/>
                    <a:pt x="46" y="233"/>
                    <a:pt x="7" y="551"/>
                  </a:cubicBezTo>
                  <a:cubicBezTo>
                    <a:pt x="1" y="622"/>
                    <a:pt x="7" y="693"/>
                    <a:pt x="20" y="771"/>
                  </a:cubicBezTo>
                  <a:lnTo>
                    <a:pt x="1283" y="7370"/>
                  </a:lnTo>
                  <a:cubicBezTo>
                    <a:pt x="1367" y="7791"/>
                    <a:pt x="1782" y="8134"/>
                    <a:pt x="2216" y="8134"/>
                  </a:cubicBezTo>
                  <a:lnTo>
                    <a:pt x="16527" y="8140"/>
                  </a:lnTo>
                  <a:cubicBezTo>
                    <a:pt x="16954" y="8140"/>
                    <a:pt x="17375" y="7797"/>
                    <a:pt x="17453" y="7376"/>
                  </a:cubicBezTo>
                  <a:lnTo>
                    <a:pt x="18722" y="777"/>
                  </a:lnTo>
                  <a:cubicBezTo>
                    <a:pt x="18735" y="700"/>
                    <a:pt x="18742" y="628"/>
                    <a:pt x="18735" y="557"/>
                  </a:cubicBezTo>
                  <a:cubicBezTo>
                    <a:pt x="18696" y="240"/>
                    <a:pt x="18444" y="13"/>
                    <a:pt x="18088" y="13"/>
                  </a:cubicBezTo>
                  <a:lnTo>
                    <a:pt x="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695206" y="2621416"/>
              <a:ext cx="1630640" cy="59291"/>
            </a:xfrm>
            <a:custGeom>
              <a:rect b="b" l="l" r="r" t="t"/>
              <a:pathLst>
                <a:path extrusionOk="0" h="681" w="18729">
                  <a:moveTo>
                    <a:pt x="648" y="0"/>
                  </a:moveTo>
                  <a:cubicBezTo>
                    <a:pt x="292" y="0"/>
                    <a:pt x="39" y="233"/>
                    <a:pt x="0" y="551"/>
                  </a:cubicBezTo>
                  <a:cubicBezTo>
                    <a:pt x="0" y="570"/>
                    <a:pt x="7" y="596"/>
                    <a:pt x="13" y="616"/>
                  </a:cubicBezTo>
                  <a:lnTo>
                    <a:pt x="20" y="674"/>
                  </a:lnTo>
                  <a:cubicBezTo>
                    <a:pt x="97" y="408"/>
                    <a:pt x="337" y="227"/>
                    <a:pt x="648" y="227"/>
                  </a:cubicBezTo>
                  <a:lnTo>
                    <a:pt x="18087" y="233"/>
                  </a:lnTo>
                  <a:cubicBezTo>
                    <a:pt x="18398" y="233"/>
                    <a:pt x="18631" y="421"/>
                    <a:pt x="18709" y="680"/>
                  </a:cubicBezTo>
                  <a:lnTo>
                    <a:pt x="18715" y="622"/>
                  </a:lnTo>
                  <a:cubicBezTo>
                    <a:pt x="18722" y="603"/>
                    <a:pt x="18722" y="577"/>
                    <a:pt x="18728" y="557"/>
                  </a:cubicBezTo>
                  <a:cubicBezTo>
                    <a:pt x="18689" y="246"/>
                    <a:pt x="18437" y="13"/>
                    <a:pt x="18087" y="13"/>
                  </a:cubicBezTo>
                  <a:lnTo>
                    <a:pt x="648" y="0"/>
                  </a:lnTo>
                  <a:close/>
                </a:path>
              </a:pathLst>
            </a:custGeom>
            <a:solidFill>
              <a:srgbClr val="E2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766774" y="2689588"/>
              <a:ext cx="1487418" cy="590997"/>
            </a:xfrm>
            <a:custGeom>
              <a:rect b="b" l="l" r="r" t="t"/>
              <a:pathLst>
                <a:path extrusionOk="0" h="6788" w="17084">
                  <a:moveTo>
                    <a:pt x="363" y="1"/>
                  </a:moveTo>
                  <a:cubicBezTo>
                    <a:pt x="363" y="1"/>
                    <a:pt x="1" y="14"/>
                    <a:pt x="85" y="512"/>
                  </a:cubicBezTo>
                  <a:cubicBezTo>
                    <a:pt x="150" y="901"/>
                    <a:pt x="1166" y="6373"/>
                    <a:pt x="1166" y="6373"/>
                  </a:cubicBezTo>
                  <a:cubicBezTo>
                    <a:pt x="1212" y="6567"/>
                    <a:pt x="1341" y="6781"/>
                    <a:pt x="1555" y="6781"/>
                  </a:cubicBezTo>
                  <a:lnTo>
                    <a:pt x="15614" y="6787"/>
                  </a:lnTo>
                  <a:cubicBezTo>
                    <a:pt x="15737" y="6787"/>
                    <a:pt x="15847" y="6710"/>
                    <a:pt x="15879" y="6503"/>
                  </a:cubicBezTo>
                  <a:cubicBezTo>
                    <a:pt x="15879" y="6503"/>
                    <a:pt x="16915" y="1011"/>
                    <a:pt x="17006" y="493"/>
                  </a:cubicBezTo>
                  <a:cubicBezTo>
                    <a:pt x="17084" y="27"/>
                    <a:pt x="16760" y="7"/>
                    <a:pt x="16760" y="7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879002" y="3410145"/>
              <a:ext cx="1262443" cy="517688"/>
            </a:xfrm>
            <a:custGeom>
              <a:rect b="b" l="l" r="r" t="t"/>
              <a:pathLst>
                <a:path extrusionOk="0" h="5946" w="1450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lnTo>
                    <a:pt x="0" y="5473"/>
                  </a:lnTo>
                  <a:cubicBezTo>
                    <a:pt x="0" y="5732"/>
                    <a:pt x="208" y="5939"/>
                    <a:pt x="467" y="5939"/>
                  </a:cubicBezTo>
                  <a:lnTo>
                    <a:pt x="14027" y="5946"/>
                  </a:lnTo>
                  <a:cubicBezTo>
                    <a:pt x="14286" y="5946"/>
                    <a:pt x="14493" y="5738"/>
                    <a:pt x="14493" y="5479"/>
                  </a:cubicBezTo>
                  <a:lnTo>
                    <a:pt x="14500" y="474"/>
                  </a:lnTo>
                  <a:cubicBezTo>
                    <a:pt x="14500" y="215"/>
                    <a:pt x="14286" y="7"/>
                    <a:pt x="14027" y="7"/>
                  </a:cubicBezTo>
                  <a:lnTo>
                    <a:pt x="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990620" y="3816656"/>
              <a:ext cx="67737" cy="72264"/>
            </a:xfrm>
            <a:custGeom>
              <a:rect b="b" l="l" r="r" t="t"/>
              <a:pathLst>
                <a:path extrusionOk="0" h="830" w="778">
                  <a:moveTo>
                    <a:pt x="85" y="1"/>
                  </a:moveTo>
                  <a:cubicBezTo>
                    <a:pt x="40" y="1"/>
                    <a:pt x="1" y="40"/>
                    <a:pt x="1" y="85"/>
                  </a:cubicBezTo>
                  <a:lnTo>
                    <a:pt x="1" y="746"/>
                  </a:lnTo>
                  <a:cubicBezTo>
                    <a:pt x="1" y="791"/>
                    <a:pt x="40" y="830"/>
                    <a:pt x="85" y="830"/>
                  </a:cubicBezTo>
                  <a:lnTo>
                    <a:pt x="694" y="830"/>
                  </a:lnTo>
                  <a:cubicBezTo>
                    <a:pt x="739" y="830"/>
                    <a:pt x="778" y="791"/>
                    <a:pt x="778" y="746"/>
                  </a:cubicBezTo>
                  <a:lnTo>
                    <a:pt x="778" y="85"/>
                  </a:lnTo>
                  <a:cubicBezTo>
                    <a:pt x="778" y="40"/>
                    <a:pt x="739" y="1"/>
                    <a:pt x="694" y="1"/>
                  </a:cubicBezTo>
                  <a:close/>
                </a:path>
              </a:pathLst>
            </a:custGeom>
            <a:solidFill>
              <a:srgbClr val="373B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" name="Google Shape;212;p15"/>
            <p:cNvGrpSpPr/>
            <p:nvPr/>
          </p:nvGrpSpPr>
          <p:grpSpPr>
            <a:xfrm>
              <a:off x="3902074" y="3432173"/>
              <a:ext cx="1215700" cy="457357"/>
              <a:chOff x="3902074" y="3432173"/>
              <a:chExt cx="1215700" cy="457357"/>
            </a:xfrm>
          </p:grpSpPr>
          <p:sp>
            <p:nvSpPr>
              <p:cNvPr id="213" name="Google Shape;213;p15"/>
              <p:cNvSpPr/>
              <p:nvPr/>
            </p:nvSpPr>
            <p:spPr>
              <a:xfrm>
                <a:off x="3905470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6" y="0"/>
                    </a:moveTo>
                    <a:cubicBezTo>
                      <a:pt x="33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37"/>
                    </a:cubicBezTo>
                    <a:lnTo>
                      <a:pt x="830" y="59"/>
                    </a:lnTo>
                    <a:cubicBezTo>
                      <a:pt x="830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3993493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8" y="0"/>
                    </a:moveTo>
                    <a:cubicBezTo>
                      <a:pt x="26" y="0"/>
                      <a:pt x="0" y="26"/>
                      <a:pt x="0" y="59"/>
                    </a:cubicBezTo>
                    <a:lnTo>
                      <a:pt x="0" y="337"/>
                    </a:lnTo>
                    <a:cubicBezTo>
                      <a:pt x="0" y="376"/>
                      <a:pt x="26" y="402"/>
                      <a:pt x="58" y="402"/>
                    </a:cubicBezTo>
                    <a:lnTo>
                      <a:pt x="758" y="402"/>
                    </a:lnTo>
                    <a:cubicBezTo>
                      <a:pt x="797" y="402"/>
                      <a:pt x="822" y="376"/>
                      <a:pt x="822" y="337"/>
                    </a:cubicBezTo>
                    <a:lnTo>
                      <a:pt x="822" y="59"/>
                    </a:lnTo>
                    <a:cubicBezTo>
                      <a:pt x="822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4080820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66" y="0"/>
                    </a:moveTo>
                    <a:cubicBezTo>
                      <a:pt x="27" y="0"/>
                      <a:pt x="1" y="26"/>
                      <a:pt x="1" y="59"/>
                    </a:cubicBezTo>
                    <a:lnTo>
                      <a:pt x="1" y="337"/>
                    </a:lnTo>
                    <a:cubicBezTo>
                      <a:pt x="1" y="376"/>
                      <a:pt x="27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37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4168235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7" y="376"/>
                      <a:pt x="33" y="402"/>
                      <a:pt x="65" y="402"/>
                    </a:cubicBezTo>
                    <a:lnTo>
                      <a:pt x="765" y="402"/>
                    </a:lnTo>
                    <a:cubicBezTo>
                      <a:pt x="804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4256171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37"/>
                    </a:lnTo>
                    <a:cubicBezTo>
                      <a:pt x="1" y="370"/>
                      <a:pt x="27" y="402"/>
                      <a:pt x="66" y="402"/>
                    </a:cubicBezTo>
                    <a:lnTo>
                      <a:pt x="758" y="402"/>
                    </a:lnTo>
                    <a:cubicBezTo>
                      <a:pt x="797" y="402"/>
                      <a:pt x="823" y="370"/>
                      <a:pt x="823" y="337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4343585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72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37"/>
                    </a:lnTo>
                    <a:cubicBezTo>
                      <a:pt x="0" y="376"/>
                      <a:pt x="33" y="402"/>
                      <a:pt x="72" y="402"/>
                    </a:cubicBezTo>
                    <a:lnTo>
                      <a:pt x="758" y="402"/>
                    </a:lnTo>
                    <a:cubicBezTo>
                      <a:pt x="797" y="402"/>
                      <a:pt x="829" y="376"/>
                      <a:pt x="829" y="337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4431522" y="3432173"/>
                <a:ext cx="71742" cy="35000"/>
              </a:xfrm>
              <a:custGeom>
                <a:rect b="b" l="l" r="r" t="t"/>
                <a:pathLst>
                  <a:path extrusionOk="0" h="402" w="824">
                    <a:moveTo>
                      <a:pt x="59" y="0"/>
                    </a:moveTo>
                    <a:cubicBezTo>
                      <a:pt x="27" y="0"/>
                      <a:pt x="1" y="26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27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4518936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65" y="0"/>
                    </a:moveTo>
                    <a:cubicBezTo>
                      <a:pt x="26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26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4606350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0" y="26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803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26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4694287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65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4781701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5" y="0"/>
                    </a:moveTo>
                    <a:cubicBezTo>
                      <a:pt x="33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33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9" y="376"/>
                      <a:pt x="829" y="344"/>
                    </a:cubicBezTo>
                    <a:lnTo>
                      <a:pt x="829" y="65"/>
                    </a:lnTo>
                    <a:cubicBezTo>
                      <a:pt x="829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4869637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59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59" y="402"/>
                    </a:cubicBezTo>
                    <a:lnTo>
                      <a:pt x="758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5"/>
              <p:cNvSpPr/>
              <p:nvPr/>
            </p:nvSpPr>
            <p:spPr>
              <a:xfrm>
                <a:off x="4957051" y="3432173"/>
                <a:ext cx="71654" cy="35000"/>
              </a:xfrm>
              <a:custGeom>
                <a:rect b="b" l="l" r="r" t="t"/>
                <a:pathLst>
                  <a:path extrusionOk="0" h="402" w="823">
                    <a:moveTo>
                      <a:pt x="65" y="0"/>
                    </a:moveTo>
                    <a:cubicBezTo>
                      <a:pt x="26" y="0"/>
                      <a:pt x="0" y="33"/>
                      <a:pt x="0" y="65"/>
                    </a:cubicBezTo>
                    <a:lnTo>
                      <a:pt x="0" y="344"/>
                    </a:lnTo>
                    <a:cubicBezTo>
                      <a:pt x="0" y="376"/>
                      <a:pt x="26" y="402"/>
                      <a:pt x="65" y="402"/>
                    </a:cubicBezTo>
                    <a:lnTo>
                      <a:pt x="764" y="402"/>
                    </a:lnTo>
                    <a:cubicBezTo>
                      <a:pt x="797" y="402"/>
                      <a:pt x="823" y="376"/>
                      <a:pt x="823" y="344"/>
                    </a:cubicBezTo>
                    <a:lnTo>
                      <a:pt x="823" y="65"/>
                    </a:lnTo>
                    <a:cubicBezTo>
                      <a:pt x="823" y="33"/>
                      <a:pt x="797" y="0"/>
                      <a:pt x="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5"/>
              <p:cNvSpPr/>
              <p:nvPr/>
            </p:nvSpPr>
            <p:spPr>
              <a:xfrm>
                <a:off x="5044378" y="3432173"/>
                <a:ext cx="72264" cy="35000"/>
              </a:xfrm>
              <a:custGeom>
                <a:rect b="b" l="l" r="r" t="t"/>
                <a:pathLst>
                  <a:path extrusionOk="0" h="402" w="830">
                    <a:moveTo>
                      <a:pt x="66" y="0"/>
                    </a:moveTo>
                    <a:cubicBezTo>
                      <a:pt x="33" y="0"/>
                      <a:pt x="1" y="33"/>
                      <a:pt x="1" y="65"/>
                    </a:cubicBezTo>
                    <a:lnTo>
                      <a:pt x="1" y="344"/>
                    </a:lnTo>
                    <a:cubicBezTo>
                      <a:pt x="1" y="376"/>
                      <a:pt x="33" y="402"/>
                      <a:pt x="66" y="402"/>
                    </a:cubicBezTo>
                    <a:lnTo>
                      <a:pt x="765" y="402"/>
                    </a:lnTo>
                    <a:cubicBezTo>
                      <a:pt x="797" y="402"/>
                      <a:pt x="830" y="376"/>
                      <a:pt x="830" y="344"/>
                    </a:cubicBezTo>
                    <a:lnTo>
                      <a:pt x="830" y="65"/>
                    </a:lnTo>
                    <a:cubicBezTo>
                      <a:pt x="830" y="33"/>
                      <a:pt x="804" y="0"/>
                      <a:pt x="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5"/>
              <p:cNvSpPr/>
              <p:nvPr/>
            </p:nvSpPr>
            <p:spPr>
              <a:xfrm>
                <a:off x="3906079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39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9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85"/>
                    </a:lnTo>
                    <a:cubicBezTo>
                      <a:pt x="829" y="39"/>
                      <a:pt x="790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5"/>
              <p:cNvSpPr/>
              <p:nvPr/>
            </p:nvSpPr>
            <p:spPr>
              <a:xfrm>
                <a:off x="3990620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1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1" y="830"/>
                    </a:cubicBezTo>
                    <a:lnTo>
                      <a:pt x="745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5"/>
              <p:cNvSpPr/>
              <p:nvPr/>
            </p:nvSpPr>
            <p:spPr>
              <a:xfrm>
                <a:off x="403293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7" y="39"/>
                      <a:pt x="7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5"/>
              <p:cNvSpPr/>
              <p:nvPr/>
            </p:nvSpPr>
            <p:spPr>
              <a:xfrm>
                <a:off x="4053743" y="3651405"/>
                <a:ext cx="67824" cy="72351"/>
              </a:xfrm>
              <a:custGeom>
                <a:rect b="b" l="l" r="r" t="t"/>
                <a:pathLst>
                  <a:path extrusionOk="0" h="831" w="779">
                    <a:moveTo>
                      <a:pt x="75" y="1"/>
                    </a:moveTo>
                    <a:cubicBezTo>
                      <a:pt x="34" y="1"/>
                      <a:pt x="1" y="38"/>
                      <a:pt x="1" y="86"/>
                    </a:cubicBezTo>
                    <a:lnTo>
                      <a:pt x="1" y="746"/>
                    </a:lnTo>
                    <a:cubicBezTo>
                      <a:pt x="1" y="792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2"/>
                      <a:pt x="778" y="746"/>
                    </a:cubicBezTo>
                    <a:lnTo>
                      <a:pt x="778" y="86"/>
                    </a:lnTo>
                    <a:cubicBezTo>
                      <a:pt x="778" y="34"/>
                      <a:pt x="739" y="2"/>
                      <a:pt x="694" y="2"/>
                    </a:cubicBezTo>
                    <a:lnTo>
                      <a:pt x="85" y="2"/>
                    </a:lnTo>
                    <a:cubicBezTo>
                      <a:pt x="82" y="1"/>
                      <a:pt x="79" y="1"/>
                      <a:pt x="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5"/>
              <p:cNvSpPr/>
              <p:nvPr/>
            </p:nvSpPr>
            <p:spPr>
              <a:xfrm>
                <a:off x="4098930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5"/>
              <p:cNvSpPr/>
              <p:nvPr/>
            </p:nvSpPr>
            <p:spPr>
              <a:xfrm>
                <a:off x="3902074" y="3816656"/>
                <a:ext cx="67824" cy="72264"/>
              </a:xfrm>
              <a:custGeom>
                <a:rect b="b" l="l" r="r" t="t"/>
                <a:pathLst>
                  <a:path extrusionOk="0" h="830" w="779">
                    <a:moveTo>
                      <a:pt x="85" y="1"/>
                    </a:moveTo>
                    <a:cubicBezTo>
                      <a:pt x="40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694" y="830"/>
                    </a:lnTo>
                    <a:cubicBezTo>
                      <a:pt x="739" y="830"/>
                      <a:pt x="778" y="791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>
                <a:off x="4079689" y="3816656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9" y="1"/>
                    </a:moveTo>
                    <a:cubicBezTo>
                      <a:pt x="33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1"/>
                      <a:pt x="33" y="830"/>
                      <a:pt x="79" y="830"/>
                    </a:cubicBezTo>
                    <a:lnTo>
                      <a:pt x="687" y="830"/>
                    </a:lnTo>
                    <a:cubicBezTo>
                      <a:pt x="733" y="830"/>
                      <a:pt x="771" y="791"/>
                      <a:pt x="771" y="746"/>
                    </a:cubicBezTo>
                    <a:lnTo>
                      <a:pt x="771" y="85"/>
                    </a:lnTo>
                    <a:cubicBezTo>
                      <a:pt x="771" y="40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5"/>
              <p:cNvSpPr/>
              <p:nvPr/>
            </p:nvSpPr>
            <p:spPr>
              <a:xfrm>
                <a:off x="4692023" y="3816656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40"/>
                      <a:pt x="1" y="85"/>
                    </a:cubicBezTo>
                    <a:lnTo>
                      <a:pt x="1" y="746"/>
                    </a:lnTo>
                    <a:cubicBezTo>
                      <a:pt x="1" y="797"/>
                      <a:pt x="39" y="830"/>
                      <a:pt x="85" y="830"/>
                    </a:cubicBezTo>
                    <a:lnTo>
                      <a:pt x="693" y="830"/>
                    </a:lnTo>
                    <a:cubicBezTo>
                      <a:pt x="739" y="830"/>
                      <a:pt x="778" y="797"/>
                      <a:pt x="778" y="746"/>
                    </a:cubicBezTo>
                    <a:lnTo>
                      <a:pt x="778" y="85"/>
                    </a:lnTo>
                    <a:cubicBezTo>
                      <a:pt x="778" y="40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5"/>
              <p:cNvSpPr/>
              <p:nvPr/>
            </p:nvSpPr>
            <p:spPr>
              <a:xfrm>
                <a:off x="4780569" y="3817178"/>
                <a:ext cx="67737" cy="71742"/>
              </a:xfrm>
              <a:custGeom>
                <a:rect b="b" l="l" r="r" t="t"/>
                <a:pathLst>
                  <a:path extrusionOk="0" h="824" w="778">
                    <a:moveTo>
                      <a:pt x="74" y="1"/>
                    </a:moveTo>
                    <a:cubicBezTo>
                      <a:pt x="34" y="1"/>
                      <a:pt x="0" y="37"/>
                      <a:pt x="0" y="79"/>
                    </a:cubicBezTo>
                    <a:lnTo>
                      <a:pt x="0" y="740"/>
                    </a:lnTo>
                    <a:cubicBezTo>
                      <a:pt x="0" y="791"/>
                      <a:pt x="39" y="824"/>
                      <a:pt x="84" y="824"/>
                    </a:cubicBezTo>
                    <a:lnTo>
                      <a:pt x="693" y="824"/>
                    </a:lnTo>
                    <a:cubicBezTo>
                      <a:pt x="738" y="824"/>
                      <a:pt x="777" y="791"/>
                      <a:pt x="777" y="746"/>
                    </a:cubicBezTo>
                    <a:lnTo>
                      <a:pt x="777" y="86"/>
                    </a:lnTo>
                    <a:cubicBezTo>
                      <a:pt x="777" y="34"/>
                      <a:pt x="738" y="1"/>
                      <a:pt x="693" y="1"/>
                    </a:cubicBezTo>
                    <a:lnTo>
                      <a:pt x="84" y="1"/>
                    </a:lnTo>
                    <a:cubicBezTo>
                      <a:pt x="81" y="1"/>
                      <a:pt x="78" y="1"/>
                      <a:pt x="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4874687" y="3817265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0"/>
                    </a:moveTo>
                    <a:cubicBezTo>
                      <a:pt x="40" y="0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0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0"/>
                      <a:pt x="771" y="745"/>
                    </a:cubicBezTo>
                    <a:lnTo>
                      <a:pt x="771" y="85"/>
                    </a:lnTo>
                    <a:cubicBezTo>
                      <a:pt x="778" y="33"/>
                      <a:pt x="739" y="0"/>
                      <a:pt x="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4963233" y="3857316"/>
                <a:ext cx="67737" cy="32214"/>
              </a:xfrm>
              <a:custGeom>
                <a:rect b="b" l="l" r="r" t="t"/>
                <a:pathLst>
                  <a:path extrusionOk="0" h="370" w="778">
                    <a:moveTo>
                      <a:pt x="59" y="0"/>
                    </a:moveTo>
                    <a:cubicBezTo>
                      <a:pt x="26" y="0"/>
                      <a:pt x="0" y="20"/>
                      <a:pt x="0" y="52"/>
                    </a:cubicBezTo>
                    <a:lnTo>
                      <a:pt x="0" y="311"/>
                    </a:lnTo>
                    <a:cubicBezTo>
                      <a:pt x="0" y="343"/>
                      <a:pt x="26" y="369"/>
                      <a:pt x="59" y="369"/>
                    </a:cubicBezTo>
                    <a:lnTo>
                      <a:pt x="719" y="369"/>
                    </a:lnTo>
                    <a:cubicBezTo>
                      <a:pt x="752" y="369"/>
                      <a:pt x="777" y="343"/>
                      <a:pt x="777" y="311"/>
                    </a:cubicBezTo>
                    <a:lnTo>
                      <a:pt x="777" y="52"/>
                    </a:lnTo>
                    <a:cubicBezTo>
                      <a:pt x="777" y="20"/>
                      <a:pt x="752" y="0"/>
                      <a:pt x="7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5"/>
              <p:cNvSpPr/>
              <p:nvPr/>
            </p:nvSpPr>
            <p:spPr>
              <a:xfrm>
                <a:off x="4963233" y="3821183"/>
                <a:ext cx="67737" cy="32214"/>
              </a:xfrm>
              <a:custGeom>
                <a:rect b="b" l="l" r="r" t="t"/>
                <a:pathLst>
                  <a:path extrusionOk="0" h="370" w="778">
                    <a:moveTo>
                      <a:pt x="59" y="1"/>
                    </a:moveTo>
                    <a:cubicBezTo>
                      <a:pt x="26" y="1"/>
                      <a:pt x="0" y="20"/>
                      <a:pt x="0" y="53"/>
                    </a:cubicBezTo>
                    <a:lnTo>
                      <a:pt x="0" y="312"/>
                    </a:lnTo>
                    <a:cubicBezTo>
                      <a:pt x="0" y="344"/>
                      <a:pt x="26" y="370"/>
                      <a:pt x="59" y="370"/>
                    </a:cubicBezTo>
                    <a:lnTo>
                      <a:pt x="719" y="370"/>
                    </a:lnTo>
                    <a:cubicBezTo>
                      <a:pt x="752" y="370"/>
                      <a:pt x="777" y="344"/>
                      <a:pt x="777" y="312"/>
                    </a:cubicBezTo>
                    <a:lnTo>
                      <a:pt x="777" y="53"/>
                    </a:lnTo>
                    <a:cubicBezTo>
                      <a:pt x="777" y="20"/>
                      <a:pt x="752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5048383" y="3817265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78" y="0"/>
                    </a:moveTo>
                    <a:cubicBezTo>
                      <a:pt x="33" y="0"/>
                      <a:pt x="0" y="33"/>
                      <a:pt x="0" y="85"/>
                    </a:cubicBezTo>
                    <a:lnTo>
                      <a:pt x="0" y="745"/>
                    </a:lnTo>
                    <a:cubicBezTo>
                      <a:pt x="0" y="790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0"/>
                      <a:pt x="771" y="745"/>
                    </a:cubicBezTo>
                    <a:lnTo>
                      <a:pt x="771" y="85"/>
                    </a:lnTo>
                    <a:cubicBezTo>
                      <a:pt x="771" y="33"/>
                      <a:pt x="732" y="0"/>
                      <a:pt x="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5"/>
              <p:cNvSpPr/>
              <p:nvPr/>
            </p:nvSpPr>
            <p:spPr>
              <a:xfrm>
                <a:off x="4168235" y="3816656"/>
                <a:ext cx="505238" cy="72264"/>
              </a:xfrm>
              <a:custGeom>
                <a:rect b="b" l="l" r="r" t="t"/>
                <a:pathLst>
                  <a:path extrusionOk="0" h="830" w="5803">
                    <a:moveTo>
                      <a:pt x="169" y="1"/>
                    </a:moveTo>
                    <a:cubicBezTo>
                      <a:pt x="78" y="1"/>
                      <a:pt x="1" y="79"/>
                      <a:pt x="1" y="176"/>
                    </a:cubicBezTo>
                    <a:lnTo>
                      <a:pt x="1" y="655"/>
                    </a:lnTo>
                    <a:cubicBezTo>
                      <a:pt x="1" y="752"/>
                      <a:pt x="78" y="830"/>
                      <a:pt x="169" y="830"/>
                    </a:cubicBezTo>
                    <a:lnTo>
                      <a:pt x="5628" y="830"/>
                    </a:lnTo>
                    <a:cubicBezTo>
                      <a:pt x="5725" y="830"/>
                      <a:pt x="5803" y="752"/>
                      <a:pt x="5803" y="661"/>
                    </a:cubicBezTo>
                    <a:lnTo>
                      <a:pt x="5803" y="176"/>
                    </a:lnTo>
                    <a:cubicBezTo>
                      <a:pt x="5803" y="79"/>
                      <a:pt x="5725" y="1"/>
                      <a:pt x="5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4183993" y="3733247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9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9" y="829"/>
                    </a:cubicBezTo>
                    <a:lnTo>
                      <a:pt x="687" y="829"/>
                    </a:lnTo>
                    <a:cubicBezTo>
                      <a:pt x="733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3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4268622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7" y="791"/>
                      <a:pt x="777" y="739"/>
                    </a:cubicBezTo>
                    <a:lnTo>
                      <a:pt x="777" y="91"/>
                    </a:lnTo>
                    <a:cubicBezTo>
                      <a:pt x="777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4353162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4438313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4522854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4608004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39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4692545" y="3733769"/>
                <a:ext cx="67824" cy="71742"/>
              </a:xfrm>
              <a:custGeom>
                <a:rect b="b" l="l" r="r" t="t"/>
                <a:pathLst>
                  <a:path extrusionOk="0" h="824" w="779">
                    <a:moveTo>
                      <a:pt x="85" y="1"/>
                    </a:moveTo>
                    <a:cubicBezTo>
                      <a:pt x="40" y="1"/>
                      <a:pt x="1" y="33"/>
                      <a:pt x="1" y="79"/>
                    </a:cubicBezTo>
                    <a:lnTo>
                      <a:pt x="1" y="746"/>
                    </a:lnTo>
                    <a:cubicBezTo>
                      <a:pt x="1" y="791"/>
                      <a:pt x="40" y="823"/>
                      <a:pt x="85" y="823"/>
                    </a:cubicBezTo>
                    <a:lnTo>
                      <a:pt x="694" y="823"/>
                    </a:lnTo>
                    <a:cubicBezTo>
                      <a:pt x="739" y="823"/>
                      <a:pt x="778" y="791"/>
                      <a:pt x="778" y="746"/>
                    </a:cubicBezTo>
                    <a:lnTo>
                      <a:pt x="778" y="79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4777696" y="3733247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7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7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4862324" y="3733769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40"/>
                      <a:pt x="0" y="85"/>
                    </a:cubicBezTo>
                    <a:lnTo>
                      <a:pt x="0" y="746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693" y="830"/>
                    </a:lnTo>
                    <a:cubicBezTo>
                      <a:pt x="738" y="830"/>
                      <a:pt x="777" y="791"/>
                      <a:pt x="777" y="746"/>
                    </a:cubicBezTo>
                    <a:lnTo>
                      <a:pt x="777" y="79"/>
                    </a:lnTo>
                    <a:cubicBezTo>
                      <a:pt x="777" y="40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4947474" y="3733769"/>
                <a:ext cx="166904" cy="72264"/>
              </a:xfrm>
              <a:custGeom>
                <a:rect b="b" l="l" r="r" t="t"/>
                <a:pathLst>
                  <a:path extrusionOk="0" h="830" w="1917">
                    <a:moveTo>
                      <a:pt x="130" y="1"/>
                    </a:moveTo>
                    <a:cubicBezTo>
                      <a:pt x="58" y="1"/>
                      <a:pt x="0" y="59"/>
                      <a:pt x="0" y="130"/>
                    </a:cubicBezTo>
                    <a:lnTo>
                      <a:pt x="0" y="694"/>
                    </a:lnTo>
                    <a:cubicBezTo>
                      <a:pt x="0" y="765"/>
                      <a:pt x="58" y="830"/>
                      <a:pt x="130" y="830"/>
                    </a:cubicBezTo>
                    <a:lnTo>
                      <a:pt x="1787" y="830"/>
                    </a:lnTo>
                    <a:cubicBezTo>
                      <a:pt x="1859" y="830"/>
                      <a:pt x="1917" y="772"/>
                      <a:pt x="1917" y="694"/>
                    </a:cubicBezTo>
                    <a:lnTo>
                      <a:pt x="1917" y="130"/>
                    </a:lnTo>
                    <a:cubicBezTo>
                      <a:pt x="1917" y="59"/>
                      <a:pt x="1859" y="1"/>
                      <a:pt x="17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3904947" y="3733247"/>
                <a:ext cx="167513" cy="72264"/>
              </a:xfrm>
              <a:custGeom>
                <a:rect b="b" l="l" r="r" t="t"/>
                <a:pathLst>
                  <a:path extrusionOk="0" h="830" w="1924">
                    <a:moveTo>
                      <a:pt x="136" y="1"/>
                    </a:moveTo>
                    <a:cubicBezTo>
                      <a:pt x="65" y="1"/>
                      <a:pt x="0" y="59"/>
                      <a:pt x="0" y="130"/>
                    </a:cubicBezTo>
                    <a:lnTo>
                      <a:pt x="0" y="693"/>
                    </a:lnTo>
                    <a:cubicBezTo>
                      <a:pt x="0" y="771"/>
                      <a:pt x="65" y="829"/>
                      <a:pt x="136" y="829"/>
                    </a:cubicBezTo>
                    <a:lnTo>
                      <a:pt x="1788" y="829"/>
                    </a:lnTo>
                    <a:cubicBezTo>
                      <a:pt x="1865" y="829"/>
                      <a:pt x="1924" y="771"/>
                      <a:pt x="1924" y="700"/>
                    </a:cubicBezTo>
                    <a:lnTo>
                      <a:pt x="1924" y="130"/>
                    </a:lnTo>
                    <a:cubicBezTo>
                      <a:pt x="1924" y="59"/>
                      <a:pt x="1865" y="1"/>
                      <a:pt x="1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3907211" y="3650970"/>
                <a:ext cx="133122" cy="72177"/>
              </a:xfrm>
              <a:custGeom>
                <a:rect b="b" l="l" r="r" t="t"/>
                <a:pathLst>
                  <a:path extrusionOk="0" h="829" w="1529">
                    <a:moveTo>
                      <a:pt x="117" y="0"/>
                    </a:moveTo>
                    <a:cubicBezTo>
                      <a:pt x="52" y="0"/>
                      <a:pt x="0" y="58"/>
                      <a:pt x="0" y="123"/>
                    </a:cubicBezTo>
                    <a:lnTo>
                      <a:pt x="0" y="712"/>
                    </a:lnTo>
                    <a:cubicBezTo>
                      <a:pt x="0" y="777"/>
                      <a:pt x="52" y="829"/>
                      <a:pt x="117" y="829"/>
                    </a:cubicBezTo>
                    <a:lnTo>
                      <a:pt x="1412" y="829"/>
                    </a:lnTo>
                    <a:cubicBezTo>
                      <a:pt x="1477" y="829"/>
                      <a:pt x="1529" y="777"/>
                      <a:pt x="1529" y="712"/>
                    </a:cubicBezTo>
                    <a:lnTo>
                      <a:pt x="1529" y="123"/>
                    </a:lnTo>
                    <a:cubicBezTo>
                      <a:pt x="1529" y="58"/>
                      <a:pt x="1477" y="7"/>
                      <a:pt x="1412" y="7"/>
                    </a:cubicBez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4138371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9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4222912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3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3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4308062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91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39"/>
                    </a:lnTo>
                    <a:cubicBezTo>
                      <a:pt x="1" y="784"/>
                      <a:pt x="39" y="829"/>
                      <a:pt x="91" y="829"/>
                    </a:cubicBezTo>
                    <a:lnTo>
                      <a:pt x="687" y="829"/>
                    </a:lnTo>
                    <a:cubicBezTo>
                      <a:pt x="732" y="829"/>
                      <a:pt x="771" y="784"/>
                      <a:pt x="778" y="739"/>
                    </a:cubicBezTo>
                    <a:lnTo>
                      <a:pt x="778" y="91"/>
                    </a:lnTo>
                    <a:cubicBezTo>
                      <a:pt x="778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4392603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4477231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693" y="829"/>
                    </a:lnTo>
                    <a:cubicBezTo>
                      <a:pt x="738" y="829"/>
                      <a:pt x="777" y="791"/>
                      <a:pt x="777" y="745"/>
                    </a:cubicBezTo>
                    <a:lnTo>
                      <a:pt x="777" y="85"/>
                    </a:lnTo>
                    <a:cubicBezTo>
                      <a:pt x="777" y="39"/>
                      <a:pt x="738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4562382" y="3651492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84" y="1"/>
                    </a:moveTo>
                    <a:cubicBezTo>
                      <a:pt x="32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2" y="829"/>
                      <a:pt x="84" y="829"/>
                    </a:cubicBezTo>
                    <a:lnTo>
                      <a:pt x="687" y="829"/>
                    </a:lnTo>
                    <a:cubicBezTo>
                      <a:pt x="738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8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4646923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5" y="829"/>
                    </a:cubicBezTo>
                    <a:lnTo>
                      <a:pt x="693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4731464" y="3651492"/>
                <a:ext cx="67737" cy="72264"/>
              </a:xfrm>
              <a:custGeom>
                <a:rect b="b" l="l" r="r" t="t"/>
                <a:pathLst>
                  <a:path extrusionOk="0" h="830" w="778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694" y="829"/>
                    </a:lnTo>
                    <a:cubicBezTo>
                      <a:pt x="739" y="829"/>
                      <a:pt x="778" y="791"/>
                      <a:pt x="778" y="745"/>
                    </a:cubicBezTo>
                    <a:lnTo>
                      <a:pt x="778" y="85"/>
                    </a:lnTo>
                    <a:cubicBezTo>
                      <a:pt x="778" y="39"/>
                      <a:pt x="739" y="1"/>
                      <a:pt x="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4816614" y="3651492"/>
                <a:ext cx="67214" cy="72264"/>
              </a:xfrm>
              <a:custGeom>
                <a:rect b="b" l="l" r="r" t="t"/>
                <a:pathLst>
                  <a:path extrusionOk="0" h="830" w="772">
                    <a:moveTo>
                      <a:pt x="78" y="1"/>
                    </a:moveTo>
                    <a:cubicBezTo>
                      <a:pt x="33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3" y="829"/>
                      <a:pt x="78" y="829"/>
                    </a:cubicBezTo>
                    <a:lnTo>
                      <a:pt x="687" y="829"/>
                    </a:lnTo>
                    <a:cubicBezTo>
                      <a:pt x="732" y="829"/>
                      <a:pt x="771" y="791"/>
                      <a:pt x="771" y="745"/>
                    </a:cubicBezTo>
                    <a:lnTo>
                      <a:pt x="771" y="85"/>
                    </a:lnTo>
                    <a:cubicBezTo>
                      <a:pt x="771" y="39"/>
                      <a:pt x="732" y="1"/>
                      <a:pt x="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4901242" y="3651492"/>
                <a:ext cx="67127" cy="72264"/>
              </a:xfrm>
              <a:custGeom>
                <a:rect b="b" l="l" r="r" t="t"/>
                <a:pathLst>
                  <a:path extrusionOk="0" h="830" w="771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39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686" y="829"/>
                    </a:lnTo>
                    <a:cubicBezTo>
                      <a:pt x="732" y="829"/>
                      <a:pt x="771" y="791"/>
                      <a:pt x="771" y="739"/>
                    </a:cubicBezTo>
                    <a:lnTo>
                      <a:pt x="771" y="91"/>
                    </a:lnTo>
                    <a:cubicBezTo>
                      <a:pt x="771" y="39"/>
                      <a:pt x="732" y="1"/>
                      <a:pt x="6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4984651" y="3651492"/>
                <a:ext cx="131991" cy="72264"/>
              </a:xfrm>
              <a:custGeom>
                <a:rect b="b" l="l" r="r" t="t"/>
                <a:pathLst>
                  <a:path extrusionOk="0" h="830" w="1516">
                    <a:moveTo>
                      <a:pt x="117" y="1"/>
                    </a:moveTo>
                    <a:cubicBezTo>
                      <a:pt x="52" y="1"/>
                      <a:pt x="0" y="52"/>
                      <a:pt x="0" y="117"/>
                    </a:cubicBezTo>
                    <a:lnTo>
                      <a:pt x="0" y="713"/>
                    </a:lnTo>
                    <a:cubicBezTo>
                      <a:pt x="0" y="778"/>
                      <a:pt x="52" y="829"/>
                      <a:pt x="117" y="829"/>
                    </a:cubicBezTo>
                    <a:lnTo>
                      <a:pt x="1393" y="829"/>
                    </a:lnTo>
                    <a:cubicBezTo>
                      <a:pt x="1464" y="829"/>
                      <a:pt x="1516" y="778"/>
                      <a:pt x="1516" y="713"/>
                    </a:cubicBezTo>
                    <a:lnTo>
                      <a:pt x="1516" y="117"/>
                    </a:lnTo>
                    <a:cubicBezTo>
                      <a:pt x="1516" y="52"/>
                      <a:pt x="1457" y="1"/>
                      <a:pt x="13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3907211" y="3568605"/>
                <a:ext cx="112836" cy="72264"/>
              </a:xfrm>
              <a:custGeom>
                <a:rect b="b" l="l" r="r" t="t"/>
                <a:pathLst>
                  <a:path extrusionOk="0" h="830" w="1296">
                    <a:moveTo>
                      <a:pt x="110" y="1"/>
                    </a:moveTo>
                    <a:cubicBezTo>
                      <a:pt x="46" y="1"/>
                      <a:pt x="0" y="46"/>
                      <a:pt x="0" y="104"/>
                    </a:cubicBezTo>
                    <a:lnTo>
                      <a:pt x="0" y="719"/>
                    </a:lnTo>
                    <a:cubicBezTo>
                      <a:pt x="0" y="778"/>
                      <a:pt x="46" y="829"/>
                      <a:pt x="104" y="829"/>
                    </a:cubicBezTo>
                    <a:lnTo>
                      <a:pt x="1185" y="829"/>
                    </a:lnTo>
                    <a:cubicBezTo>
                      <a:pt x="1244" y="829"/>
                      <a:pt x="1289" y="778"/>
                      <a:pt x="1295" y="719"/>
                    </a:cubicBezTo>
                    <a:lnTo>
                      <a:pt x="1295" y="111"/>
                    </a:lnTo>
                    <a:cubicBezTo>
                      <a:pt x="1295" y="46"/>
                      <a:pt x="1244" y="1"/>
                      <a:pt x="11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4118085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3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4202103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5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428664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91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91" y="829"/>
                    </a:cubicBezTo>
                    <a:lnTo>
                      <a:pt x="726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4371185" y="3568605"/>
                <a:ext cx="70610" cy="72264"/>
              </a:xfrm>
              <a:custGeom>
                <a:rect b="b" l="l" r="r" t="t"/>
                <a:pathLst>
                  <a:path extrusionOk="0" h="830" w="811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4455813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4540354" y="3568605"/>
                <a:ext cx="70523" cy="72264"/>
              </a:xfrm>
              <a:custGeom>
                <a:rect b="b" l="l" r="r" t="t"/>
                <a:pathLst>
                  <a:path extrusionOk="0" h="830" w="81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71" y="829"/>
                      <a:pt x="810" y="791"/>
                      <a:pt x="804" y="745"/>
                    </a:cubicBezTo>
                    <a:lnTo>
                      <a:pt x="804" y="85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4624895" y="3568605"/>
                <a:ext cx="70610" cy="72264"/>
              </a:xfrm>
              <a:custGeom>
                <a:rect b="b" l="l" r="r" t="t"/>
                <a:pathLst>
                  <a:path extrusionOk="0" h="830" w="811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29"/>
                      <a:pt x="85" y="829"/>
                    </a:cubicBezTo>
                    <a:lnTo>
                      <a:pt x="720" y="829"/>
                    </a:lnTo>
                    <a:cubicBezTo>
                      <a:pt x="772" y="829"/>
                      <a:pt x="804" y="791"/>
                      <a:pt x="810" y="745"/>
                    </a:cubicBezTo>
                    <a:lnTo>
                      <a:pt x="810" y="85"/>
                    </a:lnTo>
                    <a:cubicBezTo>
                      <a:pt x="810" y="39"/>
                      <a:pt x="772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4709523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4794064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5" y="1"/>
                    </a:moveTo>
                    <a:cubicBezTo>
                      <a:pt x="39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4" y="791"/>
                      <a:pt x="804" y="745"/>
                    </a:cubicBezTo>
                    <a:lnTo>
                      <a:pt x="804" y="91"/>
                    </a:lnTo>
                    <a:cubicBezTo>
                      <a:pt x="804" y="39"/>
                      <a:pt x="771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4878692" y="3568605"/>
                <a:ext cx="69913" cy="72264"/>
              </a:xfrm>
              <a:custGeom>
                <a:rect b="b" l="l" r="r" t="t"/>
                <a:pathLst>
                  <a:path extrusionOk="0" h="830" w="803">
                    <a:moveTo>
                      <a:pt x="84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29"/>
                      <a:pt x="84" y="829"/>
                    </a:cubicBezTo>
                    <a:lnTo>
                      <a:pt x="719" y="829"/>
                    </a:lnTo>
                    <a:cubicBezTo>
                      <a:pt x="764" y="829"/>
                      <a:pt x="803" y="791"/>
                      <a:pt x="803" y="745"/>
                    </a:cubicBezTo>
                    <a:lnTo>
                      <a:pt x="803" y="85"/>
                    </a:lnTo>
                    <a:cubicBezTo>
                      <a:pt x="803" y="39"/>
                      <a:pt x="764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4963233" y="3568605"/>
                <a:ext cx="70000" cy="72264"/>
              </a:xfrm>
              <a:custGeom>
                <a:rect b="b" l="l" r="r" t="t"/>
                <a:pathLst>
                  <a:path extrusionOk="0" h="830" w="804">
                    <a:moveTo>
                      <a:pt x="85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7"/>
                      <a:pt x="39" y="829"/>
                      <a:pt x="85" y="829"/>
                    </a:cubicBezTo>
                    <a:lnTo>
                      <a:pt x="719" y="829"/>
                    </a:lnTo>
                    <a:cubicBezTo>
                      <a:pt x="765" y="829"/>
                      <a:pt x="803" y="797"/>
                      <a:pt x="803" y="745"/>
                    </a:cubicBezTo>
                    <a:lnTo>
                      <a:pt x="803" y="91"/>
                    </a:lnTo>
                    <a:cubicBezTo>
                      <a:pt x="803" y="39"/>
                      <a:pt x="765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5047774" y="3569215"/>
                <a:ext cx="70000" cy="71654"/>
              </a:xfrm>
              <a:custGeom>
                <a:rect b="b" l="l" r="r" t="t"/>
                <a:pathLst>
                  <a:path extrusionOk="0" h="823" w="804">
                    <a:moveTo>
                      <a:pt x="85" y="0"/>
                    </a:moveTo>
                    <a:cubicBezTo>
                      <a:pt x="40" y="0"/>
                      <a:pt x="1" y="32"/>
                      <a:pt x="1" y="84"/>
                    </a:cubicBezTo>
                    <a:lnTo>
                      <a:pt x="1" y="738"/>
                    </a:lnTo>
                    <a:cubicBezTo>
                      <a:pt x="1" y="790"/>
                      <a:pt x="40" y="822"/>
                      <a:pt x="85" y="822"/>
                    </a:cubicBezTo>
                    <a:lnTo>
                      <a:pt x="720" y="822"/>
                    </a:lnTo>
                    <a:cubicBezTo>
                      <a:pt x="765" y="822"/>
                      <a:pt x="804" y="790"/>
                      <a:pt x="804" y="738"/>
                    </a:cubicBezTo>
                    <a:lnTo>
                      <a:pt x="804" y="84"/>
                    </a:lnTo>
                    <a:cubicBezTo>
                      <a:pt x="804" y="32"/>
                      <a:pt x="765" y="0"/>
                      <a:pt x="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4075771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39" y="1"/>
                      <a:pt x="0" y="39"/>
                      <a:pt x="0" y="85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29" y="791"/>
                      <a:pt x="829" y="745"/>
                    </a:cubicBezTo>
                    <a:lnTo>
                      <a:pt x="829" y="85"/>
                    </a:lnTo>
                    <a:cubicBezTo>
                      <a:pt x="829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4160312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2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92" y="830"/>
                    </a:cubicBezTo>
                    <a:lnTo>
                      <a:pt x="746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4245462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40" y="1"/>
                      <a:pt x="1" y="39"/>
                      <a:pt x="1" y="85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85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4330090" y="3486850"/>
                <a:ext cx="72177" cy="72264"/>
              </a:xfrm>
              <a:custGeom>
                <a:rect b="b" l="l" r="r" t="t"/>
                <a:pathLst>
                  <a:path extrusionOk="0" h="830" w="829">
                    <a:moveTo>
                      <a:pt x="97" y="1"/>
                    </a:moveTo>
                    <a:cubicBezTo>
                      <a:pt x="45" y="1"/>
                      <a:pt x="0" y="46"/>
                      <a:pt x="0" y="98"/>
                    </a:cubicBezTo>
                    <a:lnTo>
                      <a:pt x="0" y="739"/>
                    </a:lnTo>
                    <a:cubicBezTo>
                      <a:pt x="0" y="791"/>
                      <a:pt x="45" y="830"/>
                      <a:pt x="97" y="830"/>
                    </a:cubicBezTo>
                    <a:lnTo>
                      <a:pt x="738" y="830"/>
                    </a:lnTo>
                    <a:cubicBezTo>
                      <a:pt x="790" y="830"/>
                      <a:pt x="829" y="791"/>
                      <a:pt x="829" y="739"/>
                    </a:cubicBezTo>
                    <a:lnTo>
                      <a:pt x="829" y="98"/>
                    </a:lnTo>
                    <a:cubicBezTo>
                      <a:pt x="829" y="46"/>
                      <a:pt x="790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4415153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85" y="1"/>
                    </a:moveTo>
                    <a:cubicBezTo>
                      <a:pt x="40" y="1"/>
                      <a:pt x="1" y="39"/>
                      <a:pt x="1" y="91"/>
                    </a:cubicBezTo>
                    <a:lnTo>
                      <a:pt x="1" y="745"/>
                    </a:lnTo>
                    <a:cubicBezTo>
                      <a:pt x="1" y="791"/>
                      <a:pt x="40" y="830"/>
                      <a:pt x="85" y="830"/>
                    </a:cubicBezTo>
                    <a:lnTo>
                      <a:pt x="739" y="830"/>
                    </a:lnTo>
                    <a:cubicBezTo>
                      <a:pt x="791" y="830"/>
                      <a:pt x="830" y="791"/>
                      <a:pt x="830" y="745"/>
                    </a:cubicBezTo>
                    <a:lnTo>
                      <a:pt x="830" y="91"/>
                    </a:lnTo>
                    <a:cubicBezTo>
                      <a:pt x="830" y="39"/>
                      <a:pt x="791" y="1"/>
                      <a:pt x="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4499781" y="3486850"/>
                <a:ext cx="72264" cy="72264"/>
              </a:xfrm>
              <a:custGeom>
                <a:rect b="b" l="l" r="r" t="t"/>
                <a:pathLst>
                  <a:path extrusionOk="0" h="830" w="830">
                    <a:moveTo>
                      <a:pt x="91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91" y="830"/>
                    </a:cubicBezTo>
                    <a:lnTo>
                      <a:pt x="745" y="830"/>
                    </a:lnTo>
                    <a:cubicBezTo>
                      <a:pt x="790" y="830"/>
                      <a:pt x="829" y="791"/>
                      <a:pt x="829" y="745"/>
                    </a:cubicBezTo>
                    <a:lnTo>
                      <a:pt x="829" y="91"/>
                    </a:lnTo>
                    <a:cubicBezTo>
                      <a:pt x="829" y="39"/>
                      <a:pt x="790" y="1"/>
                      <a:pt x="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4584932" y="3486850"/>
                <a:ext cx="71654" cy="72264"/>
              </a:xfrm>
              <a:custGeom>
                <a:rect b="b" l="l" r="r" t="t"/>
                <a:pathLst>
                  <a:path extrusionOk="0" h="830" w="823">
                    <a:moveTo>
                      <a:pt x="84" y="1"/>
                    </a:moveTo>
                    <a:cubicBezTo>
                      <a:pt x="39" y="1"/>
                      <a:pt x="0" y="39"/>
                      <a:pt x="0" y="91"/>
                    </a:cubicBezTo>
                    <a:lnTo>
                      <a:pt x="0" y="745"/>
                    </a:lnTo>
                    <a:cubicBezTo>
                      <a:pt x="0" y="791"/>
                      <a:pt x="39" y="830"/>
                      <a:pt x="84" y="830"/>
                    </a:cubicBezTo>
                    <a:lnTo>
                      <a:pt x="738" y="830"/>
                    </a:lnTo>
                    <a:cubicBezTo>
                      <a:pt x="790" y="830"/>
                      <a:pt x="823" y="791"/>
                      <a:pt x="823" y="745"/>
                    </a:cubicBezTo>
                    <a:lnTo>
                      <a:pt x="823" y="91"/>
                    </a:lnTo>
                    <a:cubicBezTo>
                      <a:pt x="823" y="39"/>
                      <a:pt x="784" y="1"/>
                      <a:pt x="7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4669473" y="3487460"/>
                <a:ext cx="72264" cy="71654"/>
              </a:xfrm>
              <a:custGeom>
                <a:rect b="b" l="l" r="r" t="t"/>
                <a:pathLst>
                  <a:path extrusionOk="0" h="823" w="830">
                    <a:moveTo>
                      <a:pt x="91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91" y="823"/>
                    </a:cubicBezTo>
                    <a:lnTo>
                      <a:pt x="745" y="823"/>
                    </a:lnTo>
                    <a:cubicBezTo>
                      <a:pt x="791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4754623" y="3487460"/>
                <a:ext cx="72264" cy="71654"/>
              </a:xfrm>
              <a:custGeom>
                <a:rect b="b" l="l" r="r" t="t"/>
                <a:pathLst>
                  <a:path extrusionOk="0" h="823" w="830">
                    <a:moveTo>
                      <a:pt x="85" y="0"/>
                    </a:moveTo>
                    <a:cubicBezTo>
                      <a:pt x="39" y="0"/>
                      <a:pt x="0" y="39"/>
                      <a:pt x="0" y="84"/>
                    </a:cubicBezTo>
                    <a:lnTo>
                      <a:pt x="0" y="738"/>
                    </a:lnTo>
                    <a:cubicBezTo>
                      <a:pt x="0" y="784"/>
                      <a:pt x="39" y="823"/>
                      <a:pt x="85" y="823"/>
                    </a:cubicBezTo>
                    <a:lnTo>
                      <a:pt x="739" y="823"/>
                    </a:lnTo>
                    <a:cubicBezTo>
                      <a:pt x="790" y="823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0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4839164" y="3487460"/>
                <a:ext cx="72264" cy="71742"/>
              </a:xfrm>
              <a:custGeom>
                <a:rect b="b" l="l" r="r" t="t"/>
                <a:pathLst>
                  <a:path extrusionOk="0" h="824" w="830">
                    <a:moveTo>
                      <a:pt x="91" y="0"/>
                    </a:moveTo>
                    <a:cubicBezTo>
                      <a:pt x="40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40" y="823"/>
                      <a:pt x="91" y="823"/>
                    </a:cubicBezTo>
                    <a:lnTo>
                      <a:pt x="745" y="823"/>
                    </a:lnTo>
                    <a:cubicBezTo>
                      <a:pt x="748" y="823"/>
                      <a:pt x="751" y="823"/>
                      <a:pt x="754" y="823"/>
                    </a:cubicBezTo>
                    <a:cubicBezTo>
                      <a:pt x="796" y="823"/>
                      <a:pt x="830" y="781"/>
                      <a:pt x="830" y="738"/>
                    </a:cubicBezTo>
                    <a:lnTo>
                      <a:pt x="830" y="84"/>
                    </a:lnTo>
                    <a:cubicBezTo>
                      <a:pt x="830" y="39"/>
                      <a:pt x="791" y="0"/>
                      <a:pt x="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4924315" y="3487460"/>
                <a:ext cx="72264" cy="72177"/>
              </a:xfrm>
              <a:custGeom>
                <a:rect b="b" l="l" r="r" t="t"/>
                <a:pathLst>
                  <a:path extrusionOk="0" h="829" w="830">
                    <a:moveTo>
                      <a:pt x="85" y="0"/>
                    </a:moveTo>
                    <a:cubicBezTo>
                      <a:pt x="39" y="0"/>
                      <a:pt x="1" y="39"/>
                      <a:pt x="1" y="84"/>
                    </a:cubicBezTo>
                    <a:lnTo>
                      <a:pt x="1" y="738"/>
                    </a:lnTo>
                    <a:cubicBezTo>
                      <a:pt x="1" y="784"/>
                      <a:pt x="39" y="829"/>
                      <a:pt x="85" y="829"/>
                    </a:cubicBezTo>
                    <a:lnTo>
                      <a:pt x="739" y="829"/>
                    </a:lnTo>
                    <a:cubicBezTo>
                      <a:pt x="791" y="829"/>
                      <a:pt x="829" y="784"/>
                      <a:pt x="829" y="738"/>
                    </a:cubicBezTo>
                    <a:lnTo>
                      <a:pt x="829" y="84"/>
                    </a:lnTo>
                    <a:cubicBezTo>
                      <a:pt x="829" y="39"/>
                      <a:pt x="791" y="0"/>
                      <a:pt x="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5008856" y="3487460"/>
                <a:ext cx="106655" cy="72177"/>
              </a:xfrm>
              <a:custGeom>
                <a:rect b="b" l="l" r="r" t="t"/>
                <a:pathLst>
                  <a:path extrusionOk="0" h="829" w="1225">
                    <a:moveTo>
                      <a:pt x="105" y="0"/>
                    </a:moveTo>
                    <a:cubicBezTo>
                      <a:pt x="46" y="0"/>
                      <a:pt x="1" y="45"/>
                      <a:pt x="1" y="104"/>
                    </a:cubicBezTo>
                    <a:lnTo>
                      <a:pt x="1" y="719"/>
                    </a:lnTo>
                    <a:cubicBezTo>
                      <a:pt x="1" y="777"/>
                      <a:pt x="46" y="829"/>
                      <a:pt x="105" y="829"/>
                    </a:cubicBezTo>
                    <a:lnTo>
                      <a:pt x="1121" y="829"/>
                    </a:lnTo>
                    <a:cubicBezTo>
                      <a:pt x="1179" y="829"/>
                      <a:pt x="1225" y="777"/>
                      <a:pt x="1225" y="719"/>
                    </a:cubicBezTo>
                    <a:lnTo>
                      <a:pt x="1225" y="104"/>
                    </a:lnTo>
                    <a:cubicBezTo>
                      <a:pt x="1225" y="45"/>
                      <a:pt x="1179" y="0"/>
                      <a:pt x="1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9" name="Google Shape;289;p15"/>
            <p:cNvSpPr/>
            <p:nvPr/>
          </p:nvSpPr>
          <p:spPr>
            <a:xfrm>
              <a:off x="4276457" y="3967193"/>
              <a:ext cx="466930" cy="272426"/>
            </a:xfrm>
            <a:custGeom>
              <a:rect b="b" l="l" r="r" t="t"/>
              <a:pathLst>
                <a:path extrusionOk="0" h="3129" w="5363">
                  <a:moveTo>
                    <a:pt x="467" y="1"/>
                  </a:moveTo>
                  <a:cubicBezTo>
                    <a:pt x="208" y="1"/>
                    <a:pt x="1" y="208"/>
                    <a:pt x="1" y="467"/>
                  </a:cubicBezTo>
                  <a:lnTo>
                    <a:pt x="1" y="2656"/>
                  </a:lnTo>
                  <a:cubicBezTo>
                    <a:pt x="1" y="2915"/>
                    <a:pt x="208" y="3129"/>
                    <a:pt x="467" y="3129"/>
                  </a:cubicBezTo>
                  <a:lnTo>
                    <a:pt x="4897" y="3129"/>
                  </a:lnTo>
                  <a:cubicBezTo>
                    <a:pt x="5156" y="3129"/>
                    <a:pt x="5363" y="2922"/>
                    <a:pt x="5363" y="2662"/>
                  </a:cubicBezTo>
                  <a:lnTo>
                    <a:pt x="5363" y="474"/>
                  </a:lnTo>
                  <a:cubicBezTo>
                    <a:pt x="5363" y="215"/>
                    <a:pt x="5156" y="1"/>
                    <a:pt x="4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4298485" y="4135230"/>
              <a:ext cx="422962" cy="90286"/>
            </a:xfrm>
            <a:custGeom>
              <a:rect b="b" l="l" r="r" t="t"/>
              <a:pathLst>
                <a:path extrusionOk="0" h="1037" w="4858">
                  <a:moveTo>
                    <a:pt x="98" y="1"/>
                  </a:moveTo>
                  <a:cubicBezTo>
                    <a:pt x="46" y="1"/>
                    <a:pt x="0" y="20"/>
                    <a:pt x="0" y="40"/>
                  </a:cubicBezTo>
                  <a:cubicBezTo>
                    <a:pt x="0" y="65"/>
                    <a:pt x="46" y="78"/>
                    <a:pt x="98" y="78"/>
                  </a:cubicBezTo>
                  <a:lnTo>
                    <a:pt x="2390" y="78"/>
                  </a:lnTo>
                  <a:lnTo>
                    <a:pt x="2390" y="1017"/>
                  </a:lnTo>
                  <a:cubicBezTo>
                    <a:pt x="2390" y="1024"/>
                    <a:pt x="2409" y="1037"/>
                    <a:pt x="2429" y="1037"/>
                  </a:cubicBezTo>
                  <a:cubicBezTo>
                    <a:pt x="2448" y="1037"/>
                    <a:pt x="2468" y="1024"/>
                    <a:pt x="2468" y="1017"/>
                  </a:cubicBezTo>
                  <a:lnTo>
                    <a:pt x="2468" y="78"/>
                  </a:lnTo>
                  <a:lnTo>
                    <a:pt x="4760" y="78"/>
                  </a:lnTo>
                  <a:cubicBezTo>
                    <a:pt x="4812" y="78"/>
                    <a:pt x="4857" y="65"/>
                    <a:pt x="4857" y="40"/>
                  </a:cubicBezTo>
                  <a:cubicBezTo>
                    <a:pt x="4857" y="20"/>
                    <a:pt x="4812" y="1"/>
                    <a:pt x="4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4365613" y="3046558"/>
              <a:ext cx="298894" cy="233421"/>
            </a:xfrm>
            <a:custGeom>
              <a:rect b="b" l="l" r="r" t="t"/>
              <a:pathLst>
                <a:path extrusionOk="0" h="2681" w="3433">
                  <a:moveTo>
                    <a:pt x="1716" y="0"/>
                  </a:moveTo>
                  <a:cubicBezTo>
                    <a:pt x="771" y="0"/>
                    <a:pt x="0" y="693"/>
                    <a:pt x="0" y="1554"/>
                  </a:cubicBezTo>
                  <a:lnTo>
                    <a:pt x="0" y="2681"/>
                  </a:lnTo>
                  <a:lnTo>
                    <a:pt x="3432" y="2681"/>
                  </a:lnTo>
                  <a:lnTo>
                    <a:pt x="3432" y="1554"/>
                  </a:lnTo>
                  <a:cubicBezTo>
                    <a:pt x="3432" y="693"/>
                    <a:pt x="2662" y="0"/>
                    <a:pt x="1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4384767" y="2792761"/>
              <a:ext cx="252053" cy="270772"/>
            </a:xfrm>
            <a:custGeom>
              <a:rect b="b" l="l" r="r" t="t"/>
              <a:pathLst>
                <a:path extrusionOk="0" h="3110" w="2895">
                  <a:moveTo>
                    <a:pt x="1464" y="1"/>
                  </a:moveTo>
                  <a:cubicBezTo>
                    <a:pt x="667" y="1"/>
                    <a:pt x="0" y="273"/>
                    <a:pt x="0" y="1484"/>
                  </a:cubicBezTo>
                  <a:cubicBezTo>
                    <a:pt x="0" y="2695"/>
                    <a:pt x="1133" y="3109"/>
                    <a:pt x="1477" y="3109"/>
                  </a:cubicBezTo>
                  <a:cubicBezTo>
                    <a:pt x="1820" y="3109"/>
                    <a:pt x="2895" y="2682"/>
                    <a:pt x="2895" y="1484"/>
                  </a:cubicBezTo>
                  <a:cubicBezTo>
                    <a:pt x="2895" y="292"/>
                    <a:pt x="2267" y="1"/>
                    <a:pt x="1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355426" y="2921967"/>
              <a:ext cx="310735" cy="67650"/>
            </a:xfrm>
            <a:custGeom>
              <a:rect b="b" l="l" r="r" t="t"/>
              <a:pathLst>
                <a:path extrusionOk="0" h="777" w="3569">
                  <a:moveTo>
                    <a:pt x="280" y="0"/>
                  </a:moveTo>
                  <a:cubicBezTo>
                    <a:pt x="68" y="0"/>
                    <a:pt x="0" y="138"/>
                    <a:pt x="0" y="317"/>
                  </a:cubicBezTo>
                  <a:cubicBezTo>
                    <a:pt x="0" y="518"/>
                    <a:pt x="149" y="777"/>
                    <a:pt x="389" y="777"/>
                  </a:cubicBezTo>
                  <a:cubicBezTo>
                    <a:pt x="596" y="777"/>
                    <a:pt x="765" y="615"/>
                    <a:pt x="765" y="408"/>
                  </a:cubicBezTo>
                  <a:cubicBezTo>
                    <a:pt x="765" y="207"/>
                    <a:pt x="674" y="58"/>
                    <a:pt x="363" y="6"/>
                  </a:cubicBezTo>
                  <a:cubicBezTo>
                    <a:pt x="333" y="2"/>
                    <a:pt x="305" y="0"/>
                    <a:pt x="280" y="0"/>
                  </a:cubicBezTo>
                  <a:close/>
                  <a:moveTo>
                    <a:pt x="3289" y="0"/>
                  </a:moveTo>
                  <a:cubicBezTo>
                    <a:pt x="3264" y="0"/>
                    <a:pt x="3236" y="2"/>
                    <a:pt x="3206" y="6"/>
                  </a:cubicBezTo>
                  <a:cubicBezTo>
                    <a:pt x="2889" y="58"/>
                    <a:pt x="2804" y="207"/>
                    <a:pt x="2804" y="408"/>
                  </a:cubicBezTo>
                  <a:cubicBezTo>
                    <a:pt x="2804" y="615"/>
                    <a:pt x="2973" y="777"/>
                    <a:pt x="3180" y="777"/>
                  </a:cubicBezTo>
                  <a:cubicBezTo>
                    <a:pt x="3413" y="777"/>
                    <a:pt x="3569" y="518"/>
                    <a:pt x="3569" y="317"/>
                  </a:cubicBezTo>
                  <a:cubicBezTo>
                    <a:pt x="3569" y="138"/>
                    <a:pt x="3502" y="0"/>
                    <a:pt x="3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4362740" y="2766032"/>
              <a:ext cx="359840" cy="202774"/>
            </a:xfrm>
            <a:custGeom>
              <a:rect b="b" l="l" r="r" t="t"/>
              <a:pathLst>
                <a:path extrusionOk="0" h="2329" w="4133">
                  <a:moveTo>
                    <a:pt x="1656" y="1"/>
                  </a:moveTo>
                  <a:cubicBezTo>
                    <a:pt x="1040" y="1"/>
                    <a:pt x="849" y="392"/>
                    <a:pt x="849" y="392"/>
                  </a:cubicBezTo>
                  <a:cubicBezTo>
                    <a:pt x="849" y="392"/>
                    <a:pt x="822" y="383"/>
                    <a:pt x="774" y="383"/>
                  </a:cubicBezTo>
                  <a:cubicBezTo>
                    <a:pt x="678" y="383"/>
                    <a:pt x="501" y="420"/>
                    <a:pt x="299" y="645"/>
                  </a:cubicBezTo>
                  <a:cubicBezTo>
                    <a:pt x="1" y="988"/>
                    <a:pt x="33" y="1376"/>
                    <a:pt x="98" y="1739"/>
                  </a:cubicBezTo>
                  <a:cubicBezTo>
                    <a:pt x="124" y="1888"/>
                    <a:pt x="344" y="2322"/>
                    <a:pt x="344" y="2322"/>
                  </a:cubicBezTo>
                  <a:cubicBezTo>
                    <a:pt x="344" y="2322"/>
                    <a:pt x="331" y="1953"/>
                    <a:pt x="415" y="1610"/>
                  </a:cubicBezTo>
                  <a:cubicBezTo>
                    <a:pt x="480" y="1376"/>
                    <a:pt x="719" y="943"/>
                    <a:pt x="719" y="943"/>
                  </a:cubicBezTo>
                  <a:cubicBezTo>
                    <a:pt x="719" y="943"/>
                    <a:pt x="1374" y="1331"/>
                    <a:pt x="2079" y="1428"/>
                  </a:cubicBezTo>
                  <a:cubicBezTo>
                    <a:pt x="2338" y="1463"/>
                    <a:pt x="2523" y="1467"/>
                    <a:pt x="2659" y="1467"/>
                  </a:cubicBezTo>
                  <a:cubicBezTo>
                    <a:pt x="2695" y="1467"/>
                    <a:pt x="2728" y="1467"/>
                    <a:pt x="2758" y="1467"/>
                  </a:cubicBezTo>
                  <a:cubicBezTo>
                    <a:pt x="2925" y="1467"/>
                    <a:pt x="2998" y="1475"/>
                    <a:pt x="3057" y="1584"/>
                  </a:cubicBezTo>
                  <a:cubicBezTo>
                    <a:pt x="3167" y="1784"/>
                    <a:pt x="3038" y="2328"/>
                    <a:pt x="3038" y="2328"/>
                  </a:cubicBezTo>
                  <a:cubicBezTo>
                    <a:pt x="3038" y="2328"/>
                    <a:pt x="4132" y="489"/>
                    <a:pt x="2028" y="42"/>
                  </a:cubicBezTo>
                  <a:cubicBezTo>
                    <a:pt x="1889" y="13"/>
                    <a:pt x="1766" y="1"/>
                    <a:pt x="1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4479495" y="3027317"/>
              <a:ext cx="61555" cy="76791"/>
            </a:xfrm>
            <a:custGeom>
              <a:rect b="b" l="l" r="r" t="t"/>
              <a:pathLst>
                <a:path extrusionOk="0" h="882" w="707">
                  <a:moveTo>
                    <a:pt x="356" y="1"/>
                  </a:moveTo>
                  <a:cubicBezTo>
                    <a:pt x="162" y="1"/>
                    <a:pt x="0" y="150"/>
                    <a:pt x="0" y="325"/>
                  </a:cubicBezTo>
                  <a:lnTo>
                    <a:pt x="0" y="558"/>
                  </a:lnTo>
                  <a:cubicBezTo>
                    <a:pt x="0" y="739"/>
                    <a:pt x="162" y="882"/>
                    <a:pt x="356" y="882"/>
                  </a:cubicBezTo>
                  <a:cubicBezTo>
                    <a:pt x="551" y="882"/>
                    <a:pt x="706" y="739"/>
                    <a:pt x="706" y="558"/>
                  </a:cubicBezTo>
                  <a:lnTo>
                    <a:pt x="706" y="325"/>
                  </a:lnTo>
                  <a:cubicBezTo>
                    <a:pt x="706" y="150"/>
                    <a:pt x="551" y="1"/>
                    <a:pt x="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" name="Google Shape;296;p15"/>
            <p:cNvGrpSpPr/>
            <p:nvPr/>
          </p:nvGrpSpPr>
          <p:grpSpPr>
            <a:xfrm>
              <a:off x="5294082" y="3687065"/>
              <a:ext cx="366544" cy="557129"/>
              <a:chOff x="2542675" y="2534750"/>
              <a:chExt cx="105250" cy="159975"/>
            </a:xfrm>
          </p:grpSpPr>
          <p:sp>
            <p:nvSpPr>
              <p:cNvPr id="297" name="Google Shape;297;p15"/>
              <p:cNvSpPr/>
              <p:nvPr/>
            </p:nvSpPr>
            <p:spPr>
              <a:xfrm>
                <a:off x="2542675" y="2534750"/>
                <a:ext cx="105250" cy="159975"/>
              </a:xfrm>
              <a:custGeom>
                <a:rect b="b" l="l" r="r" t="t"/>
                <a:pathLst>
                  <a:path extrusionOk="0" h="6399" w="4210">
                    <a:moveTo>
                      <a:pt x="2105" y="1"/>
                    </a:moveTo>
                    <a:cubicBezTo>
                      <a:pt x="2092" y="1"/>
                      <a:pt x="2079" y="1"/>
                      <a:pt x="2073" y="7"/>
                    </a:cubicBezTo>
                    <a:cubicBezTo>
                      <a:pt x="1231" y="27"/>
                      <a:pt x="512" y="901"/>
                      <a:pt x="188" y="2157"/>
                    </a:cubicBezTo>
                    <a:cubicBezTo>
                      <a:pt x="182" y="2183"/>
                      <a:pt x="175" y="2202"/>
                      <a:pt x="169" y="2228"/>
                    </a:cubicBezTo>
                    <a:cubicBezTo>
                      <a:pt x="59" y="2669"/>
                      <a:pt x="1" y="3161"/>
                      <a:pt x="1" y="3672"/>
                    </a:cubicBezTo>
                    <a:cubicBezTo>
                      <a:pt x="1" y="5699"/>
                      <a:pt x="940" y="6399"/>
                      <a:pt x="2105" y="6399"/>
                    </a:cubicBezTo>
                    <a:cubicBezTo>
                      <a:pt x="3264" y="6399"/>
                      <a:pt x="4210" y="5699"/>
                      <a:pt x="4210" y="3672"/>
                    </a:cubicBezTo>
                    <a:cubicBezTo>
                      <a:pt x="4210" y="3161"/>
                      <a:pt x="4145" y="2669"/>
                      <a:pt x="4042" y="2228"/>
                    </a:cubicBezTo>
                    <a:cubicBezTo>
                      <a:pt x="4035" y="2202"/>
                      <a:pt x="4029" y="2183"/>
                      <a:pt x="4022" y="2157"/>
                    </a:cubicBezTo>
                    <a:cubicBezTo>
                      <a:pt x="3698" y="907"/>
                      <a:pt x="2980" y="27"/>
                      <a:pt x="2138" y="7"/>
                    </a:cubicBezTo>
                    <a:cubicBezTo>
                      <a:pt x="2125" y="1"/>
                      <a:pt x="2118" y="1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2546900" y="2534925"/>
                <a:ext cx="96825" cy="55550"/>
              </a:xfrm>
              <a:custGeom>
                <a:rect b="b" l="l" r="r" t="t"/>
                <a:pathLst>
                  <a:path extrusionOk="0" h="2222" w="3873">
                    <a:moveTo>
                      <a:pt x="1904" y="0"/>
                    </a:moveTo>
                    <a:lnTo>
                      <a:pt x="1904" y="2150"/>
                    </a:lnTo>
                    <a:lnTo>
                      <a:pt x="19" y="2150"/>
                    </a:lnTo>
                    <a:cubicBezTo>
                      <a:pt x="13" y="2176"/>
                      <a:pt x="6" y="2195"/>
                      <a:pt x="0" y="2221"/>
                    </a:cubicBezTo>
                    <a:lnTo>
                      <a:pt x="3873" y="2221"/>
                    </a:lnTo>
                    <a:cubicBezTo>
                      <a:pt x="3866" y="2195"/>
                      <a:pt x="3860" y="2176"/>
                      <a:pt x="3853" y="2150"/>
                    </a:cubicBezTo>
                    <a:lnTo>
                      <a:pt x="1969" y="215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9" name="Google Shape;299;p15"/>
            <p:cNvSpPr/>
            <p:nvPr/>
          </p:nvSpPr>
          <p:spPr>
            <a:xfrm>
              <a:off x="3783752" y="3728197"/>
              <a:ext cx="426270" cy="919668"/>
            </a:xfrm>
            <a:custGeom>
              <a:rect b="b" l="l" r="r" t="t"/>
              <a:pathLst>
                <a:path extrusionOk="0" h="10563" w="4896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 flipH="1">
              <a:off x="5272926" y="3728197"/>
              <a:ext cx="426270" cy="919668"/>
            </a:xfrm>
            <a:custGeom>
              <a:rect b="b" l="l" r="r" t="t"/>
              <a:pathLst>
                <a:path extrusionOk="0" h="10563" w="4896">
                  <a:moveTo>
                    <a:pt x="2001" y="0"/>
                  </a:moveTo>
                  <a:cubicBezTo>
                    <a:pt x="1962" y="0"/>
                    <a:pt x="1923" y="20"/>
                    <a:pt x="1891" y="59"/>
                  </a:cubicBezTo>
                  <a:cubicBezTo>
                    <a:pt x="1632" y="343"/>
                    <a:pt x="1664" y="1736"/>
                    <a:pt x="1671" y="2655"/>
                  </a:cubicBezTo>
                  <a:cubicBezTo>
                    <a:pt x="1677" y="3128"/>
                    <a:pt x="1677" y="3478"/>
                    <a:pt x="1619" y="3484"/>
                  </a:cubicBezTo>
                  <a:cubicBezTo>
                    <a:pt x="1617" y="3486"/>
                    <a:pt x="1616" y="3487"/>
                    <a:pt x="1614" y="3487"/>
                  </a:cubicBezTo>
                  <a:cubicBezTo>
                    <a:pt x="1609" y="3487"/>
                    <a:pt x="1604" y="3481"/>
                    <a:pt x="1600" y="3471"/>
                  </a:cubicBezTo>
                  <a:cubicBezTo>
                    <a:pt x="1477" y="3258"/>
                    <a:pt x="1554" y="1004"/>
                    <a:pt x="1153" y="654"/>
                  </a:cubicBezTo>
                  <a:cubicBezTo>
                    <a:pt x="1125" y="626"/>
                    <a:pt x="1087" y="608"/>
                    <a:pt x="1047" y="608"/>
                  </a:cubicBezTo>
                  <a:cubicBezTo>
                    <a:pt x="1041" y="608"/>
                    <a:pt x="1036" y="608"/>
                    <a:pt x="1030" y="609"/>
                  </a:cubicBezTo>
                  <a:cubicBezTo>
                    <a:pt x="1017" y="609"/>
                    <a:pt x="1010" y="615"/>
                    <a:pt x="997" y="615"/>
                  </a:cubicBezTo>
                  <a:cubicBezTo>
                    <a:pt x="978" y="622"/>
                    <a:pt x="965" y="635"/>
                    <a:pt x="946" y="654"/>
                  </a:cubicBezTo>
                  <a:cubicBezTo>
                    <a:pt x="933" y="674"/>
                    <a:pt x="920" y="693"/>
                    <a:pt x="907" y="719"/>
                  </a:cubicBezTo>
                  <a:cubicBezTo>
                    <a:pt x="622" y="1282"/>
                    <a:pt x="894" y="3769"/>
                    <a:pt x="784" y="3853"/>
                  </a:cubicBezTo>
                  <a:cubicBezTo>
                    <a:pt x="777" y="3853"/>
                    <a:pt x="777" y="3860"/>
                    <a:pt x="777" y="3860"/>
                  </a:cubicBezTo>
                  <a:cubicBezTo>
                    <a:pt x="777" y="3860"/>
                    <a:pt x="777" y="3860"/>
                    <a:pt x="777" y="3860"/>
                  </a:cubicBezTo>
                  <a:cubicBezTo>
                    <a:pt x="644" y="3860"/>
                    <a:pt x="628" y="1675"/>
                    <a:pt x="286" y="1675"/>
                  </a:cubicBezTo>
                  <a:cubicBezTo>
                    <a:pt x="280" y="1675"/>
                    <a:pt x="273" y="1676"/>
                    <a:pt x="266" y="1677"/>
                  </a:cubicBezTo>
                  <a:cubicBezTo>
                    <a:pt x="220" y="1690"/>
                    <a:pt x="181" y="1742"/>
                    <a:pt x="149" y="1820"/>
                  </a:cubicBezTo>
                  <a:cubicBezTo>
                    <a:pt x="0" y="2208"/>
                    <a:pt x="71" y="3264"/>
                    <a:pt x="71" y="3640"/>
                  </a:cubicBezTo>
                  <a:cubicBezTo>
                    <a:pt x="78" y="4067"/>
                    <a:pt x="97" y="4494"/>
                    <a:pt x="155" y="4922"/>
                  </a:cubicBezTo>
                  <a:cubicBezTo>
                    <a:pt x="227" y="5446"/>
                    <a:pt x="337" y="5971"/>
                    <a:pt x="492" y="6482"/>
                  </a:cubicBezTo>
                  <a:cubicBezTo>
                    <a:pt x="596" y="6819"/>
                    <a:pt x="712" y="7156"/>
                    <a:pt x="855" y="7486"/>
                  </a:cubicBezTo>
                  <a:cubicBezTo>
                    <a:pt x="1004" y="7836"/>
                    <a:pt x="894" y="10562"/>
                    <a:pt x="894" y="10562"/>
                  </a:cubicBezTo>
                  <a:lnTo>
                    <a:pt x="3665" y="10562"/>
                  </a:lnTo>
                  <a:cubicBezTo>
                    <a:pt x="3665" y="10562"/>
                    <a:pt x="3426" y="8192"/>
                    <a:pt x="3665" y="7661"/>
                  </a:cubicBezTo>
                  <a:cubicBezTo>
                    <a:pt x="3898" y="7130"/>
                    <a:pt x="4378" y="6703"/>
                    <a:pt x="4604" y="5777"/>
                  </a:cubicBezTo>
                  <a:cubicBezTo>
                    <a:pt x="4708" y="5343"/>
                    <a:pt x="4799" y="3873"/>
                    <a:pt x="4799" y="3873"/>
                  </a:cubicBezTo>
                  <a:cubicBezTo>
                    <a:pt x="4799" y="3873"/>
                    <a:pt x="4896" y="2694"/>
                    <a:pt x="4779" y="2383"/>
                  </a:cubicBezTo>
                  <a:cubicBezTo>
                    <a:pt x="4747" y="2286"/>
                    <a:pt x="4695" y="2241"/>
                    <a:pt x="4630" y="2215"/>
                  </a:cubicBezTo>
                  <a:cubicBezTo>
                    <a:pt x="4611" y="2208"/>
                    <a:pt x="4590" y="2205"/>
                    <a:pt x="4568" y="2205"/>
                  </a:cubicBezTo>
                  <a:cubicBezTo>
                    <a:pt x="4546" y="2205"/>
                    <a:pt x="4523" y="2208"/>
                    <a:pt x="4501" y="2215"/>
                  </a:cubicBezTo>
                  <a:cubicBezTo>
                    <a:pt x="4378" y="2247"/>
                    <a:pt x="4255" y="2364"/>
                    <a:pt x="4190" y="2519"/>
                  </a:cubicBezTo>
                  <a:cubicBezTo>
                    <a:pt x="4073" y="2798"/>
                    <a:pt x="4022" y="3147"/>
                    <a:pt x="4015" y="3413"/>
                  </a:cubicBezTo>
                  <a:cubicBezTo>
                    <a:pt x="4015" y="3426"/>
                    <a:pt x="4015" y="3432"/>
                    <a:pt x="4015" y="3445"/>
                  </a:cubicBezTo>
                  <a:cubicBezTo>
                    <a:pt x="4015" y="3471"/>
                    <a:pt x="4015" y="3504"/>
                    <a:pt x="4015" y="3530"/>
                  </a:cubicBezTo>
                  <a:cubicBezTo>
                    <a:pt x="4009" y="3827"/>
                    <a:pt x="4034" y="4320"/>
                    <a:pt x="3737" y="4333"/>
                  </a:cubicBezTo>
                  <a:cubicBezTo>
                    <a:pt x="3691" y="4333"/>
                    <a:pt x="3607" y="4281"/>
                    <a:pt x="3568" y="4190"/>
                  </a:cubicBezTo>
                  <a:cubicBezTo>
                    <a:pt x="3562" y="4177"/>
                    <a:pt x="3555" y="4164"/>
                    <a:pt x="3555" y="4145"/>
                  </a:cubicBezTo>
                  <a:cubicBezTo>
                    <a:pt x="3555" y="4145"/>
                    <a:pt x="3555" y="4145"/>
                    <a:pt x="3555" y="4138"/>
                  </a:cubicBezTo>
                  <a:cubicBezTo>
                    <a:pt x="3387" y="3433"/>
                    <a:pt x="3645" y="434"/>
                    <a:pt x="3046" y="434"/>
                  </a:cubicBezTo>
                  <a:cubicBezTo>
                    <a:pt x="3045" y="434"/>
                    <a:pt x="3044" y="434"/>
                    <a:pt x="3044" y="434"/>
                  </a:cubicBezTo>
                  <a:cubicBezTo>
                    <a:pt x="2610" y="441"/>
                    <a:pt x="2610" y="1936"/>
                    <a:pt x="2616" y="2785"/>
                  </a:cubicBezTo>
                  <a:cubicBezTo>
                    <a:pt x="2616" y="3122"/>
                    <a:pt x="2616" y="3355"/>
                    <a:pt x="2590" y="3368"/>
                  </a:cubicBezTo>
                  <a:cubicBezTo>
                    <a:pt x="2590" y="3368"/>
                    <a:pt x="2590" y="3368"/>
                    <a:pt x="2590" y="3368"/>
                  </a:cubicBezTo>
                  <a:cubicBezTo>
                    <a:pt x="2494" y="3368"/>
                    <a:pt x="2622" y="0"/>
                    <a:pt x="2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1" name="Google Shape;301;p15"/>
            <p:cNvCxnSpPr/>
            <p:nvPr/>
          </p:nvCxnSpPr>
          <p:spPr>
            <a:xfrm>
              <a:off x="3519017" y="4646450"/>
              <a:ext cx="2323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" name="Google Shape;30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15"/>
          <p:cNvSpPr txBox="1"/>
          <p:nvPr/>
        </p:nvSpPr>
        <p:spPr>
          <a:xfrm>
            <a:off x="94700" y="4710125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/>
          <p:nvPr/>
        </p:nvSpPr>
        <p:spPr>
          <a:xfrm>
            <a:off x="1995600" y="1401900"/>
            <a:ext cx="5152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rgbClr val="FDCB52"/>
                </a:solidFill>
                <a:latin typeface="Comic Sans MS"/>
                <a:ea typeface="Comic Sans MS"/>
                <a:cs typeface="Comic Sans MS"/>
                <a:sym typeface="Comic Sans MS"/>
              </a:rPr>
              <a:t>SALIENT FEATURES</a:t>
            </a:r>
            <a:endParaRPr sz="4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9" name="Google Shape;30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16"/>
          <p:cNvSpPr txBox="1"/>
          <p:nvPr/>
        </p:nvSpPr>
        <p:spPr>
          <a:xfrm>
            <a:off x="94700" y="4710125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CBD24"/>
                </a:solidFill>
              </a:rPr>
              <a:t>Live Classes</a:t>
            </a:r>
            <a:endParaRPr>
              <a:solidFill>
                <a:srgbClr val="FCBD24"/>
              </a:solidFill>
            </a:endParaRPr>
          </a:p>
        </p:txBody>
      </p:sp>
      <p:grpSp>
        <p:nvGrpSpPr>
          <p:cNvPr id="316" name="Google Shape;316;p17"/>
          <p:cNvGrpSpPr/>
          <p:nvPr/>
        </p:nvGrpSpPr>
        <p:grpSpPr>
          <a:xfrm>
            <a:off x="560848" y="1333371"/>
            <a:ext cx="3651343" cy="3191364"/>
            <a:chOff x="2746320" y="1649702"/>
            <a:chExt cx="3651343" cy="3191364"/>
          </a:xfrm>
        </p:grpSpPr>
        <p:sp>
          <p:nvSpPr>
            <p:cNvPr id="317" name="Google Shape;317;p17"/>
            <p:cNvSpPr/>
            <p:nvPr/>
          </p:nvSpPr>
          <p:spPr>
            <a:xfrm>
              <a:off x="4217621" y="3420981"/>
              <a:ext cx="1007521" cy="561108"/>
            </a:xfrm>
            <a:custGeom>
              <a:rect b="b" l="l" r="r" t="t"/>
              <a:pathLst>
                <a:path extrusionOk="0" h="21550" w="38695">
                  <a:moveTo>
                    <a:pt x="18747" y="1"/>
                  </a:moveTo>
                  <a:cubicBezTo>
                    <a:pt x="18047" y="1"/>
                    <a:pt x="17346" y="34"/>
                    <a:pt x="16679" y="101"/>
                  </a:cubicBezTo>
                  <a:lnTo>
                    <a:pt x="16679" y="501"/>
                  </a:lnTo>
                  <a:cubicBezTo>
                    <a:pt x="17379" y="468"/>
                    <a:pt x="18080" y="434"/>
                    <a:pt x="18747" y="434"/>
                  </a:cubicBezTo>
                  <a:lnTo>
                    <a:pt x="18747" y="1"/>
                  </a:lnTo>
                  <a:close/>
                  <a:moveTo>
                    <a:pt x="21282" y="67"/>
                  </a:moveTo>
                  <a:lnTo>
                    <a:pt x="21249" y="468"/>
                  </a:lnTo>
                  <a:cubicBezTo>
                    <a:pt x="21949" y="501"/>
                    <a:pt x="22650" y="568"/>
                    <a:pt x="23317" y="634"/>
                  </a:cubicBezTo>
                  <a:lnTo>
                    <a:pt x="23350" y="234"/>
                  </a:lnTo>
                  <a:cubicBezTo>
                    <a:pt x="22683" y="167"/>
                    <a:pt x="21983" y="101"/>
                    <a:pt x="21282" y="67"/>
                  </a:cubicBezTo>
                  <a:close/>
                  <a:moveTo>
                    <a:pt x="14177" y="401"/>
                  </a:moveTo>
                  <a:cubicBezTo>
                    <a:pt x="13477" y="501"/>
                    <a:pt x="12776" y="634"/>
                    <a:pt x="12109" y="768"/>
                  </a:cubicBezTo>
                  <a:lnTo>
                    <a:pt x="12209" y="1201"/>
                  </a:lnTo>
                  <a:cubicBezTo>
                    <a:pt x="12843" y="1035"/>
                    <a:pt x="13543" y="901"/>
                    <a:pt x="14244" y="801"/>
                  </a:cubicBezTo>
                  <a:lnTo>
                    <a:pt x="14177" y="401"/>
                  </a:lnTo>
                  <a:close/>
                  <a:moveTo>
                    <a:pt x="25852" y="634"/>
                  </a:moveTo>
                  <a:lnTo>
                    <a:pt x="25785" y="1035"/>
                  </a:lnTo>
                  <a:cubicBezTo>
                    <a:pt x="26453" y="1168"/>
                    <a:pt x="27120" y="1335"/>
                    <a:pt x="27787" y="1502"/>
                  </a:cubicBezTo>
                  <a:lnTo>
                    <a:pt x="27887" y="1101"/>
                  </a:lnTo>
                  <a:cubicBezTo>
                    <a:pt x="27253" y="935"/>
                    <a:pt x="26553" y="768"/>
                    <a:pt x="25852" y="634"/>
                  </a:cubicBezTo>
                  <a:close/>
                  <a:moveTo>
                    <a:pt x="9674" y="1435"/>
                  </a:moveTo>
                  <a:cubicBezTo>
                    <a:pt x="8973" y="1668"/>
                    <a:pt x="8340" y="1902"/>
                    <a:pt x="7706" y="2169"/>
                  </a:cubicBezTo>
                  <a:lnTo>
                    <a:pt x="7873" y="2536"/>
                  </a:lnTo>
                  <a:cubicBezTo>
                    <a:pt x="8473" y="2302"/>
                    <a:pt x="9140" y="2069"/>
                    <a:pt x="9807" y="1835"/>
                  </a:cubicBezTo>
                  <a:lnTo>
                    <a:pt x="9674" y="1435"/>
                  </a:lnTo>
                  <a:close/>
                  <a:moveTo>
                    <a:pt x="30289" y="1869"/>
                  </a:moveTo>
                  <a:lnTo>
                    <a:pt x="30155" y="2269"/>
                  </a:lnTo>
                  <a:cubicBezTo>
                    <a:pt x="30822" y="2536"/>
                    <a:pt x="31456" y="2803"/>
                    <a:pt x="32057" y="3103"/>
                  </a:cubicBezTo>
                  <a:lnTo>
                    <a:pt x="32223" y="2736"/>
                  </a:lnTo>
                  <a:cubicBezTo>
                    <a:pt x="31623" y="2436"/>
                    <a:pt x="30956" y="2135"/>
                    <a:pt x="30289" y="1869"/>
                  </a:cubicBezTo>
                  <a:close/>
                  <a:moveTo>
                    <a:pt x="5438" y="3270"/>
                  </a:moveTo>
                  <a:cubicBezTo>
                    <a:pt x="4804" y="3636"/>
                    <a:pt x="4203" y="4037"/>
                    <a:pt x="3670" y="4437"/>
                  </a:cubicBezTo>
                  <a:lnTo>
                    <a:pt x="3937" y="4771"/>
                  </a:lnTo>
                  <a:cubicBezTo>
                    <a:pt x="4437" y="4370"/>
                    <a:pt x="5037" y="4003"/>
                    <a:pt x="5638" y="3636"/>
                  </a:cubicBezTo>
                  <a:lnTo>
                    <a:pt x="5438" y="3270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71"/>
                    <a:pt x="35292" y="5171"/>
                    <a:pt x="35759" y="5638"/>
                  </a:cubicBezTo>
                  <a:lnTo>
                    <a:pt x="36059" y="5338"/>
                  </a:lnTo>
                  <a:cubicBezTo>
                    <a:pt x="35559" y="4871"/>
                    <a:pt x="35025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8" y="7973"/>
                  </a:cubicBezTo>
                  <a:lnTo>
                    <a:pt x="1034" y="8173"/>
                  </a:lnTo>
                  <a:cubicBezTo>
                    <a:pt x="1301" y="7573"/>
                    <a:pt x="1702" y="7006"/>
                    <a:pt x="2135" y="6472"/>
                  </a:cubicBezTo>
                  <a:lnTo>
                    <a:pt x="1835" y="6205"/>
                  </a:lnTo>
                  <a:close/>
                  <a:moveTo>
                    <a:pt x="37661" y="7306"/>
                  </a:moveTo>
                  <a:lnTo>
                    <a:pt x="37327" y="7506"/>
                  </a:lnTo>
                  <a:cubicBezTo>
                    <a:pt x="37661" y="8106"/>
                    <a:pt x="37927" y="8740"/>
                    <a:pt x="38094" y="9374"/>
                  </a:cubicBezTo>
                  <a:lnTo>
                    <a:pt x="38495" y="9274"/>
                  </a:lnTo>
                  <a:cubicBezTo>
                    <a:pt x="38328" y="8607"/>
                    <a:pt x="38061" y="7940"/>
                    <a:pt x="37661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5"/>
                    <a:pt x="100" y="11976"/>
                    <a:pt x="267" y="12576"/>
                  </a:cubicBezTo>
                  <a:lnTo>
                    <a:pt x="668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5"/>
                    <a:pt x="434" y="10575"/>
                    <a:pt x="434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7" y="12743"/>
                  </a:cubicBezTo>
                  <a:lnTo>
                    <a:pt x="38328" y="12876"/>
                  </a:lnTo>
                  <a:cubicBezTo>
                    <a:pt x="38561" y="12176"/>
                    <a:pt x="38695" y="11475"/>
                    <a:pt x="38695" y="10775"/>
                  </a:cubicBezTo>
                  <a:close/>
                  <a:moveTo>
                    <a:pt x="1768" y="14611"/>
                  </a:moveTo>
                  <a:lnTo>
                    <a:pt x="1435" y="14878"/>
                  </a:lnTo>
                  <a:cubicBezTo>
                    <a:pt x="1835" y="15412"/>
                    <a:pt x="2335" y="15945"/>
                    <a:pt x="2869" y="16446"/>
                  </a:cubicBezTo>
                  <a:lnTo>
                    <a:pt x="3136" y="16112"/>
                  </a:lnTo>
                  <a:cubicBezTo>
                    <a:pt x="2636" y="15645"/>
                    <a:pt x="2169" y="15145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5"/>
                    <a:pt x="35859" y="15845"/>
                    <a:pt x="35326" y="16312"/>
                  </a:cubicBezTo>
                  <a:lnTo>
                    <a:pt x="35592" y="16646"/>
                  </a:lnTo>
                  <a:cubicBezTo>
                    <a:pt x="36160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80"/>
                  </a:moveTo>
                  <a:lnTo>
                    <a:pt x="4904" y="17947"/>
                  </a:lnTo>
                  <a:cubicBezTo>
                    <a:pt x="5471" y="18314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80"/>
                    <a:pt x="5671" y="17947"/>
                    <a:pt x="5104" y="17580"/>
                  </a:cubicBezTo>
                  <a:close/>
                  <a:moveTo>
                    <a:pt x="33324" y="17747"/>
                  </a:moveTo>
                  <a:cubicBezTo>
                    <a:pt x="32757" y="18080"/>
                    <a:pt x="32123" y="18414"/>
                    <a:pt x="31490" y="18714"/>
                  </a:cubicBezTo>
                  <a:lnTo>
                    <a:pt x="31656" y="19081"/>
                  </a:lnTo>
                  <a:cubicBezTo>
                    <a:pt x="32323" y="18781"/>
                    <a:pt x="32957" y="18447"/>
                    <a:pt x="33524" y="18113"/>
                  </a:cubicBezTo>
                  <a:lnTo>
                    <a:pt x="33324" y="17747"/>
                  </a:lnTo>
                  <a:close/>
                  <a:moveTo>
                    <a:pt x="9240" y="19514"/>
                  </a:moveTo>
                  <a:lnTo>
                    <a:pt x="9074" y="19915"/>
                  </a:lnTo>
                  <a:cubicBezTo>
                    <a:pt x="9741" y="20148"/>
                    <a:pt x="10408" y="20348"/>
                    <a:pt x="11108" y="20515"/>
                  </a:cubicBezTo>
                  <a:lnTo>
                    <a:pt x="11208" y="20115"/>
                  </a:lnTo>
                  <a:cubicBezTo>
                    <a:pt x="10541" y="19948"/>
                    <a:pt x="9874" y="19748"/>
                    <a:pt x="9240" y="19514"/>
                  </a:cubicBezTo>
                  <a:close/>
                  <a:moveTo>
                    <a:pt x="29188" y="19615"/>
                  </a:moveTo>
                  <a:cubicBezTo>
                    <a:pt x="28554" y="19815"/>
                    <a:pt x="27887" y="20015"/>
                    <a:pt x="27186" y="20182"/>
                  </a:cubicBezTo>
                  <a:lnTo>
                    <a:pt x="27287" y="20615"/>
                  </a:lnTo>
                  <a:cubicBezTo>
                    <a:pt x="27987" y="20415"/>
                    <a:pt x="28688" y="20248"/>
                    <a:pt x="29321" y="20015"/>
                  </a:cubicBezTo>
                  <a:lnTo>
                    <a:pt x="29188" y="19615"/>
                  </a:lnTo>
                  <a:close/>
                  <a:moveTo>
                    <a:pt x="13643" y="20649"/>
                  </a:moveTo>
                  <a:lnTo>
                    <a:pt x="13543" y="21049"/>
                  </a:lnTo>
                  <a:cubicBezTo>
                    <a:pt x="14244" y="21182"/>
                    <a:pt x="14944" y="21282"/>
                    <a:pt x="15645" y="21349"/>
                  </a:cubicBezTo>
                  <a:lnTo>
                    <a:pt x="15678" y="20949"/>
                  </a:lnTo>
                  <a:cubicBezTo>
                    <a:pt x="14978" y="20849"/>
                    <a:pt x="14311" y="20749"/>
                    <a:pt x="13643" y="20649"/>
                  </a:cubicBezTo>
                  <a:close/>
                  <a:moveTo>
                    <a:pt x="24785" y="20715"/>
                  </a:moveTo>
                  <a:cubicBezTo>
                    <a:pt x="24084" y="20815"/>
                    <a:pt x="23417" y="20916"/>
                    <a:pt x="22717" y="20982"/>
                  </a:cubicBezTo>
                  <a:lnTo>
                    <a:pt x="22750" y="21383"/>
                  </a:lnTo>
                  <a:cubicBezTo>
                    <a:pt x="23450" y="21316"/>
                    <a:pt x="24151" y="21216"/>
                    <a:pt x="24851" y="21116"/>
                  </a:cubicBezTo>
                  <a:lnTo>
                    <a:pt x="24785" y="20715"/>
                  </a:lnTo>
                  <a:close/>
                  <a:moveTo>
                    <a:pt x="18147" y="21116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8" y="21549"/>
                  </a:cubicBezTo>
                  <a:lnTo>
                    <a:pt x="20248" y="21549"/>
                  </a:lnTo>
                  <a:lnTo>
                    <a:pt x="20248" y="21116"/>
                  </a:lnTo>
                  <a:cubicBezTo>
                    <a:pt x="19898" y="21132"/>
                    <a:pt x="19548" y="21141"/>
                    <a:pt x="19197" y="21141"/>
                  </a:cubicBezTo>
                  <a:cubicBezTo>
                    <a:pt x="18847" y="21141"/>
                    <a:pt x="18497" y="21132"/>
                    <a:pt x="18147" y="21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991255" y="2726144"/>
              <a:ext cx="1006662" cy="561108"/>
            </a:xfrm>
            <a:custGeom>
              <a:rect b="b" l="l" r="r" t="t"/>
              <a:pathLst>
                <a:path extrusionOk="0" h="21550" w="38662">
                  <a:moveTo>
                    <a:pt x="18747" y="1"/>
                  </a:moveTo>
                  <a:cubicBezTo>
                    <a:pt x="18046" y="1"/>
                    <a:pt x="17346" y="34"/>
                    <a:pt x="16645" y="101"/>
                  </a:cubicBezTo>
                  <a:lnTo>
                    <a:pt x="16679" y="534"/>
                  </a:lnTo>
                  <a:cubicBezTo>
                    <a:pt x="17346" y="468"/>
                    <a:pt x="18046" y="434"/>
                    <a:pt x="18747" y="434"/>
                  </a:cubicBezTo>
                  <a:lnTo>
                    <a:pt x="18747" y="1"/>
                  </a:lnTo>
                  <a:close/>
                  <a:moveTo>
                    <a:pt x="21249" y="67"/>
                  </a:moveTo>
                  <a:lnTo>
                    <a:pt x="21249" y="468"/>
                  </a:lnTo>
                  <a:cubicBezTo>
                    <a:pt x="21916" y="501"/>
                    <a:pt x="22616" y="568"/>
                    <a:pt x="23317" y="635"/>
                  </a:cubicBezTo>
                  <a:lnTo>
                    <a:pt x="23350" y="234"/>
                  </a:lnTo>
                  <a:cubicBezTo>
                    <a:pt x="22650" y="168"/>
                    <a:pt x="21949" y="101"/>
                    <a:pt x="21249" y="67"/>
                  </a:cubicBezTo>
                  <a:close/>
                  <a:moveTo>
                    <a:pt x="14144" y="401"/>
                  </a:moveTo>
                  <a:cubicBezTo>
                    <a:pt x="13443" y="501"/>
                    <a:pt x="12776" y="635"/>
                    <a:pt x="12075" y="768"/>
                  </a:cubicBezTo>
                  <a:lnTo>
                    <a:pt x="12175" y="1202"/>
                  </a:lnTo>
                  <a:cubicBezTo>
                    <a:pt x="12843" y="1035"/>
                    <a:pt x="13510" y="901"/>
                    <a:pt x="14210" y="801"/>
                  </a:cubicBezTo>
                  <a:lnTo>
                    <a:pt x="14144" y="401"/>
                  </a:lnTo>
                  <a:close/>
                  <a:moveTo>
                    <a:pt x="25852" y="635"/>
                  </a:moveTo>
                  <a:lnTo>
                    <a:pt x="25752" y="1035"/>
                  </a:lnTo>
                  <a:cubicBezTo>
                    <a:pt x="26452" y="1168"/>
                    <a:pt x="27119" y="1335"/>
                    <a:pt x="27787" y="1502"/>
                  </a:cubicBezTo>
                  <a:lnTo>
                    <a:pt x="27887" y="1102"/>
                  </a:lnTo>
                  <a:cubicBezTo>
                    <a:pt x="27220" y="935"/>
                    <a:pt x="26519" y="768"/>
                    <a:pt x="25852" y="635"/>
                  </a:cubicBezTo>
                  <a:close/>
                  <a:moveTo>
                    <a:pt x="9640" y="1435"/>
                  </a:moveTo>
                  <a:cubicBezTo>
                    <a:pt x="8973" y="1669"/>
                    <a:pt x="8306" y="1902"/>
                    <a:pt x="7672" y="2169"/>
                  </a:cubicBezTo>
                  <a:lnTo>
                    <a:pt x="7839" y="2536"/>
                  </a:lnTo>
                  <a:cubicBezTo>
                    <a:pt x="8473" y="2302"/>
                    <a:pt x="9107" y="2069"/>
                    <a:pt x="9774" y="1835"/>
                  </a:cubicBezTo>
                  <a:lnTo>
                    <a:pt x="9640" y="1435"/>
                  </a:lnTo>
                  <a:close/>
                  <a:moveTo>
                    <a:pt x="30288" y="1902"/>
                  </a:moveTo>
                  <a:lnTo>
                    <a:pt x="30122" y="2269"/>
                  </a:lnTo>
                  <a:cubicBezTo>
                    <a:pt x="30789" y="2536"/>
                    <a:pt x="31423" y="2803"/>
                    <a:pt x="32023" y="3103"/>
                  </a:cubicBezTo>
                  <a:lnTo>
                    <a:pt x="32190" y="2736"/>
                  </a:lnTo>
                  <a:cubicBezTo>
                    <a:pt x="31589" y="2436"/>
                    <a:pt x="30956" y="2136"/>
                    <a:pt x="30288" y="1902"/>
                  </a:cubicBezTo>
                  <a:close/>
                  <a:moveTo>
                    <a:pt x="5404" y="3270"/>
                  </a:moveTo>
                  <a:cubicBezTo>
                    <a:pt x="4770" y="3637"/>
                    <a:pt x="4203" y="4037"/>
                    <a:pt x="3669" y="4437"/>
                  </a:cubicBezTo>
                  <a:lnTo>
                    <a:pt x="3903" y="4771"/>
                  </a:lnTo>
                  <a:cubicBezTo>
                    <a:pt x="4437" y="4371"/>
                    <a:pt x="5004" y="4004"/>
                    <a:pt x="5637" y="3637"/>
                  </a:cubicBezTo>
                  <a:lnTo>
                    <a:pt x="5404" y="3270"/>
                  </a:lnTo>
                  <a:close/>
                  <a:moveTo>
                    <a:pt x="34391" y="4004"/>
                  </a:moveTo>
                  <a:lnTo>
                    <a:pt x="34158" y="4337"/>
                  </a:lnTo>
                  <a:cubicBezTo>
                    <a:pt x="34725" y="4771"/>
                    <a:pt x="35292" y="5204"/>
                    <a:pt x="35759" y="5638"/>
                  </a:cubicBezTo>
                  <a:lnTo>
                    <a:pt x="36026" y="5338"/>
                  </a:lnTo>
                  <a:cubicBezTo>
                    <a:pt x="35559" y="4871"/>
                    <a:pt x="34992" y="4437"/>
                    <a:pt x="34391" y="4004"/>
                  </a:cubicBezTo>
                  <a:close/>
                  <a:moveTo>
                    <a:pt x="1801" y="6205"/>
                  </a:moveTo>
                  <a:cubicBezTo>
                    <a:pt x="1334" y="6772"/>
                    <a:pt x="934" y="7373"/>
                    <a:pt x="634" y="7973"/>
                  </a:cubicBezTo>
                  <a:lnTo>
                    <a:pt x="1034" y="8173"/>
                  </a:lnTo>
                  <a:cubicBezTo>
                    <a:pt x="1301" y="7573"/>
                    <a:pt x="1668" y="7006"/>
                    <a:pt x="2135" y="6472"/>
                  </a:cubicBezTo>
                  <a:lnTo>
                    <a:pt x="1801" y="6205"/>
                  </a:lnTo>
                  <a:close/>
                  <a:moveTo>
                    <a:pt x="37660" y="7306"/>
                  </a:moveTo>
                  <a:lnTo>
                    <a:pt x="37293" y="7506"/>
                  </a:lnTo>
                  <a:cubicBezTo>
                    <a:pt x="37660" y="8107"/>
                    <a:pt x="37927" y="8740"/>
                    <a:pt x="38094" y="9374"/>
                  </a:cubicBezTo>
                  <a:lnTo>
                    <a:pt x="38494" y="9274"/>
                  </a:lnTo>
                  <a:cubicBezTo>
                    <a:pt x="38327" y="8607"/>
                    <a:pt x="38027" y="7940"/>
                    <a:pt x="37660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6"/>
                    <a:pt x="67" y="12009"/>
                    <a:pt x="267" y="12576"/>
                  </a:cubicBezTo>
                  <a:lnTo>
                    <a:pt x="667" y="12476"/>
                  </a:lnTo>
                  <a:cubicBezTo>
                    <a:pt x="500" y="11909"/>
                    <a:pt x="400" y="11342"/>
                    <a:pt x="400" y="10775"/>
                  </a:cubicBezTo>
                  <a:cubicBezTo>
                    <a:pt x="400" y="10675"/>
                    <a:pt x="400" y="10575"/>
                    <a:pt x="400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27" y="12109"/>
                    <a:pt x="37927" y="12743"/>
                  </a:cubicBezTo>
                  <a:lnTo>
                    <a:pt x="38294" y="12877"/>
                  </a:lnTo>
                  <a:cubicBezTo>
                    <a:pt x="38561" y="12209"/>
                    <a:pt x="38661" y="11476"/>
                    <a:pt x="38661" y="10775"/>
                  </a:cubicBezTo>
                  <a:close/>
                  <a:moveTo>
                    <a:pt x="1768" y="14611"/>
                  </a:moveTo>
                  <a:lnTo>
                    <a:pt x="1434" y="14878"/>
                  </a:lnTo>
                  <a:cubicBezTo>
                    <a:pt x="1835" y="15412"/>
                    <a:pt x="2302" y="15946"/>
                    <a:pt x="2869" y="16446"/>
                  </a:cubicBezTo>
                  <a:lnTo>
                    <a:pt x="3136" y="16112"/>
                  </a:lnTo>
                  <a:cubicBezTo>
                    <a:pt x="2602" y="15645"/>
                    <a:pt x="2135" y="15145"/>
                    <a:pt x="1768" y="14611"/>
                  </a:cubicBezTo>
                  <a:close/>
                  <a:moveTo>
                    <a:pt x="36726" y="14845"/>
                  </a:moveTo>
                  <a:cubicBezTo>
                    <a:pt x="36326" y="15345"/>
                    <a:pt x="35859" y="15845"/>
                    <a:pt x="35292" y="16312"/>
                  </a:cubicBezTo>
                  <a:lnTo>
                    <a:pt x="35592" y="16646"/>
                  </a:lnTo>
                  <a:cubicBezTo>
                    <a:pt x="36126" y="16146"/>
                    <a:pt x="36626" y="15645"/>
                    <a:pt x="37060" y="15112"/>
                  </a:cubicBezTo>
                  <a:lnTo>
                    <a:pt x="36726" y="14845"/>
                  </a:lnTo>
                  <a:close/>
                  <a:moveTo>
                    <a:pt x="5104" y="17613"/>
                  </a:moveTo>
                  <a:lnTo>
                    <a:pt x="4870" y="17947"/>
                  </a:lnTo>
                  <a:cubicBezTo>
                    <a:pt x="5471" y="18314"/>
                    <a:pt x="6071" y="18647"/>
                    <a:pt x="6738" y="18948"/>
                  </a:cubicBezTo>
                  <a:lnTo>
                    <a:pt x="6905" y="18581"/>
                  </a:lnTo>
                  <a:cubicBezTo>
                    <a:pt x="6271" y="18281"/>
                    <a:pt x="5671" y="17947"/>
                    <a:pt x="5104" y="17613"/>
                  </a:cubicBezTo>
                  <a:close/>
                  <a:moveTo>
                    <a:pt x="33291" y="17747"/>
                  </a:moveTo>
                  <a:cubicBezTo>
                    <a:pt x="32723" y="18080"/>
                    <a:pt x="32123" y="18414"/>
                    <a:pt x="31489" y="18714"/>
                  </a:cubicBezTo>
                  <a:lnTo>
                    <a:pt x="31656" y="19081"/>
                  </a:lnTo>
                  <a:cubicBezTo>
                    <a:pt x="32323" y="18781"/>
                    <a:pt x="32924" y="18447"/>
                    <a:pt x="33524" y="18114"/>
                  </a:cubicBezTo>
                  <a:lnTo>
                    <a:pt x="33291" y="17747"/>
                  </a:lnTo>
                  <a:close/>
                  <a:moveTo>
                    <a:pt x="9207" y="19515"/>
                  </a:moveTo>
                  <a:lnTo>
                    <a:pt x="9073" y="19915"/>
                  </a:lnTo>
                  <a:cubicBezTo>
                    <a:pt x="9707" y="20149"/>
                    <a:pt x="10374" y="20349"/>
                    <a:pt x="11075" y="20515"/>
                  </a:cubicBezTo>
                  <a:lnTo>
                    <a:pt x="11175" y="20115"/>
                  </a:lnTo>
                  <a:cubicBezTo>
                    <a:pt x="10508" y="19948"/>
                    <a:pt x="9840" y="19748"/>
                    <a:pt x="9207" y="19515"/>
                  </a:cubicBezTo>
                  <a:close/>
                  <a:moveTo>
                    <a:pt x="29154" y="19615"/>
                  </a:moveTo>
                  <a:cubicBezTo>
                    <a:pt x="28520" y="19815"/>
                    <a:pt x="27853" y="20015"/>
                    <a:pt x="27186" y="20182"/>
                  </a:cubicBezTo>
                  <a:lnTo>
                    <a:pt x="27286" y="20616"/>
                  </a:lnTo>
                  <a:cubicBezTo>
                    <a:pt x="27987" y="20415"/>
                    <a:pt x="28654" y="20249"/>
                    <a:pt x="29288" y="20015"/>
                  </a:cubicBezTo>
                  <a:lnTo>
                    <a:pt x="29154" y="19615"/>
                  </a:lnTo>
                  <a:close/>
                  <a:moveTo>
                    <a:pt x="13610" y="20649"/>
                  </a:moveTo>
                  <a:lnTo>
                    <a:pt x="13543" y="21049"/>
                  </a:lnTo>
                  <a:cubicBezTo>
                    <a:pt x="14210" y="21183"/>
                    <a:pt x="14911" y="21283"/>
                    <a:pt x="15611" y="21349"/>
                  </a:cubicBezTo>
                  <a:lnTo>
                    <a:pt x="15645" y="20949"/>
                  </a:lnTo>
                  <a:cubicBezTo>
                    <a:pt x="14977" y="20849"/>
                    <a:pt x="14277" y="20749"/>
                    <a:pt x="13610" y="20649"/>
                  </a:cubicBezTo>
                  <a:close/>
                  <a:moveTo>
                    <a:pt x="24751" y="20716"/>
                  </a:moveTo>
                  <a:cubicBezTo>
                    <a:pt x="24084" y="20816"/>
                    <a:pt x="23383" y="20882"/>
                    <a:pt x="22683" y="20982"/>
                  </a:cubicBezTo>
                  <a:lnTo>
                    <a:pt x="22750" y="21383"/>
                  </a:lnTo>
                  <a:cubicBezTo>
                    <a:pt x="23450" y="21316"/>
                    <a:pt x="24151" y="21216"/>
                    <a:pt x="24818" y="21116"/>
                  </a:cubicBezTo>
                  <a:lnTo>
                    <a:pt x="24751" y="20716"/>
                  </a:lnTo>
                  <a:close/>
                  <a:moveTo>
                    <a:pt x="18146" y="21116"/>
                  </a:moveTo>
                  <a:lnTo>
                    <a:pt x="18146" y="21516"/>
                  </a:lnTo>
                  <a:cubicBezTo>
                    <a:pt x="18513" y="21550"/>
                    <a:pt x="18914" y="21550"/>
                    <a:pt x="19347" y="21550"/>
                  </a:cubicBezTo>
                  <a:lnTo>
                    <a:pt x="20215" y="21550"/>
                  </a:lnTo>
                  <a:lnTo>
                    <a:pt x="20215" y="21116"/>
                  </a:lnTo>
                  <a:cubicBezTo>
                    <a:pt x="19864" y="21133"/>
                    <a:pt x="19514" y="21141"/>
                    <a:pt x="19168" y="21141"/>
                  </a:cubicBezTo>
                  <a:cubicBezTo>
                    <a:pt x="18822" y="21141"/>
                    <a:pt x="18480" y="21133"/>
                    <a:pt x="18146" y="211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390142" y="4083687"/>
              <a:ext cx="1007521" cy="561082"/>
            </a:xfrm>
            <a:custGeom>
              <a:rect b="b" l="l" r="r" t="t"/>
              <a:pathLst>
                <a:path extrusionOk="0" h="21549" w="38695">
                  <a:moveTo>
                    <a:pt x="18747" y="0"/>
                  </a:moveTo>
                  <a:cubicBezTo>
                    <a:pt x="18047" y="0"/>
                    <a:pt x="17346" y="33"/>
                    <a:pt x="16679" y="100"/>
                  </a:cubicBezTo>
                  <a:lnTo>
                    <a:pt x="16712" y="500"/>
                  </a:lnTo>
                  <a:cubicBezTo>
                    <a:pt x="17380" y="434"/>
                    <a:pt x="18080" y="434"/>
                    <a:pt x="18747" y="400"/>
                  </a:cubicBezTo>
                  <a:lnTo>
                    <a:pt x="18747" y="0"/>
                  </a:lnTo>
                  <a:close/>
                  <a:moveTo>
                    <a:pt x="21282" y="33"/>
                  </a:moveTo>
                  <a:lnTo>
                    <a:pt x="21249" y="467"/>
                  </a:lnTo>
                  <a:cubicBezTo>
                    <a:pt x="21950" y="500"/>
                    <a:pt x="22650" y="567"/>
                    <a:pt x="23317" y="634"/>
                  </a:cubicBezTo>
                  <a:lnTo>
                    <a:pt x="23351" y="234"/>
                  </a:lnTo>
                  <a:cubicBezTo>
                    <a:pt x="22683" y="134"/>
                    <a:pt x="21983" y="67"/>
                    <a:pt x="21282" y="33"/>
                  </a:cubicBezTo>
                  <a:close/>
                  <a:moveTo>
                    <a:pt x="14177" y="367"/>
                  </a:moveTo>
                  <a:cubicBezTo>
                    <a:pt x="13477" y="467"/>
                    <a:pt x="12776" y="601"/>
                    <a:pt x="12109" y="767"/>
                  </a:cubicBezTo>
                  <a:lnTo>
                    <a:pt x="12209" y="1168"/>
                  </a:lnTo>
                  <a:cubicBezTo>
                    <a:pt x="12843" y="1034"/>
                    <a:pt x="13544" y="901"/>
                    <a:pt x="14211" y="801"/>
                  </a:cubicBezTo>
                  <a:lnTo>
                    <a:pt x="14177" y="367"/>
                  </a:lnTo>
                  <a:close/>
                  <a:moveTo>
                    <a:pt x="25852" y="601"/>
                  </a:moveTo>
                  <a:lnTo>
                    <a:pt x="25786" y="1001"/>
                  </a:lnTo>
                  <a:cubicBezTo>
                    <a:pt x="26453" y="1168"/>
                    <a:pt x="27120" y="1301"/>
                    <a:pt x="27787" y="1501"/>
                  </a:cubicBezTo>
                  <a:lnTo>
                    <a:pt x="27887" y="1068"/>
                  </a:lnTo>
                  <a:cubicBezTo>
                    <a:pt x="27253" y="901"/>
                    <a:pt x="26553" y="734"/>
                    <a:pt x="25852" y="601"/>
                  </a:cubicBezTo>
                  <a:close/>
                  <a:moveTo>
                    <a:pt x="9674" y="1434"/>
                  </a:moveTo>
                  <a:cubicBezTo>
                    <a:pt x="8974" y="1635"/>
                    <a:pt x="8340" y="1901"/>
                    <a:pt x="7706" y="2135"/>
                  </a:cubicBezTo>
                  <a:lnTo>
                    <a:pt x="7873" y="2535"/>
                  </a:lnTo>
                  <a:cubicBezTo>
                    <a:pt x="8473" y="2268"/>
                    <a:pt x="9140" y="2035"/>
                    <a:pt x="9808" y="1801"/>
                  </a:cubicBezTo>
                  <a:lnTo>
                    <a:pt x="9674" y="1434"/>
                  </a:lnTo>
                  <a:close/>
                  <a:moveTo>
                    <a:pt x="30289" y="1868"/>
                  </a:moveTo>
                  <a:lnTo>
                    <a:pt x="30155" y="2268"/>
                  </a:lnTo>
                  <a:cubicBezTo>
                    <a:pt x="30823" y="2502"/>
                    <a:pt x="31456" y="2802"/>
                    <a:pt x="32057" y="3069"/>
                  </a:cubicBezTo>
                  <a:lnTo>
                    <a:pt x="32224" y="2702"/>
                  </a:lnTo>
                  <a:cubicBezTo>
                    <a:pt x="31623" y="2402"/>
                    <a:pt x="30956" y="2135"/>
                    <a:pt x="30289" y="1868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4" y="4036"/>
                    <a:pt x="3670" y="4437"/>
                  </a:cubicBezTo>
                  <a:lnTo>
                    <a:pt x="3937" y="4770"/>
                  </a:lnTo>
                  <a:cubicBezTo>
                    <a:pt x="4437" y="4370"/>
                    <a:pt x="5037" y="3970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37"/>
                    <a:pt x="35292" y="5170"/>
                    <a:pt x="35759" y="5604"/>
                  </a:cubicBezTo>
                  <a:lnTo>
                    <a:pt x="36060" y="5304"/>
                  </a:lnTo>
                  <a:cubicBezTo>
                    <a:pt x="35559" y="4837"/>
                    <a:pt x="35026" y="4403"/>
                    <a:pt x="34425" y="4003"/>
                  </a:cubicBezTo>
                  <a:close/>
                  <a:moveTo>
                    <a:pt x="1835" y="6171"/>
                  </a:moveTo>
                  <a:cubicBezTo>
                    <a:pt x="1335" y="6738"/>
                    <a:pt x="968" y="7339"/>
                    <a:pt x="668" y="7972"/>
                  </a:cubicBezTo>
                  <a:lnTo>
                    <a:pt x="1035" y="8139"/>
                  </a:lnTo>
                  <a:cubicBezTo>
                    <a:pt x="1301" y="7572"/>
                    <a:pt x="1702" y="7005"/>
                    <a:pt x="2135" y="6438"/>
                  </a:cubicBezTo>
                  <a:lnTo>
                    <a:pt x="1835" y="6171"/>
                  </a:lnTo>
                  <a:close/>
                  <a:moveTo>
                    <a:pt x="37661" y="7272"/>
                  </a:moveTo>
                  <a:lnTo>
                    <a:pt x="37327" y="7505"/>
                  </a:lnTo>
                  <a:cubicBezTo>
                    <a:pt x="37661" y="8106"/>
                    <a:pt x="37928" y="8740"/>
                    <a:pt x="38094" y="9340"/>
                  </a:cubicBezTo>
                  <a:lnTo>
                    <a:pt x="38495" y="9240"/>
                  </a:lnTo>
                  <a:cubicBezTo>
                    <a:pt x="38328" y="8573"/>
                    <a:pt x="38061" y="7939"/>
                    <a:pt x="37661" y="7272"/>
                  </a:cubicBezTo>
                  <a:close/>
                  <a:moveTo>
                    <a:pt x="1" y="10441"/>
                  </a:moveTo>
                  <a:cubicBezTo>
                    <a:pt x="1" y="10541"/>
                    <a:pt x="1" y="10641"/>
                    <a:pt x="1" y="10774"/>
                  </a:cubicBezTo>
                  <a:cubicBezTo>
                    <a:pt x="1" y="11375"/>
                    <a:pt x="101" y="11975"/>
                    <a:pt x="267" y="12576"/>
                  </a:cubicBezTo>
                  <a:lnTo>
                    <a:pt x="668" y="12442"/>
                  </a:lnTo>
                  <a:cubicBezTo>
                    <a:pt x="501" y="11909"/>
                    <a:pt x="434" y="11342"/>
                    <a:pt x="434" y="10774"/>
                  </a:cubicBezTo>
                  <a:cubicBezTo>
                    <a:pt x="434" y="10674"/>
                    <a:pt x="434" y="10574"/>
                    <a:pt x="434" y="10474"/>
                  </a:cubicBezTo>
                  <a:lnTo>
                    <a:pt x="1" y="10441"/>
                  </a:lnTo>
                  <a:close/>
                  <a:moveTo>
                    <a:pt x="38261" y="10774"/>
                  </a:moveTo>
                  <a:cubicBezTo>
                    <a:pt x="38261" y="11408"/>
                    <a:pt x="38161" y="12075"/>
                    <a:pt x="37928" y="12743"/>
                  </a:cubicBezTo>
                  <a:lnTo>
                    <a:pt x="38328" y="12876"/>
                  </a:lnTo>
                  <a:cubicBezTo>
                    <a:pt x="38561" y="12175"/>
                    <a:pt x="38695" y="11475"/>
                    <a:pt x="38695" y="10774"/>
                  </a:cubicBezTo>
                  <a:close/>
                  <a:moveTo>
                    <a:pt x="1768" y="14611"/>
                  </a:moveTo>
                  <a:lnTo>
                    <a:pt x="1435" y="14844"/>
                  </a:lnTo>
                  <a:cubicBezTo>
                    <a:pt x="1835" y="15378"/>
                    <a:pt x="2302" y="15911"/>
                    <a:pt x="2869" y="16412"/>
                  </a:cubicBezTo>
                  <a:lnTo>
                    <a:pt x="3136" y="16112"/>
                  </a:lnTo>
                  <a:cubicBezTo>
                    <a:pt x="2636" y="15611"/>
                    <a:pt x="2169" y="15111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4"/>
                    <a:pt x="35859" y="15845"/>
                    <a:pt x="35326" y="16312"/>
                  </a:cubicBezTo>
                  <a:lnTo>
                    <a:pt x="35593" y="16612"/>
                  </a:lnTo>
                  <a:cubicBezTo>
                    <a:pt x="36160" y="16145"/>
                    <a:pt x="36660" y="15611"/>
                    <a:pt x="37060" y="15078"/>
                  </a:cubicBezTo>
                  <a:lnTo>
                    <a:pt x="36727" y="14844"/>
                  </a:lnTo>
                  <a:close/>
                  <a:moveTo>
                    <a:pt x="5104" y="17579"/>
                  </a:moveTo>
                  <a:lnTo>
                    <a:pt x="4904" y="17946"/>
                  </a:lnTo>
                  <a:cubicBezTo>
                    <a:pt x="5471" y="18280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46"/>
                    <a:pt x="5671" y="17913"/>
                    <a:pt x="5104" y="17579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3" y="18413"/>
                    <a:pt x="31490" y="18680"/>
                  </a:cubicBezTo>
                  <a:lnTo>
                    <a:pt x="31656" y="19080"/>
                  </a:lnTo>
                  <a:cubicBezTo>
                    <a:pt x="32324" y="18780"/>
                    <a:pt x="32957" y="18447"/>
                    <a:pt x="33524" y="18080"/>
                  </a:cubicBezTo>
                  <a:lnTo>
                    <a:pt x="33324" y="17746"/>
                  </a:lnTo>
                  <a:close/>
                  <a:moveTo>
                    <a:pt x="9240" y="19514"/>
                  </a:moveTo>
                  <a:lnTo>
                    <a:pt x="9074" y="19914"/>
                  </a:lnTo>
                  <a:cubicBezTo>
                    <a:pt x="9741" y="20114"/>
                    <a:pt x="10408" y="20315"/>
                    <a:pt x="11108" y="20515"/>
                  </a:cubicBezTo>
                  <a:lnTo>
                    <a:pt x="11209" y="20114"/>
                  </a:lnTo>
                  <a:cubicBezTo>
                    <a:pt x="10541" y="19914"/>
                    <a:pt x="9874" y="19714"/>
                    <a:pt x="9240" y="19514"/>
                  </a:cubicBezTo>
                  <a:close/>
                  <a:moveTo>
                    <a:pt x="29188" y="19614"/>
                  </a:moveTo>
                  <a:cubicBezTo>
                    <a:pt x="28554" y="19814"/>
                    <a:pt x="27887" y="20014"/>
                    <a:pt x="27187" y="20181"/>
                  </a:cubicBezTo>
                  <a:lnTo>
                    <a:pt x="27287" y="20581"/>
                  </a:lnTo>
                  <a:cubicBezTo>
                    <a:pt x="27987" y="20415"/>
                    <a:pt x="28688" y="20215"/>
                    <a:pt x="29321" y="20014"/>
                  </a:cubicBezTo>
                  <a:lnTo>
                    <a:pt x="29188" y="19614"/>
                  </a:lnTo>
                  <a:close/>
                  <a:moveTo>
                    <a:pt x="13644" y="20648"/>
                  </a:moveTo>
                  <a:lnTo>
                    <a:pt x="13544" y="21048"/>
                  </a:lnTo>
                  <a:cubicBezTo>
                    <a:pt x="14244" y="21149"/>
                    <a:pt x="14945" y="21249"/>
                    <a:pt x="15645" y="21349"/>
                  </a:cubicBezTo>
                  <a:lnTo>
                    <a:pt x="15678" y="20915"/>
                  </a:lnTo>
                  <a:cubicBezTo>
                    <a:pt x="14978" y="20848"/>
                    <a:pt x="14311" y="20748"/>
                    <a:pt x="13644" y="20648"/>
                  </a:cubicBezTo>
                  <a:close/>
                  <a:moveTo>
                    <a:pt x="24785" y="20682"/>
                  </a:moveTo>
                  <a:cubicBezTo>
                    <a:pt x="24084" y="20782"/>
                    <a:pt x="23417" y="20882"/>
                    <a:pt x="22717" y="20948"/>
                  </a:cubicBezTo>
                  <a:lnTo>
                    <a:pt x="22750" y="21382"/>
                  </a:lnTo>
                  <a:cubicBezTo>
                    <a:pt x="23451" y="21282"/>
                    <a:pt x="24151" y="21215"/>
                    <a:pt x="24852" y="21082"/>
                  </a:cubicBezTo>
                  <a:lnTo>
                    <a:pt x="24785" y="20682"/>
                  </a:lnTo>
                  <a:close/>
                  <a:moveTo>
                    <a:pt x="18147" y="21082"/>
                  </a:moveTo>
                  <a:lnTo>
                    <a:pt x="18147" y="21515"/>
                  </a:lnTo>
                  <a:cubicBezTo>
                    <a:pt x="18547" y="21515"/>
                    <a:pt x="18947" y="21549"/>
                    <a:pt x="19348" y="21549"/>
                  </a:cubicBezTo>
                  <a:cubicBezTo>
                    <a:pt x="19648" y="21549"/>
                    <a:pt x="19948" y="21515"/>
                    <a:pt x="20248" y="21515"/>
                  </a:cubicBezTo>
                  <a:lnTo>
                    <a:pt x="20248" y="21115"/>
                  </a:lnTo>
                  <a:cubicBezTo>
                    <a:pt x="19548" y="21115"/>
                    <a:pt x="18847" y="21115"/>
                    <a:pt x="18147" y="210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5064439" y="2921582"/>
              <a:ext cx="1007521" cy="561082"/>
            </a:xfrm>
            <a:custGeom>
              <a:rect b="b" l="l" r="r" t="t"/>
              <a:pathLst>
                <a:path extrusionOk="0" h="21549" w="38695">
                  <a:moveTo>
                    <a:pt x="18747" y="0"/>
                  </a:moveTo>
                  <a:cubicBezTo>
                    <a:pt x="18047" y="0"/>
                    <a:pt x="17346" y="33"/>
                    <a:pt x="16679" y="100"/>
                  </a:cubicBezTo>
                  <a:lnTo>
                    <a:pt x="16713" y="534"/>
                  </a:lnTo>
                  <a:cubicBezTo>
                    <a:pt x="17380" y="467"/>
                    <a:pt x="18080" y="434"/>
                    <a:pt x="18747" y="434"/>
                  </a:cubicBezTo>
                  <a:lnTo>
                    <a:pt x="18747" y="0"/>
                  </a:lnTo>
                  <a:close/>
                  <a:moveTo>
                    <a:pt x="21282" y="67"/>
                  </a:moveTo>
                  <a:lnTo>
                    <a:pt x="21249" y="467"/>
                  </a:lnTo>
                  <a:cubicBezTo>
                    <a:pt x="21950" y="500"/>
                    <a:pt x="22650" y="567"/>
                    <a:pt x="23317" y="634"/>
                  </a:cubicBezTo>
                  <a:lnTo>
                    <a:pt x="23351" y="234"/>
                  </a:lnTo>
                  <a:cubicBezTo>
                    <a:pt x="22683" y="167"/>
                    <a:pt x="21983" y="100"/>
                    <a:pt x="21282" y="67"/>
                  </a:cubicBezTo>
                  <a:close/>
                  <a:moveTo>
                    <a:pt x="14177" y="400"/>
                  </a:moveTo>
                  <a:cubicBezTo>
                    <a:pt x="13477" y="500"/>
                    <a:pt x="12776" y="634"/>
                    <a:pt x="12109" y="767"/>
                  </a:cubicBezTo>
                  <a:lnTo>
                    <a:pt x="12209" y="1201"/>
                  </a:lnTo>
                  <a:cubicBezTo>
                    <a:pt x="12843" y="1034"/>
                    <a:pt x="13544" y="901"/>
                    <a:pt x="14211" y="801"/>
                  </a:cubicBezTo>
                  <a:lnTo>
                    <a:pt x="14177" y="400"/>
                  </a:lnTo>
                  <a:close/>
                  <a:moveTo>
                    <a:pt x="25852" y="634"/>
                  </a:moveTo>
                  <a:lnTo>
                    <a:pt x="25786" y="1034"/>
                  </a:lnTo>
                  <a:cubicBezTo>
                    <a:pt x="26453" y="1168"/>
                    <a:pt x="27153" y="1334"/>
                    <a:pt x="27787" y="1501"/>
                  </a:cubicBezTo>
                  <a:lnTo>
                    <a:pt x="27887" y="1101"/>
                  </a:lnTo>
                  <a:cubicBezTo>
                    <a:pt x="27253" y="934"/>
                    <a:pt x="26553" y="767"/>
                    <a:pt x="25852" y="634"/>
                  </a:cubicBezTo>
                  <a:close/>
                  <a:moveTo>
                    <a:pt x="9674" y="1434"/>
                  </a:moveTo>
                  <a:cubicBezTo>
                    <a:pt x="8974" y="1668"/>
                    <a:pt x="8340" y="1901"/>
                    <a:pt x="7706" y="2168"/>
                  </a:cubicBezTo>
                  <a:lnTo>
                    <a:pt x="7873" y="2535"/>
                  </a:lnTo>
                  <a:cubicBezTo>
                    <a:pt x="8473" y="2302"/>
                    <a:pt x="9140" y="2068"/>
                    <a:pt x="9808" y="1835"/>
                  </a:cubicBezTo>
                  <a:lnTo>
                    <a:pt x="9674" y="1434"/>
                  </a:lnTo>
                  <a:close/>
                  <a:moveTo>
                    <a:pt x="30289" y="1901"/>
                  </a:moveTo>
                  <a:lnTo>
                    <a:pt x="30155" y="2268"/>
                  </a:lnTo>
                  <a:cubicBezTo>
                    <a:pt x="30789" y="2535"/>
                    <a:pt x="31456" y="2802"/>
                    <a:pt x="32023" y="3102"/>
                  </a:cubicBezTo>
                  <a:lnTo>
                    <a:pt x="32224" y="2735"/>
                  </a:lnTo>
                  <a:cubicBezTo>
                    <a:pt x="31623" y="2435"/>
                    <a:pt x="30956" y="2135"/>
                    <a:pt x="30289" y="1901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4" y="4036"/>
                    <a:pt x="3670" y="4437"/>
                  </a:cubicBezTo>
                  <a:lnTo>
                    <a:pt x="3937" y="4770"/>
                  </a:lnTo>
                  <a:cubicBezTo>
                    <a:pt x="4437" y="4370"/>
                    <a:pt x="5004" y="4003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9" y="4770"/>
                    <a:pt x="35292" y="5170"/>
                    <a:pt x="35759" y="5637"/>
                  </a:cubicBezTo>
                  <a:lnTo>
                    <a:pt x="36060" y="5337"/>
                  </a:lnTo>
                  <a:cubicBezTo>
                    <a:pt x="35559" y="4870"/>
                    <a:pt x="35026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8" y="7973"/>
                  </a:cubicBezTo>
                  <a:lnTo>
                    <a:pt x="1035" y="8173"/>
                  </a:lnTo>
                  <a:cubicBezTo>
                    <a:pt x="1302" y="7572"/>
                    <a:pt x="1668" y="7005"/>
                    <a:pt x="2135" y="6471"/>
                  </a:cubicBezTo>
                  <a:lnTo>
                    <a:pt x="1835" y="6205"/>
                  </a:lnTo>
                  <a:close/>
                  <a:moveTo>
                    <a:pt x="37661" y="7305"/>
                  </a:moveTo>
                  <a:lnTo>
                    <a:pt x="37327" y="7506"/>
                  </a:lnTo>
                  <a:cubicBezTo>
                    <a:pt x="37661" y="8106"/>
                    <a:pt x="37928" y="8740"/>
                    <a:pt x="38094" y="9374"/>
                  </a:cubicBezTo>
                  <a:lnTo>
                    <a:pt x="38495" y="9273"/>
                  </a:lnTo>
                  <a:cubicBezTo>
                    <a:pt x="38328" y="8606"/>
                    <a:pt x="38061" y="7939"/>
                    <a:pt x="37661" y="7305"/>
                  </a:cubicBezTo>
                  <a:close/>
                  <a:moveTo>
                    <a:pt x="1" y="10474"/>
                  </a:moveTo>
                  <a:cubicBezTo>
                    <a:pt x="1" y="10574"/>
                    <a:pt x="1" y="10674"/>
                    <a:pt x="1" y="10775"/>
                  </a:cubicBezTo>
                  <a:cubicBezTo>
                    <a:pt x="1" y="11375"/>
                    <a:pt x="101" y="11975"/>
                    <a:pt x="267" y="12576"/>
                  </a:cubicBezTo>
                  <a:lnTo>
                    <a:pt x="668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4"/>
                    <a:pt x="434" y="10574"/>
                    <a:pt x="434" y="10474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8" y="12743"/>
                  </a:cubicBezTo>
                  <a:lnTo>
                    <a:pt x="38328" y="12876"/>
                  </a:lnTo>
                  <a:cubicBezTo>
                    <a:pt x="38561" y="12176"/>
                    <a:pt x="38695" y="11475"/>
                    <a:pt x="38695" y="10775"/>
                  </a:cubicBezTo>
                  <a:close/>
                  <a:moveTo>
                    <a:pt x="1769" y="14611"/>
                  </a:moveTo>
                  <a:lnTo>
                    <a:pt x="1435" y="14877"/>
                  </a:lnTo>
                  <a:cubicBezTo>
                    <a:pt x="1835" y="15411"/>
                    <a:pt x="2302" y="15945"/>
                    <a:pt x="2869" y="16445"/>
                  </a:cubicBezTo>
                  <a:lnTo>
                    <a:pt x="3136" y="16112"/>
                  </a:lnTo>
                  <a:cubicBezTo>
                    <a:pt x="2636" y="15645"/>
                    <a:pt x="2169" y="15144"/>
                    <a:pt x="1769" y="14611"/>
                  </a:cubicBezTo>
                  <a:close/>
                  <a:moveTo>
                    <a:pt x="36727" y="14844"/>
                  </a:moveTo>
                  <a:cubicBezTo>
                    <a:pt x="36360" y="15344"/>
                    <a:pt x="35860" y="15845"/>
                    <a:pt x="35326" y="16312"/>
                  </a:cubicBezTo>
                  <a:lnTo>
                    <a:pt x="35593" y="16645"/>
                  </a:lnTo>
                  <a:cubicBezTo>
                    <a:pt x="36160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79"/>
                  </a:moveTo>
                  <a:lnTo>
                    <a:pt x="4904" y="17946"/>
                  </a:lnTo>
                  <a:cubicBezTo>
                    <a:pt x="5471" y="18313"/>
                    <a:pt x="6105" y="18647"/>
                    <a:pt x="6739" y="18947"/>
                  </a:cubicBezTo>
                  <a:lnTo>
                    <a:pt x="6939" y="18580"/>
                  </a:lnTo>
                  <a:cubicBezTo>
                    <a:pt x="6272" y="18280"/>
                    <a:pt x="5671" y="17946"/>
                    <a:pt x="5104" y="17579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4" y="18413"/>
                    <a:pt x="31490" y="18714"/>
                  </a:cubicBezTo>
                  <a:lnTo>
                    <a:pt x="31657" y="19080"/>
                  </a:lnTo>
                  <a:cubicBezTo>
                    <a:pt x="32324" y="18780"/>
                    <a:pt x="32957" y="18447"/>
                    <a:pt x="33525" y="18113"/>
                  </a:cubicBezTo>
                  <a:lnTo>
                    <a:pt x="33324" y="17746"/>
                  </a:lnTo>
                  <a:close/>
                  <a:moveTo>
                    <a:pt x="9241" y="19514"/>
                  </a:moveTo>
                  <a:lnTo>
                    <a:pt x="9074" y="19914"/>
                  </a:lnTo>
                  <a:cubicBezTo>
                    <a:pt x="9741" y="20148"/>
                    <a:pt x="10408" y="20348"/>
                    <a:pt x="11109" y="20515"/>
                  </a:cubicBezTo>
                  <a:lnTo>
                    <a:pt x="11209" y="20115"/>
                  </a:lnTo>
                  <a:cubicBezTo>
                    <a:pt x="10541" y="19948"/>
                    <a:pt x="9874" y="19748"/>
                    <a:pt x="9241" y="19514"/>
                  </a:cubicBezTo>
                  <a:close/>
                  <a:moveTo>
                    <a:pt x="29188" y="19614"/>
                  </a:moveTo>
                  <a:cubicBezTo>
                    <a:pt x="28554" y="19814"/>
                    <a:pt x="27887" y="20014"/>
                    <a:pt x="27187" y="20181"/>
                  </a:cubicBezTo>
                  <a:lnTo>
                    <a:pt x="27287" y="20615"/>
                  </a:lnTo>
                  <a:cubicBezTo>
                    <a:pt x="27987" y="20415"/>
                    <a:pt x="28688" y="20248"/>
                    <a:pt x="29322" y="20014"/>
                  </a:cubicBezTo>
                  <a:lnTo>
                    <a:pt x="29188" y="19614"/>
                  </a:lnTo>
                  <a:close/>
                  <a:moveTo>
                    <a:pt x="13644" y="20648"/>
                  </a:moveTo>
                  <a:lnTo>
                    <a:pt x="13544" y="21049"/>
                  </a:lnTo>
                  <a:cubicBezTo>
                    <a:pt x="14244" y="21182"/>
                    <a:pt x="14945" y="21282"/>
                    <a:pt x="15645" y="21349"/>
                  </a:cubicBezTo>
                  <a:lnTo>
                    <a:pt x="15678" y="20948"/>
                  </a:lnTo>
                  <a:cubicBezTo>
                    <a:pt x="14978" y="20848"/>
                    <a:pt x="14311" y="20748"/>
                    <a:pt x="13644" y="20648"/>
                  </a:cubicBezTo>
                  <a:close/>
                  <a:moveTo>
                    <a:pt x="24785" y="20715"/>
                  </a:moveTo>
                  <a:cubicBezTo>
                    <a:pt x="24084" y="20815"/>
                    <a:pt x="23417" y="20882"/>
                    <a:pt x="22717" y="20982"/>
                  </a:cubicBezTo>
                  <a:lnTo>
                    <a:pt x="22750" y="21382"/>
                  </a:lnTo>
                  <a:cubicBezTo>
                    <a:pt x="23451" y="21315"/>
                    <a:pt x="24151" y="21215"/>
                    <a:pt x="24852" y="21115"/>
                  </a:cubicBezTo>
                  <a:lnTo>
                    <a:pt x="24785" y="20715"/>
                  </a:lnTo>
                  <a:close/>
                  <a:moveTo>
                    <a:pt x="18147" y="21115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8" y="21549"/>
                  </a:cubicBezTo>
                  <a:lnTo>
                    <a:pt x="20248" y="21549"/>
                  </a:lnTo>
                  <a:lnTo>
                    <a:pt x="20248" y="21115"/>
                  </a:lnTo>
                  <a:cubicBezTo>
                    <a:pt x="19898" y="21132"/>
                    <a:pt x="19548" y="21140"/>
                    <a:pt x="19198" y="21140"/>
                  </a:cubicBezTo>
                  <a:cubicBezTo>
                    <a:pt x="18847" y="21140"/>
                    <a:pt x="18497" y="21132"/>
                    <a:pt x="18147" y="21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3935349" y="2226745"/>
              <a:ext cx="1007521" cy="561108"/>
            </a:xfrm>
            <a:custGeom>
              <a:rect b="b" l="l" r="r" t="t"/>
              <a:pathLst>
                <a:path extrusionOk="0" h="21550" w="38695">
                  <a:moveTo>
                    <a:pt x="18747" y="0"/>
                  </a:moveTo>
                  <a:cubicBezTo>
                    <a:pt x="18047" y="0"/>
                    <a:pt x="17346" y="34"/>
                    <a:pt x="16679" y="100"/>
                  </a:cubicBezTo>
                  <a:lnTo>
                    <a:pt x="16712" y="534"/>
                  </a:lnTo>
                  <a:cubicBezTo>
                    <a:pt x="17379" y="467"/>
                    <a:pt x="18080" y="434"/>
                    <a:pt x="18780" y="434"/>
                  </a:cubicBezTo>
                  <a:lnTo>
                    <a:pt x="18747" y="0"/>
                  </a:lnTo>
                  <a:close/>
                  <a:moveTo>
                    <a:pt x="21282" y="67"/>
                  </a:moveTo>
                  <a:lnTo>
                    <a:pt x="21249" y="467"/>
                  </a:lnTo>
                  <a:cubicBezTo>
                    <a:pt x="21949" y="501"/>
                    <a:pt x="22650" y="567"/>
                    <a:pt x="23317" y="634"/>
                  </a:cubicBezTo>
                  <a:lnTo>
                    <a:pt x="23350" y="234"/>
                  </a:lnTo>
                  <a:cubicBezTo>
                    <a:pt x="22683" y="167"/>
                    <a:pt x="21983" y="100"/>
                    <a:pt x="21282" y="67"/>
                  </a:cubicBezTo>
                  <a:close/>
                  <a:moveTo>
                    <a:pt x="14177" y="401"/>
                  </a:moveTo>
                  <a:cubicBezTo>
                    <a:pt x="13477" y="501"/>
                    <a:pt x="12776" y="634"/>
                    <a:pt x="12109" y="768"/>
                  </a:cubicBezTo>
                  <a:lnTo>
                    <a:pt x="12209" y="1201"/>
                  </a:lnTo>
                  <a:cubicBezTo>
                    <a:pt x="12843" y="1034"/>
                    <a:pt x="13543" y="901"/>
                    <a:pt x="14244" y="801"/>
                  </a:cubicBezTo>
                  <a:lnTo>
                    <a:pt x="14177" y="401"/>
                  </a:lnTo>
                  <a:close/>
                  <a:moveTo>
                    <a:pt x="25852" y="634"/>
                  </a:moveTo>
                  <a:lnTo>
                    <a:pt x="25785" y="1034"/>
                  </a:lnTo>
                  <a:cubicBezTo>
                    <a:pt x="26453" y="1168"/>
                    <a:pt x="27153" y="1335"/>
                    <a:pt x="27787" y="1501"/>
                  </a:cubicBezTo>
                  <a:lnTo>
                    <a:pt x="27887" y="1101"/>
                  </a:lnTo>
                  <a:cubicBezTo>
                    <a:pt x="27253" y="934"/>
                    <a:pt x="26553" y="768"/>
                    <a:pt x="25852" y="634"/>
                  </a:cubicBezTo>
                  <a:close/>
                  <a:moveTo>
                    <a:pt x="9674" y="1435"/>
                  </a:moveTo>
                  <a:cubicBezTo>
                    <a:pt x="8973" y="1668"/>
                    <a:pt x="8340" y="1902"/>
                    <a:pt x="7706" y="2169"/>
                  </a:cubicBezTo>
                  <a:lnTo>
                    <a:pt x="7873" y="2536"/>
                  </a:lnTo>
                  <a:cubicBezTo>
                    <a:pt x="8473" y="2302"/>
                    <a:pt x="9140" y="2069"/>
                    <a:pt x="9807" y="1835"/>
                  </a:cubicBezTo>
                  <a:lnTo>
                    <a:pt x="9674" y="1435"/>
                  </a:lnTo>
                  <a:close/>
                  <a:moveTo>
                    <a:pt x="30289" y="1902"/>
                  </a:moveTo>
                  <a:lnTo>
                    <a:pt x="30155" y="2269"/>
                  </a:lnTo>
                  <a:cubicBezTo>
                    <a:pt x="30789" y="2536"/>
                    <a:pt x="31456" y="2802"/>
                    <a:pt x="32023" y="3103"/>
                  </a:cubicBezTo>
                  <a:lnTo>
                    <a:pt x="32223" y="2736"/>
                  </a:lnTo>
                  <a:cubicBezTo>
                    <a:pt x="31623" y="2435"/>
                    <a:pt x="30956" y="2135"/>
                    <a:pt x="30289" y="1902"/>
                  </a:cubicBezTo>
                  <a:close/>
                  <a:moveTo>
                    <a:pt x="5438" y="3269"/>
                  </a:moveTo>
                  <a:cubicBezTo>
                    <a:pt x="4804" y="3636"/>
                    <a:pt x="4203" y="4037"/>
                    <a:pt x="3670" y="4437"/>
                  </a:cubicBezTo>
                  <a:lnTo>
                    <a:pt x="3936" y="4770"/>
                  </a:lnTo>
                  <a:cubicBezTo>
                    <a:pt x="4437" y="4370"/>
                    <a:pt x="5037" y="4003"/>
                    <a:pt x="5638" y="3636"/>
                  </a:cubicBezTo>
                  <a:lnTo>
                    <a:pt x="5438" y="3269"/>
                  </a:lnTo>
                  <a:close/>
                  <a:moveTo>
                    <a:pt x="34425" y="4003"/>
                  </a:moveTo>
                  <a:lnTo>
                    <a:pt x="34158" y="4337"/>
                  </a:lnTo>
                  <a:cubicBezTo>
                    <a:pt x="34758" y="4770"/>
                    <a:pt x="35292" y="5171"/>
                    <a:pt x="35759" y="5638"/>
                  </a:cubicBezTo>
                  <a:lnTo>
                    <a:pt x="36059" y="5338"/>
                  </a:lnTo>
                  <a:cubicBezTo>
                    <a:pt x="35559" y="4871"/>
                    <a:pt x="35025" y="4437"/>
                    <a:pt x="34425" y="4003"/>
                  </a:cubicBezTo>
                  <a:close/>
                  <a:moveTo>
                    <a:pt x="1835" y="6205"/>
                  </a:moveTo>
                  <a:cubicBezTo>
                    <a:pt x="1335" y="6772"/>
                    <a:pt x="968" y="7372"/>
                    <a:pt x="667" y="7973"/>
                  </a:cubicBezTo>
                  <a:lnTo>
                    <a:pt x="1034" y="8173"/>
                  </a:lnTo>
                  <a:cubicBezTo>
                    <a:pt x="1301" y="7572"/>
                    <a:pt x="1702" y="7005"/>
                    <a:pt x="2135" y="6472"/>
                  </a:cubicBezTo>
                  <a:lnTo>
                    <a:pt x="1835" y="6205"/>
                  </a:lnTo>
                  <a:close/>
                  <a:moveTo>
                    <a:pt x="37661" y="7306"/>
                  </a:moveTo>
                  <a:lnTo>
                    <a:pt x="37327" y="7506"/>
                  </a:lnTo>
                  <a:cubicBezTo>
                    <a:pt x="37661" y="8106"/>
                    <a:pt x="37927" y="8740"/>
                    <a:pt x="38094" y="9374"/>
                  </a:cubicBezTo>
                  <a:lnTo>
                    <a:pt x="38494" y="9274"/>
                  </a:lnTo>
                  <a:cubicBezTo>
                    <a:pt x="38328" y="8607"/>
                    <a:pt x="38061" y="7939"/>
                    <a:pt x="37661" y="7306"/>
                  </a:cubicBezTo>
                  <a:close/>
                  <a:moveTo>
                    <a:pt x="0" y="10475"/>
                  </a:moveTo>
                  <a:cubicBezTo>
                    <a:pt x="0" y="10575"/>
                    <a:pt x="0" y="10675"/>
                    <a:pt x="0" y="10775"/>
                  </a:cubicBezTo>
                  <a:cubicBezTo>
                    <a:pt x="0" y="11375"/>
                    <a:pt x="100" y="12009"/>
                    <a:pt x="267" y="12576"/>
                  </a:cubicBezTo>
                  <a:lnTo>
                    <a:pt x="667" y="12476"/>
                  </a:lnTo>
                  <a:cubicBezTo>
                    <a:pt x="501" y="11909"/>
                    <a:pt x="434" y="11342"/>
                    <a:pt x="434" y="10775"/>
                  </a:cubicBezTo>
                  <a:cubicBezTo>
                    <a:pt x="434" y="10675"/>
                    <a:pt x="434" y="10575"/>
                    <a:pt x="434" y="10475"/>
                  </a:cubicBezTo>
                  <a:close/>
                  <a:moveTo>
                    <a:pt x="38261" y="10775"/>
                  </a:moveTo>
                  <a:cubicBezTo>
                    <a:pt x="38261" y="11442"/>
                    <a:pt x="38161" y="12109"/>
                    <a:pt x="37927" y="12743"/>
                  </a:cubicBezTo>
                  <a:lnTo>
                    <a:pt x="38328" y="12876"/>
                  </a:lnTo>
                  <a:cubicBezTo>
                    <a:pt x="38561" y="12209"/>
                    <a:pt x="38695" y="11475"/>
                    <a:pt x="38695" y="10775"/>
                  </a:cubicBezTo>
                  <a:close/>
                  <a:moveTo>
                    <a:pt x="1768" y="14611"/>
                  </a:moveTo>
                  <a:lnTo>
                    <a:pt x="1435" y="14878"/>
                  </a:lnTo>
                  <a:cubicBezTo>
                    <a:pt x="1835" y="15411"/>
                    <a:pt x="2335" y="15945"/>
                    <a:pt x="2869" y="16445"/>
                  </a:cubicBezTo>
                  <a:lnTo>
                    <a:pt x="3136" y="16112"/>
                  </a:lnTo>
                  <a:cubicBezTo>
                    <a:pt x="2636" y="15645"/>
                    <a:pt x="2169" y="15145"/>
                    <a:pt x="1768" y="14611"/>
                  </a:cubicBezTo>
                  <a:close/>
                  <a:moveTo>
                    <a:pt x="36727" y="14844"/>
                  </a:moveTo>
                  <a:cubicBezTo>
                    <a:pt x="36360" y="15345"/>
                    <a:pt x="35859" y="15845"/>
                    <a:pt x="35326" y="16312"/>
                  </a:cubicBezTo>
                  <a:lnTo>
                    <a:pt x="35592" y="16646"/>
                  </a:lnTo>
                  <a:cubicBezTo>
                    <a:pt x="36159" y="16145"/>
                    <a:pt x="36660" y="15645"/>
                    <a:pt x="37060" y="15111"/>
                  </a:cubicBezTo>
                  <a:lnTo>
                    <a:pt x="36727" y="14844"/>
                  </a:lnTo>
                  <a:close/>
                  <a:moveTo>
                    <a:pt x="5104" y="17580"/>
                  </a:moveTo>
                  <a:lnTo>
                    <a:pt x="4904" y="17947"/>
                  </a:lnTo>
                  <a:cubicBezTo>
                    <a:pt x="5471" y="18313"/>
                    <a:pt x="6105" y="18647"/>
                    <a:pt x="6738" y="18947"/>
                  </a:cubicBezTo>
                  <a:lnTo>
                    <a:pt x="6939" y="18580"/>
                  </a:lnTo>
                  <a:cubicBezTo>
                    <a:pt x="6271" y="18280"/>
                    <a:pt x="5671" y="17947"/>
                    <a:pt x="5104" y="17580"/>
                  </a:cubicBezTo>
                  <a:close/>
                  <a:moveTo>
                    <a:pt x="33324" y="17746"/>
                  </a:moveTo>
                  <a:cubicBezTo>
                    <a:pt x="32757" y="18080"/>
                    <a:pt x="32123" y="18414"/>
                    <a:pt x="31489" y="18714"/>
                  </a:cubicBezTo>
                  <a:lnTo>
                    <a:pt x="31656" y="19081"/>
                  </a:lnTo>
                  <a:cubicBezTo>
                    <a:pt x="32323" y="18780"/>
                    <a:pt x="32957" y="18447"/>
                    <a:pt x="33524" y="18113"/>
                  </a:cubicBezTo>
                  <a:lnTo>
                    <a:pt x="33324" y="17746"/>
                  </a:lnTo>
                  <a:close/>
                  <a:moveTo>
                    <a:pt x="9207" y="19514"/>
                  </a:moveTo>
                  <a:lnTo>
                    <a:pt x="9073" y="19915"/>
                  </a:lnTo>
                  <a:cubicBezTo>
                    <a:pt x="9741" y="20148"/>
                    <a:pt x="10408" y="20348"/>
                    <a:pt x="11108" y="20515"/>
                  </a:cubicBezTo>
                  <a:lnTo>
                    <a:pt x="11208" y="20115"/>
                  </a:lnTo>
                  <a:cubicBezTo>
                    <a:pt x="10508" y="19948"/>
                    <a:pt x="9841" y="19748"/>
                    <a:pt x="9207" y="19514"/>
                  </a:cubicBezTo>
                  <a:close/>
                  <a:moveTo>
                    <a:pt x="29188" y="19614"/>
                  </a:moveTo>
                  <a:cubicBezTo>
                    <a:pt x="28554" y="19848"/>
                    <a:pt x="27887" y="20015"/>
                    <a:pt x="27186" y="20215"/>
                  </a:cubicBezTo>
                  <a:lnTo>
                    <a:pt x="27286" y="20615"/>
                  </a:lnTo>
                  <a:cubicBezTo>
                    <a:pt x="27987" y="20415"/>
                    <a:pt x="28687" y="20248"/>
                    <a:pt x="29321" y="20015"/>
                  </a:cubicBezTo>
                  <a:lnTo>
                    <a:pt x="29188" y="19614"/>
                  </a:lnTo>
                  <a:close/>
                  <a:moveTo>
                    <a:pt x="13643" y="20648"/>
                  </a:moveTo>
                  <a:lnTo>
                    <a:pt x="13543" y="21049"/>
                  </a:lnTo>
                  <a:cubicBezTo>
                    <a:pt x="14244" y="21182"/>
                    <a:pt x="14944" y="21282"/>
                    <a:pt x="15645" y="21349"/>
                  </a:cubicBezTo>
                  <a:lnTo>
                    <a:pt x="15678" y="20949"/>
                  </a:lnTo>
                  <a:cubicBezTo>
                    <a:pt x="14978" y="20849"/>
                    <a:pt x="14311" y="20749"/>
                    <a:pt x="13643" y="20648"/>
                  </a:cubicBezTo>
                  <a:close/>
                  <a:moveTo>
                    <a:pt x="24785" y="20682"/>
                  </a:moveTo>
                  <a:cubicBezTo>
                    <a:pt x="24084" y="20815"/>
                    <a:pt x="23417" y="20915"/>
                    <a:pt x="22717" y="20982"/>
                  </a:cubicBezTo>
                  <a:lnTo>
                    <a:pt x="22750" y="21382"/>
                  </a:lnTo>
                  <a:cubicBezTo>
                    <a:pt x="23450" y="21316"/>
                    <a:pt x="24151" y="21216"/>
                    <a:pt x="24851" y="21115"/>
                  </a:cubicBezTo>
                  <a:lnTo>
                    <a:pt x="24785" y="20682"/>
                  </a:lnTo>
                  <a:close/>
                  <a:moveTo>
                    <a:pt x="18147" y="21115"/>
                  </a:moveTo>
                  <a:lnTo>
                    <a:pt x="18147" y="21516"/>
                  </a:lnTo>
                  <a:cubicBezTo>
                    <a:pt x="18547" y="21549"/>
                    <a:pt x="18947" y="21549"/>
                    <a:pt x="19347" y="21549"/>
                  </a:cubicBezTo>
                  <a:lnTo>
                    <a:pt x="20248" y="21549"/>
                  </a:lnTo>
                  <a:lnTo>
                    <a:pt x="20248" y="21115"/>
                  </a:lnTo>
                  <a:cubicBezTo>
                    <a:pt x="19898" y="21132"/>
                    <a:pt x="19548" y="21140"/>
                    <a:pt x="19197" y="21140"/>
                  </a:cubicBezTo>
                  <a:cubicBezTo>
                    <a:pt x="18847" y="21140"/>
                    <a:pt x="18497" y="21132"/>
                    <a:pt x="18147" y="211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3373407" y="2925045"/>
              <a:ext cx="257094" cy="207597"/>
            </a:xfrm>
            <a:custGeom>
              <a:rect b="b" l="l" r="r" t="t"/>
              <a:pathLst>
                <a:path extrusionOk="0" h="7973" w="9874">
                  <a:moveTo>
                    <a:pt x="3503" y="1"/>
                  </a:moveTo>
                  <a:lnTo>
                    <a:pt x="3581" y="46"/>
                  </a:lnTo>
                  <a:lnTo>
                    <a:pt x="3581" y="46"/>
                  </a:lnTo>
                  <a:cubicBezTo>
                    <a:pt x="3556" y="29"/>
                    <a:pt x="3530" y="14"/>
                    <a:pt x="3503" y="1"/>
                  </a:cubicBezTo>
                  <a:close/>
                  <a:moveTo>
                    <a:pt x="3581" y="46"/>
                  </a:moveTo>
                  <a:cubicBezTo>
                    <a:pt x="3862" y="233"/>
                    <a:pt x="4003" y="611"/>
                    <a:pt x="4003" y="1101"/>
                  </a:cubicBezTo>
                  <a:cubicBezTo>
                    <a:pt x="4003" y="1435"/>
                    <a:pt x="3770" y="1835"/>
                    <a:pt x="3469" y="2035"/>
                  </a:cubicBezTo>
                  <a:lnTo>
                    <a:pt x="267" y="3870"/>
                  </a:lnTo>
                  <a:cubicBezTo>
                    <a:pt x="100" y="3970"/>
                    <a:pt x="0" y="4204"/>
                    <a:pt x="0" y="4370"/>
                  </a:cubicBezTo>
                  <a:cubicBezTo>
                    <a:pt x="0" y="4470"/>
                    <a:pt x="34" y="4537"/>
                    <a:pt x="67" y="4570"/>
                  </a:cubicBezTo>
                  <a:lnTo>
                    <a:pt x="5919" y="7962"/>
                  </a:lnTo>
                  <a:lnTo>
                    <a:pt x="5919" y="7962"/>
                  </a:lnTo>
                  <a:cubicBezTo>
                    <a:pt x="5865" y="7926"/>
                    <a:pt x="5838" y="7863"/>
                    <a:pt x="5838" y="7773"/>
                  </a:cubicBezTo>
                  <a:cubicBezTo>
                    <a:pt x="5838" y="7606"/>
                    <a:pt x="5971" y="7373"/>
                    <a:pt x="6138" y="7272"/>
                  </a:cubicBezTo>
                  <a:lnTo>
                    <a:pt x="9340" y="5438"/>
                  </a:lnTo>
                  <a:cubicBezTo>
                    <a:pt x="9640" y="5271"/>
                    <a:pt x="9874" y="4837"/>
                    <a:pt x="9874" y="4504"/>
                  </a:cubicBezTo>
                  <a:cubicBezTo>
                    <a:pt x="9874" y="3970"/>
                    <a:pt x="9707" y="3570"/>
                    <a:pt x="9374" y="3403"/>
                  </a:cubicBezTo>
                  <a:lnTo>
                    <a:pt x="3581" y="46"/>
                  </a:lnTo>
                  <a:close/>
                  <a:moveTo>
                    <a:pt x="5919" y="7962"/>
                  </a:moveTo>
                  <a:cubicBezTo>
                    <a:pt x="5925" y="7966"/>
                    <a:pt x="5931" y="7970"/>
                    <a:pt x="5938" y="7973"/>
                  </a:cubicBezTo>
                  <a:lnTo>
                    <a:pt x="5919" y="79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3356900" y="2844276"/>
              <a:ext cx="163307" cy="107717"/>
            </a:xfrm>
            <a:custGeom>
              <a:rect b="b" l="l" r="r" t="t"/>
              <a:pathLst>
                <a:path extrusionOk="0" h="4137" w="6272">
                  <a:moveTo>
                    <a:pt x="434" y="0"/>
                  </a:moveTo>
                  <a:lnTo>
                    <a:pt x="0" y="734"/>
                  </a:lnTo>
                  <a:lnTo>
                    <a:pt x="5871" y="4137"/>
                  </a:lnTo>
                  <a:lnTo>
                    <a:pt x="6272" y="340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3368200" y="2844276"/>
              <a:ext cx="259698" cy="150288"/>
            </a:xfrm>
            <a:custGeom>
              <a:rect b="b" l="l" r="r" t="t"/>
              <a:pathLst>
                <a:path extrusionOk="0" h="5772" w="9974">
                  <a:moveTo>
                    <a:pt x="0" y="0"/>
                  </a:moveTo>
                  <a:lnTo>
                    <a:pt x="5838" y="3403"/>
                  </a:lnTo>
                  <a:lnTo>
                    <a:pt x="9974" y="5771"/>
                  </a:lnTo>
                  <a:lnTo>
                    <a:pt x="4136" y="2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3509766" y="2932856"/>
              <a:ext cx="132895" cy="200463"/>
            </a:xfrm>
            <a:custGeom>
              <a:rect b="b" l="l" r="r" t="t"/>
              <a:pathLst>
                <a:path extrusionOk="0" h="7699" w="5104">
                  <a:moveTo>
                    <a:pt x="401" y="1"/>
                  </a:moveTo>
                  <a:lnTo>
                    <a:pt x="0" y="735"/>
                  </a:lnTo>
                  <a:lnTo>
                    <a:pt x="4137" y="3103"/>
                  </a:lnTo>
                  <a:cubicBezTo>
                    <a:pt x="4470" y="3270"/>
                    <a:pt x="4637" y="3670"/>
                    <a:pt x="4637" y="4204"/>
                  </a:cubicBezTo>
                  <a:cubicBezTo>
                    <a:pt x="4637" y="4537"/>
                    <a:pt x="4403" y="4971"/>
                    <a:pt x="4103" y="5138"/>
                  </a:cubicBezTo>
                  <a:lnTo>
                    <a:pt x="901" y="6972"/>
                  </a:lnTo>
                  <a:cubicBezTo>
                    <a:pt x="734" y="7073"/>
                    <a:pt x="634" y="7306"/>
                    <a:pt x="634" y="7506"/>
                  </a:cubicBezTo>
                  <a:cubicBezTo>
                    <a:pt x="634" y="7630"/>
                    <a:pt x="707" y="7698"/>
                    <a:pt x="800" y="7698"/>
                  </a:cubicBezTo>
                  <a:cubicBezTo>
                    <a:pt x="832" y="7698"/>
                    <a:pt x="866" y="7690"/>
                    <a:pt x="901" y="7673"/>
                  </a:cubicBezTo>
                  <a:lnTo>
                    <a:pt x="4103" y="5805"/>
                  </a:lnTo>
                  <a:cubicBezTo>
                    <a:pt x="4737" y="5438"/>
                    <a:pt x="5104" y="4838"/>
                    <a:pt x="5104" y="4137"/>
                  </a:cubicBezTo>
                  <a:cubicBezTo>
                    <a:pt x="5104" y="3403"/>
                    <a:pt x="4604" y="2636"/>
                    <a:pt x="4170" y="2369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3177111" y="2145560"/>
              <a:ext cx="35645" cy="12602"/>
            </a:xfrm>
            <a:custGeom>
              <a:rect b="b" l="l" r="r" t="t"/>
              <a:pathLst>
                <a:path extrusionOk="0" h="484" w="1369">
                  <a:moveTo>
                    <a:pt x="884" y="1"/>
                  </a:moveTo>
                  <a:cubicBezTo>
                    <a:pt x="780" y="1"/>
                    <a:pt x="684" y="27"/>
                    <a:pt x="601" y="83"/>
                  </a:cubicBezTo>
                  <a:lnTo>
                    <a:pt x="1" y="416"/>
                  </a:lnTo>
                  <a:cubicBezTo>
                    <a:pt x="88" y="373"/>
                    <a:pt x="194" y="348"/>
                    <a:pt x="311" y="348"/>
                  </a:cubicBezTo>
                  <a:cubicBezTo>
                    <a:pt x="463" y="348"/>
                    <a:pt x="632" y="389"/>
                    <a:pt x="801" y="483"/>
                  </a:cubicBezTo>
                  <a:lnTo>
                    <a:pt x="1368" y="150"/>
                  </a:lnTo>
                  <a:cubicBezTo>
                    <a:pt x="1193" y="52"/>
                    <a:pt x="1030" y="1"/>
                    <a:pt x="884" y="1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3202289" y="2183314"/>
              <a:ext cx="680100" cy="849447"/>
            </a:xfrm>
            <a:custGeom>
              <a:rect b="b" l="l" r="r" t="t"/>
              <a:pathLst>
                <a:path extrusionOk="0" h="32624" w="26120">
                  <a:moveTo>
                    <a:pt x="601" y="1"/>
                  </a:moveTo>
                  <a:lnTo>
                    <a:pt x="34" y="334"/>
                  </a:lnTo>
                  <a:lnTo>
                    <a:pt x="1" y="17847"/>
                  </a:lnTo>
                  <a:lnTo>
                    <a:pt x="25519" y="32624"/>
                  </a:lnTo>
                  <a:lnTo>
                    <a:pt x="26120" y="32257"/>
                  </a:lnTo>
                  <a:lnTo>
                    <a:pt x="568" y="17513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3890174" y="3083118"/>
              <a:ext cx="23486" cy="79935"/>
            </a:xfrm>
            <a:custGeom>
              <a:rect b="b" l="l" r="r" t="t"/>
              <a:pathLst>
                <a:path extrusionOk="0" h="3070" w="902">
                  <a:moveTo>
                    <a:pt x="901" y="1"/>
                  </a:moveTo>
                  <a:lnTo>
                    <a:pt x="301" y="334"/>
                  </a:lnTo>
                  <a:lnTo>
                    <a:pt x="301" y="2336"/>
                  </a:lnTo>
                  <a:cubicBezTo>
                    <a:pt x="301" y="2703"/>
                    <a:pt x="201" y="2936"/>
                    <a:pt x="1" y="3069"/>
                  </a:cubicBezTo>
                  <a:lnTo>
                    <a:pt x="568" y="2703"/>
                  </a:lnTo>
                  <a:cubicBezTo>
                    <a:pt x="768" y="2602"/>
                    <a:pt x="901" y="2369"/>
                    <a:pt x="901" y="2002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3167555" y="2670554"/>
              <a:ext cx="730456" cy="499451"/>
            </a:xfrm>
            <a:custGeom>
              <a:rect b="b" l="l" r="r" t="t"/>
              <a:pathLst>
                <a:path extrusionOk="0" h="19182" w="28054">
                  <a:moveTo>
                    <a:pt x="28054" y="16179"/>
                  </a:moveTo>
                  <a:lnTo>
                    <a:pt x="1" y="1"/>
                  </a:lnTo>
                  <a:lnTo>
                    <a:pt x="1" y="2002"/>
                  </a:lnTo>
                  <a:cubicBezTo>
                    <a:pt x="1" y="2703"/>
                    <a:pt x="501" y="3570"/>
                    <a:pt x="1101" y="3904"/>
                  </a:cubicBezTo>
                  <a:lnTo>
                    <a:pt x="11042" y="9641"/>
                  </a:lnTo>
                  <a:lnTo>
                    <a:pt x="17079" y="13144"/>
                  </a:lnTo>
                  <a:lnTo>
                    <a:pt x="26953" y="18814"/>
                  </a:lnTo>
                  <a:cubicBezTo>
                    <a:pt x="27554" y="19181"/>
                    <a:pt x="28054" y="18914"/>
                    <a:pt x="28054" y="181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3210985" y="2186777"/>
              <a:ext cx="666195" cy="839918"/>
            </a:xfrm>
            <a:custGeom>
              <a:rect b="b" l="l" r="r" t="t"/>
              <a:pathLst>
                <a:path extrusionOk="0" h="32258" w="25586">
                  <a:moveTo>
                    <a:pt x="34" y="1"/>
                  </a:moveTo>
                  <a:lnTo>
                    <a:pt x="0" y="17513"/>
                  </a:lnTo>
                  <a:lnTo>
                    <a:pt x="25552" y="32257"/>
                  </a:lnTo>
                  <a:lnTo>
                    <a:pt x="25585" y="1474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3866740" y="2567211"/>
              <a:ext cx="16508" cy="465551"/>
            </a:xfrm>
            <a:custGeom>
              <a:rect b="b" l="l" r="r" t="t"/>
              <a:pathLst>
                <a:path extrusionOk="0" h="17880" w="634">
                  <a:moveTo>
                    <a:pt x="634" y="0"/>
                  </a:moveTo>
                  <a:lnTo>
                    <a:pt x="67" y="334"/>
                  </a:lnTo>
                  <a:lnTo>
                    <a:pt x="0" y="17880"/>
                  </a:lnTo>
                  <a:lnTo>
                    <a:pt x="0" y="17880"/>
                  </a:lnTo>
                  <a:lnTo>
                    <a:pt x="601" y="175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3203174" y="2183314"/>
              <a:ext cx="680073" cy="392593"/>
            </a:xfrm>
            <a:custGeom>
              <a:rect b="b" l="l" r="r" t="t"/>
              <a:pathLst>
                <a:path extrusionOk="0" h="15078" w="26119">
                  <a:moveTo>
                    <a:pt x="567" y="1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4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3177111" y="2145560"/>
              <a:ext cx="737408" cy="946281"/>
            </a:xfrm>
            <a:custGeom>
              <a:rect b="b" l="l" r="r" t="t"/>
              <a:pathLst>
                <a:path extrusionOk="0" h="36343" w="28321">
                  <a:moveTo>
                    <a:pt x="884" y="1"/>
                  </a:moveTo>
                  <a:cubicBezTo>
                    <a:pt x="780" y="1"/>
                    <a:pt x="684" y="27"/>
                    <a:pt x="601" y="83"/>
                  </a:cubicBezTo>
                  <a:lnTo>
                    <a:pt x="1" y="416"/>
                  </a:lnTo>
                  <a:cubicBezTo>
                    <a:pt x="88" y="373"/>
                    <a:pt x="194" y="348"/>
                    <a:pt x="311" y="348"/>
                  </a:cubicBezTo>
                  <a:cubicBezTo>
                    <a:pt x="463" y="348"/>
                    <a:pt x="632" y="389"/>
                    <a:pt x="801" y="483"/>
                  </a:cubicBezTo>
                  <a:lnTo>
                    <a:pt x="26620" y="15427"/>
                  </a:lnTo>
                  <a:cubicBezTo>
                    <a:pt x="27220" y="15761"/>
                    <a:pt x="27720" y="16595"/>
                    <a:pt x="27720" y="17329"/>
                  </a:cubicBezTo>
                  <a:lnTo>
                    <a:pt x="27687" y="34774"/>
                  </a:lnTo>
                  <a:lnTo>
                    <a:pt x="27687" y="36342"/>
                  </a:lnTo>
                  <a:lnTo>
                    <a:pt x="28287" y="36009"/>
                  </a:lnTo>
                  <a:lnTo>
                    <a:pt x="28287" y="34407"/>
                  </a:lnTo>
                  <a:lnTo>
                    <a:pt x="28321" y="16995"/>
                  </a:lnTo>
                  <a:cubicBezTo>
                    <a:pt x="28321" y="16328"/>
                    <a:pt x="27854" y="15427"/>
                    <a:pt x="27220" y="15060"/>
                  </a:cubicBezTo>
                  <a:lnTo>
                    <a:pt x="1368" y="150"/>
                  </a:lnTo>
                  <a:cubicBezTo>
                    <a:pt x="1193" y="52"/>
                    <a:pt x="103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3167555" y="2154413"/>
              <a:ext cx="731341" cy="937428"/>
            </a:xfrm>
            <a:custGeom>
              <a:rect b="b" l="l" r="r" t="t"/>
              <a:pathLst>
                <a:path extrusionOk="0" h="36003" w="28088">
                  <a:moveTo>
                    <a:pt x="1368" y="1444"/>
                  </a:moveTo>
                  <a:lnTo>
                    <a:pt x="26920" y="16188"/>
                  </a:lnTo>
                  <a:lnTo>
                    <a:pt x="26853" y="33734"/>
                  </a:lnTo>
                  <a:lnTo>
                    <a:pt x="1335" y="18957"/>
                  </a:lnTo>
                  <a:lnTo>
                    <a:pt x="1368" y="1444"/>
                  </a:lnTo>
                  <a:close/>
                  <a:moveTo>
                    <a:pt x="682" y="0"/>
                  </a:moveTo>
                  <a:cubicBezTo>
                    <a:pt x="320" y="0"/>
                    <a:pt x="67" y="279"/>
                    <a:pt x="67" y="777"/>
                  </a:cubicBezTo>
                  <a:cubicBezTo>
                    <a:pt x="1" y="19824"/>
                    <a:pt x="1" y="19557"/>
                    <a:pt x="1" y="19824"/>
                  </a:cubicBezTo>
                  <a:lnTo>
                    <a:pt x="28054" y="36002"/>
                  </a:lnTo>
                  <a:lnTo>
                    <a:pt x="28054" y="34701"/>
                  </a:lnTo>
                  <a:lnTo>
                    <a:pt x="28054" y="34401"/>
                  </a:lnTo>
                  <a:lnTo>
                    <a:pt x="28087" y="16989"/>
                  </a:lnTo>
                  <a:cubicBezTo>
                    <a:pt x="28087" y="16288"/>
                    <a:pt x="27620" y="15421"/>
                    <a:pt x="26987" y="15054"/>
                  </a:cubicBezTo>
                  <a:lnTo>
                    <a:pt x="1168" y="143"/>
                  </a:lnTo>
                  <a:cubicBezTo>
                    <a:pt x="994" y="47"/>
                    <a:pt x="829" y="0"/>
                    <a:pt x="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567643" y="3586866"/>
              <a:ext cx="257120" cy="208482"/>
            </a:xfrm>
            <a:custGeom>
              <a:rect b="b" l="l" r="r" t="t"/>
              <a:pathLst>
                <a:path extrusionOk="0" h="8007" w="9875">
                  <a:moveTo>
                    <a:pt x="3503" y="1"/>
                  </a:moveTo>
                  <a:cubicBezTo>
                    <a:pt x="3836" y="201"/>
                    <a:pt x="4003" y="601"/>
                    <a:pt x="4003" y="1102"/>
                  </a:cubicBezTo>
                  <a:cubicBezTo>
                    <a:pt x="4003" y="1435"/>
                    <a:pt x="3770" y="1869"/>
                    <a:pt x="3469" y="2036"/>
                  </a:cubicBezTo>
                  <a:lnTo>
                    <a:pt x="267" y="3904"/>
                  </a:lnTo>
                  <a:cubicBezTo>
                    <a:pt x="100" y="3970"/>
                    <a:pt x="0" y="4204"/>
                    <a:pt x="0" y="4404"/>
                  </a:cubicBezTo>
                  <a:cubicBezTo>
                    <a:pt x="0" y="4504"/>
                    <a:pt x="34" y="4571"/>
                    <a:pt x="67" y="4604"/>
                  </a:cubicBezTo>
                  <a:lnTo>
                    <a:pt x="5919" y="7995"/>
                  </a:lnTo>
                  <a:lnTo>
                    <a:pt x="5919" y="7995"/>
                  </a:lnTo>
                  <a:cubicBezTo>
                    <a:pt x="5865" y="7959"/>
                    <a:pt x="5838" y="7896"/>
                    <a:pt x="5838" y="7806"/>
                  </a:cubicBezTo>
                  <a:cubicBezTo>
                    <a:pt x="5838" y="7606"/>
                    <a:pt x="5971" y="7373"/>
                    <a:pt x="6138" y="7306"/>
                  </a:cubicBezTo>
                  <a:lnTo>
                    <a:pt x="9340" y="5438"/>
                  </a:lnTo>
                  <a:cubicBezTo>
                    <a:pt x="9641" y="5271"/>
                    <a:pt x="9874" y="4871"/>
                    <a:pt x="9874" y="4504"/>
                  </a:cubicBezTo>
                  <a:cubicBezTo>
                    <a:pt x="9874" y="4004"/>
                    <a:pt x="9707" y="3603"/>
                    <a:pt x="9374" y="3403"/>
                  </a:cubicBezTo>
                  <a:lnTo>
                    <a:pt x="3503" y="1"/>
                  </a:lnTo>
                  <a:close/>
                  <a:moveTo>
                    <a:pt x="5919" y="7995"/>
                  </a:moveTo>
                  <a:cubicBezTo>
                    <a:pt x="5925" y="7999"/>
                    <a:pt x="5931" y="8003"/>
                    <a:pt x="5938" y="8006"/>
                  </a:cubicBezTo>
                  <a:lnTo>
                    <a:pt x="5919" y="79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4551136" y="3506957"/>
              <a:ext cx="163307" cy="106858"/>
            </a:xfrm>
            <a:custGeom>
              <a:rect b="b" l="l" r="r" t="t"/>
              <a:pathLst>
                <a:path extrusionOk="0" h="4104" w="6272">
                  <a:moveTo>
                    <a:pt x="434" y="1"/>
                  </a:moveTo>
                  <a:lnTo>
                    <a:pt x="1" y="701"/>
                  </a:lnTo>
                  <a:lnTo>
                    <a:pt x="5871" y="4104"/>
                  </a:lnTo>
                  <a:lnTo>
                    <a:pt x="6272" y="34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4562436" y="3506957"/>
              <a:ext cx="259698" cy="150288"/>
            </a:xfrm>
            <a:custGeom>
              <a:rect b="b" l="l" r="r" t="t"/>
              <a:pathLst>
                <a:path extrusionOk="0" h="5772" w="9974">
                  <a:moveTo>
                    <a:pt x="0" y="1"/>
                  </a:moveTo>
                  <a:lnTo>
                    <a:pt x="5838" y="3403"/>
                  </a:lnTo>
                  <a:lnTo>
                    <a:pt x="9974" y="5772"/>
                  </a:lnTo>
                  <a:lnTo>
                    <a:pt x="4136" y="23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4704002" y="3595562"/>
              <a:ext cx="132921" cy="200124"/>
            </a:xfrm>
            <a:custGeom>
              <a:rect b="b" l="l" r="r" t="t"/>
              <a:pathLst>
                <a:path extrusionOk="0" h="7686" w="5105">
                  <a:moveTo>
                    <a:pt x="401" y="0"/>
                  </a:moveTo>
                  <a:lnTo>
                    <a:pt x="0" y="701"/>
                  </a:lnTo>
                  <a:lnTo>
                    <a:pt x="4137" y="3069"/>
                  </a:lnTo>
                  <a:cubicBezTo>
                    <a:pt x="4437" y="3269"/>
                    <a:pt x="4637" y="3670"/>
                    <a:pt x="4637" y="4170"/>
                  </a:cubicBezTo>
                  <a:cubicBezTo>
                    <a:pt x="4637" y="4537"/>
                    <a:pt x="4404" y="4937"/>
                    <a:pt x="4103" y="5104"/>
                  </a:cubicBezTo>
                  <a:lnTo>
                    <a:pt x="901" y="6972"/>
                  </a:lnTo>
                  <a:cubicBezTo>
                    <a:pt x="734" y="7072"/>
                    <a:pt x="634" y="7272"/>
                    <a:pt x="634" y="7472"/>
                  </a:cubicBezTo>
                  <a:cubicBezTo>
                    <a:pt x="634" y="7611"/>
                    <a:pt x="682" y="7685"/>
                    <a:pt x="766" y="7685"/>
                  </a:cubicBezTo>
                  <a:cubicBezTo>
                    <a:pt x="804" y="7685"/>
                    <a:pt x="849" y="7670"/>
                    <a:pt x="901" y="7639"/>
                  </a:cubicBezTo>
                  <a:lnTo>
                    <a:pt x="4103" y="5804"/>
                  </a:lnTo>
                  <a:cubicBezTo>
                    <a:pt x="4737" y="5438"/>
                    <a:pt x="5104" y="4837"/>
                    <a:pt x="5104" y="4103"/>
                  </a:cubicBezTo>
                  <a:cubicBezTo>
                    <a:pt x="5104" y="3403"/>
                    <a:pt x="4604" y="2602"/>
                    <a:pt x="4170" y="236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4371347" y="2807824"/>
              <a:ext cx="35645" cy="13019"/>
            </a:xfrm>
            <a:custGeom>
              <a:rect b="b" l="l" r="r" t="t"/>
              <a:pathLst>
                <a:path extrusionOk="0" h="500" w="1369">
                  <a:moveTo>
                    <a:pt x="31" y="415"/>
                  </a:moveTo>
                  <a:cubicBezTo>
                    <a:pt x="21" y="420"/>
                    <a:pt x="10" y="426"/>
                    <a:pt x="1" y="433"/>
                  </a:cubicBezTo>
                  <a:lnTo>
                    <a:pt x="31" y="415"/>
                  </a:lnTo>
                  <a:close/>
                  <a:moveTo>
                    <a:pt x="882" y="0"/>
                  </a:moveTo>
                  <a:cubicBezTo>
                    <a:pt x="778" y="0"/>
                    <a:pt x="684" y="25"/>
                    <a:pt x="601" y="66"/>
                  </a:cubicBezTo>
                  <a:lnTo>
                    <a:pt x="31" y="415"/>
                  </a:lnTo>
                  <a:lnTo>
                    <a:pt x="31" y="415"/>
                  </a:lnTo>
                  <a:cubicBezTo>
                    <a:pt x="108" y="371"/>
                    <a:pt x="198" y="351"/>
                    <a:pt x="296" y="351"/>
                  </a:cubicBezTo>
                  <a:cubicBezTo>
                    <a:pt x="451" y="351"/>
                    <a:pt x="626" y="403"/>
                    <a:pt x="801" y="500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4396525" y="2846021"/>
              <a:ext cx="680100" cy="848588"/>
            </a:xfrm>
            <a:custGeom>
              <a:rect b="b" l="l" r="r" t="t"/>
              <a:pathLst>
                <a:path extrusionOk="0" h="32591" w="26120">
                  <a:moveTo>
                    <a:pt x="601" y="0"/>
                  </a:moveTo>
                  <a:lnTo>
                    <a:pt x="34" y="334"/>
                  </a:lnTo>
                  <a:lnTo>
                    <a:pt x="1" y="17846"/>
                  </a:lnTo>
                  <a:lnTo>
                    <a:pt x="25519" y="32590"/>
                  </a:lnTo>
                  <a:lnTo>
                    <a:pt x="26120" y="32256"/>
                  </a:lnTo>
                  <a:lnTo>
                    <a:pt x="568" y="1751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5084410" y="3744940"/>
              <a:ext cx="23486" cy="79935"/>
            </a:xfrm>
            <a:custGeom>
              <a:rect b="b" l="l" r="r" t="t"/>
              <a:pathLst>
                <a:path extrusionOk="0" h="3070" w="902">
                  <a:moveTo>
                    <a:pt x="901" y="1"/>
                  </a:moveTo>
                  <a:lnTo>
                    <a:pt x="301" y="368"/>
                  </a:lnTo>
                  <a:lnTo>
                    <a:pt x="301" y="2369"/>
                  </a:lnTo>
                  <a:cubicBezTo>
                    <a:pt x="301" y="2703"/>
                    <a:pt x="168" y="2970"/>
                    <a:pt x="1" y="3070"/>
                  </a:cubicBezTo>
                  <a:lnTo>
                    <a:pt x="568" y="2736"/>
                  </a:lnTo>
                  <a:cubicBezTo>
                    <a:pt x="768" y="2603"/>
                    <a:pt x="901" y="2369"/>
                    <a:pt x="901" y="2036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4361791" y="3332401"/>
              <a:ext cx="730482" cy="500285"/>
            </a:xfrm>
            <a:custGeom>
              <a:rect b="b" l="l" r="r" t="t"/>
              <a:pathLst>
                <a:path extrusionOk="0" h="19214" w="28055">
                  <a:moveTo>
                    <a:pt x="28054" y="16212"/>
                  </a:moveTo>
                  <a:lnTo>
                    <a:pt x="1" y="0"/>
                  </a:lnTo>
                  <a:lnTo>
                    <a:pt x="1" y="2002"/>
                  </a:lnTo>
                  <a:cubicBezTo>
                    <a:pt x="1" y="2735"/>
                    <a:pt x="501" y="3569"/>
                    <a:pt x="1101" y="3936"/>
                  </a:cubicBezTo>
                  <a:lnTo>
                    <a:pt x="11075" y="9674"/>
                  </a:lnTo>
                  <a:lnTo>
                    <a:pt x="17080" y="13143"/>
                  </a:lnTo>
                  <a:lnTo>
                    <a:pt x="26953" y="18847"/>
                  </a:lnTo>
                  <a:cubicBezTo>
                    <a:pt x="27554" y="19214"/>
                    <a:pt x="28054" y="18914"/>
                    <a:pt x="28054" y="18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4405221" y="2848625"/>
              <a:ext cx="666195" cy="840751"/>
            </a:xfrm>
            <a:custGeom>
              <a:rect b="b" l="l" r="r" t="t"/>
              <a:pathLst>
                <a:path extrusionOk="0" h="32290" w="25586">
                  <a:moveTo>
                    <a:pt x="34" y="0"/>
                  </a:moveTo>
                  <a:lnTo>
                    <a:pt x="1" y="17546"/>
                  </a:lnTo>
                  <a:lnTo>
                    <a:pt x="25552" y="32290"/>
                  </a:lnTo>
                  <a:lnTo>
                    <a:pt x="25585" y="1474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5060976" y="3229892"/>
              <a:ext cx="16508" cy="464717"/>
            </a:xfrm>
            <a:custGeom>
              <a:rect b="b" l="l" r="r" t="t"/>
              <a:pathLst>
                <a:path extrusionOk="0" h="17848" w="634">
                  <a:moveTo>
                    <a:pt x="634" y="1"/>
                  </a:moveTo>
                  <a:lnTo>
                    <a:pt x="67" y="335"/>
                  </a:lnTo>
                  <a:lnTo>
                    <a:pt x="0" y="1784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4397410" y="2846021"/>
              <a:ext cx="680073" cy="392593"/>
            </a:xfrm>
            <a:custGeom>
              <a:rect b="b" l="l" r="r" t="t"/>
              <a:pathLst>
                <a:path extrusionOk="0" h="15078" w="26119">
                  <a:moveTo>
                    <a:pt x="567" y="0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4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4371347" y="2807824"/>
              <a:ext cx="737408" cy="946697"/>
            </a:xfrm>
            <a:custGeom>
              <a:rect b="b" l="l" r="r" t="t"/>
              <a:pathLst>
                <a:path extrusionOk="0" h="36359" w="28321">
                  <a:moveTo>
                    <a:pt x="31" y="415"/>
                  </a:moveTo>
                  <a:cubicBezTo>
                    <a:pt x="21" y="420"/>
                    <a:pt x="10" y="426"/>
                    <a:pt x="1" y="433"/>
                  </a:cubicBezTo>
                  <a:lnTo>
                    <a:pt x="31" y="415"/>
                  </a:lnTo>
                  <a:close/>
                  <a:moveTo>
                    <a:pt x="882" y="0"/>
                  </a:moveTo>
                  <a:cubicBezTo>
                    <a:pt x="778" y="0"/>
                    <a:pt x="684" y="25"/>
                    <a:pt x="601" y="66"/>
                  </a:cubicBezTo>
                  <a:lnTo>
                    <a:pt x="31" y="415"/>
                  </a:lnTo>
                  <a:lnTo>
                    <a:pt x="31" y="415"/>
                  </a:lnTo>
                  <a:cubicBezTo>
                    <a:pt x="108" y="371"/>
                    <a:pt x="198" y="351"/>
                    <a:pt x="296" y="351"/>
                  </a:cubicBezTo>
                  <a:cubicBezTo>
                    <a:pt x="451" y="351"/>
                    <a:pt x="626" y="403"/>
                    <a:pt x="801" y="500"/>
                  </a:cubicBezTo>
                  <a:lnTo>
                    <a:pt x="26620" y="15410"/>
                  </a:lnTo>
                  <a:cubicBezTo>
                    <a:pt x="27220" y="15744"/>
                    <a:pt x="27720" y="16611"/>
                    <a:pt x="27720" y="17312"/>
                  </a:cubicBezTo>
                  <a:lnTo>
                    <a:pt x="27687" y="34758"/>
                  </a:lnTo>
                  <a:lnTo>
                    <a:pt x="27687" y="36359"/>
                  </a:lnTo>
                  <a:lnTo>
                    <a:pt x="28287" y="35992"/>
                  </a:lnTo>
                  <a:lnTo>
                    <a:pt x="28287" y="34424"/>
                  </a:lnTo>
                  <a:lnTo>
                    <a:pt x="28321" y="16978"/>
                  </a:lnTo>
                  <a:cubicBezTo>
                    <a:pt x="28321" y="16311"/>
                    <a:pt x="27854" y="15444"/>
                    <a:pt x="27220" y="15077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361791" y="2816729"/>
              <a:ext cx="731341" cy="937793"/>
            </a:xfrm>
            <a:custGeom>
              <a:rect b="b" l="l" r="r" t="t"/>
              <a:pathLst>
                <a:path extrusionOk="0" h="36017" w="28088">
                  <a:moveTo>
                    <a:pt x="1368" y="1459"/>
                  </a:moveTo>
                  <a:lnTo>
                    <a:pt x="26920" y="16203"/>
                  </a:lnTo>
                  <a:lnTo>
                    <a:pt x="26853" y="33715"/>
                  </a:lnTo>
                  <a:lnTo>
                    <a:pt x="1335" y="18971"/>
                  </a:lnTo>
                  <a:lnTo>
                    <a:pt x="1368" y="1459"/>
                  </a:lnTo>
                  <a:close/>
                  <a:moveTo>
                    <a:pt x="678" y="0"/>
                  </a:moveTo>
                  <a:cubicBezTo>
                    <a:pt x="318" y="0"/>
                    <a:pt x="67" y="296"/>
                    <a:pt x="67" y="791"/>
                  </a:cubicBezTo>
                  <a:cubicBezTo>
                    <a:pt x="1" y="19805"/>
                    <a:pt x="1" y="19572"/>
                    <a:pt x="1" y="19805"/>
                  </a:cubicBezTo>
                  <a:lnTo>
                    <a:pt x="28054" y="36017"/>
                  </a:lnTo>
                  <a:lnTo>
                    <a:pt x="28054" y="34682"/>
                  </a:lnTo>
                  <a:lnTo>
                    <a:pt x="28054" y="34416"/>
                  </a:lnTo>
                  <a:lnTo>
                    <a:pt x="28087" y="16970"/>
                  </a:lnTo>
                  <a:cubicBezTo>
                    <a:pt x="28087" y="16269"/>
                    <a:pt x="27620" y="15435"/>
                    <a:pt x="26987" y="15068"/>
                  </a:cubicBezTo>
                  <a:lnTo>
                    <a:pt x="1168" y="158"/>
                  </a:lnTo>
                  <a:cubicBezTo>
                    <a:pt x="993" y="51"/>
                    <a:pt x="826" y="0"/>
                    <a:pt x="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4241940" y="2436060"/>
              <a:ext cx="257120" cy="208482"/>
            </a:xfrm>
            <a:custGeom>
              <a:rect b="b" l="l" r="r" t="t"/>
              <a:pathLst>
                <a:path extrusionOk="0" h="8007" w="9875">
                  <a:moveTo>
                    <a:pt x="3503" y="0"/>
                  </a:moveTo>
                  <a:lnTo>
                    <a:pt x="3503" y="0"/>
                  </a:lnTo>
                  <a:cubicBezTo>
                    <a:pt x="3836" y="201"/>
                    <a:pt x="4003" y="601"/>
                    <a:pt x="4003" y="1101"/>
                  </a:cubicBezTo>
                  <a:cubicBezTo>
                    <a:pt x="4003" y="1435"/>
                    <a:pt x="3770" y="1868"/>
                    <a:pt x="3470" y="2035"/>
                  </a:cubicBezTo>
                  <a:lnTo>
                    <a:pt x="267" y="3903"/>
                  </a:lnTo>
                  <a:cubicBezTo>
                    <a:pt x="100" y="3970"/>
                    <a:pt x="0" y="4203"/>
                    <a:pt x="0" y="4404"/>
                  </a:cubicBezTo>
                  <a:cubicBezTo>
                    <a:pt x="0" y="4504"/>
                    <a:pt x="34" y="4570"/>
                    <a:pt x="67" y="4604"/>
                  </a:cubicBezTo>
                  <a:lnTo>
                    <a:pt x="5919" y="7995"/>
                  </a:lnTo>
                  <a:lnTo>
                    <a:pt x="5919" y="7995"/>
                  </a:lnTo>
                  <a:cubicBezTo>
                    <a:pt x="5865" y="7959"/>
                    <a:pt x="5838" y="7896"/>
                    <a:pt x="5838" y="7806"/>
                  </a:cubicBezTo>
                  <a:cubicBezTo>
                    <a:pt x="5838" y="7606"/>
                    <a:pt x="5971" y="7372"/>
                    <a:pt x="6138" y="7306"/>
                  </a:cubicBezTo>
                  <a:lnTo>
                    <a:pt x="9340" y="5438"/>
                  </a:lnTo>
                  <a:cubicBezTo>
                    <a:pt x="9641" y="5271"/>
                    <a:pt x="9874" y="4871"/>
                    <a:pt x="9874" y="4504"/>
                  </a:cubicBezTo>
                  <a:cubicBezTo>
                    <a:pt x="9874" y="4003"/>
                    <a:pt x="9707" y="3603"/>
                    <a:pt x="9374" y="3403"/>
                  </a:cubicBezTo>
                  <a:lnTo>
                    <a:pt x="3503" y="0"/>
                  </a:lnTo>
                  <a:close/>
                  <a:moveTo>
                    <a:pt x="5919" y="7995"/>
                  </a:moveTo>
                  <a:cubicBezTo>
                    <a:pt x="5925" y="7999"/>
                    <a:pt x="5931" y="8003"/>
                    <a:pt x="5938" y="8006"/>
                  </a:cubicBezTo>
                  <a:lnTo>
                    <a:pt x="5919" y="79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4225433" y="2356151"/>
              <a:ext cx="163307" cy="106858"/>
            </a:xfrm>
            <a:custGeom>
              <a:rect b="b" l="l" r="r" t="t"/>
              <a:pathLst>
                <a:path extrusionOk="0" h="4104" w="6272">
                  <a:moveTo>
                    <a:pt x="434" y="1"/>
                  </a:moveTo>
                  <a:lnTo>
                    <a:pt x="1" y="701"/>
                  </a:lnTo>
                  <a:lnTo>
                    <a:pt x="5871" y="4104"/>
                  </a:lnTo>
                  <a:lnTo>
                    <a:pt x="6272" y="34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4236733" y="2356151"/>
              <a:ext cx="259724" cy="150288"/>
            </a:xfrm>
            <a:custGeom>
              <a:rect b="b" l="l" r="r" t="t"/>
              <a:pathLst>
                <a:path extrusionOk="0" h="5772" w="9975">
                  <a:moveTo>
                    <a:pt x="0" y="1"/>
                  </a:moveTo>
                  <a:lnTo>
                    <a:pt x="5838" y="3403"/>
                  </a:lnTo>
                  <a:lnTo>
                    <a:pt x="9974" y="5771"/>
                  </a:lnTo>
                  <a:lnTo>
                    <a:pt x="9974" y="5771"/>
                  </a:lnTo>
                  <a:lnTo>
                    <a:pt x="4137" y="23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4378299" y="2444757"/>
              <a:ext cx="132921" cy="200098"/>
            </a:xfrm>
            <a:custGeom>
              <a:rect b="b" l="l" r="r" t="t"/>
              <a:pathLst>
                <a:path extrusionOk="0" h="7685" w="5105">
                  <a:moveTo>
                    <a:pt x="401" y="0"/>
                  </a:moveTo>
                  <a:lnTo>
                    <a:pt x="0" y="701"/>
                  </a:lnTo>
                  <a:lnTo>
                    <a:pt x="4137" y="3069"/>
                  </a:lnTo>
                  <a:cubicBezTo>
                    <a:pt x="4470" y="3269"/>
                    <a:pt x="4637" y="3669"/>
                    <a:pt x="4637" y="4170"/>
                  </a:cubicBezTo>
                  <a:cubicBezTo>
                    <a:pt x="4637" y="4537"/>
                    <a:pt x="4404" y="4937"/>
                    <a:pt x="4103" y="5104"/>
                  </a:cubicBezTo>
                  <a:lnTo>
                    <a:pt x="901" y="6972"/>
                  </a:lnTo>
                  <a:cubicBezTo>
                    <a:pt x="734" y="7072"/>
                    <a:pt x="634" y="7272"/>
                    <a:pt x="634" y="7472"/>
                  </a:cubicBezTo>
                  <a:cubicBezTo>
                    <a:pt x="634" y="7610"/>
                    <a:pt x="698" y="7685"/>
                    <a:pt x="781" y="7685"/>
                  </a:cubicBezTo>
                  <a:cubicBezTo>
                    <a:pt x="818" y="7685"/>
                    <a:pt x="860" y="7670"/>
                    <a:pt x="901" y="7639"/>
                  </a:cubicBezTo>
                  <a:lnTo>
                    <a:pt x="4103" y="5804"/>
                  </a:lnTo>
                  <a:cubicBezTo>
                    <a:pt x="4737" y="5437"/>
                    <a:pt x="5104" y="4803"/>
                    <a:pt x="5104" y="4103"/>
                  </a:cubicBezTo>
                  <a:cubicBezTo>
                    <a:pt x="5104" y="3402"/>
                    <a:pt x="4604" y="2602"/>
                    <a:pt x="4170" y="2368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4045644" y="1657018"/>
              <a:ext cx="35645" cy="13019"/>
            </a:xfrm>
            <a:custGeom>
              <a:rect b="b" l="l" r="r" t="t"/>
              <a:pathLst>
                <a:path extrusionOk="0" h="500" w="1369">
                  <a:moveTo>
                    <a:pt x="31" y="414"/>
                  </a:moveTo>
                  <a:cubicBezTo>
                    <a:pt x="21" y="420"/>
                    <a:pt x="11" y="426"/>
                    <a:pt x="1" y="433"/>
                  </a:cubicBezTo>
                  <a:lnTo>
                    <a:pt x="31" y="414"/>
                  </a:lnTo>
                  <a:close/>
                  <a:moveTo>
                    <a:pt x="882" y="0"/>
                  </a:moveTo>
                  <a:cubicBezTo>
                    <a:pt x="778" y="0"/>
                    <a:pt x="684" y="24"/>
                    <a:pt x="601" y="66"/>
                  </a:cubicBezTo>
                  <a:lnTo>
                    <a:pt x="31" y="414"/>
                  </a:lnTo>
                  <a:lnTo>
                    <a:pt x="31" y="414"/>
                  </a:lnTo>
                  <a:cubicBezTo>
                    <a:pt x="108" y="371"/>
                    <a:pt x="198" y="350"/>
                    <a:pt x="296" y="350"/>
                  </a:cubicBezTo>
                  <a:cubicBezTo>
                    <a:pt x="451" y="350"/>
                    <a:pt x="626" y="402"/>
                    <a:pt x="801" y="499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4070848" y="1695189"/>
              <a:ext cx="680073" cy="848588"/>
            </a:xfrm>
            <a:custGeom>
              <a:rect b="b" l="l" r="r" t="t"/>
              <a:pathLst>
                <a:path extrusionOk="0" h="32591" w="26119">
                  <a:moveTo>
                    <a:pt x="600" y="1"/>
                  </a:moveTo>
                  <a:lnTo>
                    <a:pt x="33" y="334"/>
                  </a:lnTo>
                  <a:lnTo>
                    <a:pt x="0" y="17847"/>
                  </a:lnTo>
                  <a:lnTo>
                    <a:pt x="25518" y="32591"/>
                  </a:lnTo>
                  <a:lnTo>
                    <a:pt x="26119" y="32257"/>
                  </a:lnTo>
                  <a:lnTo>
                    <a:pt x="567" y="17513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4758707" y="2594134"/>
              <a:ext cx="23486" cy="79935"/>
            </a:xfrm>
            <a:custGeom>
              <a:rect b="b" l="l" r="r" t="t"/>
              <a:pathLst>
                <a:path extrusionOk="0" h="3070" w="902">
                  <a:moveTo>
                    <a:pt x="902" y="0"/>
                  </a:moveTo>
                  <a:lnTo>
                    <a:pt x="301" y="367"/>
                  </a:lnTo>
                  <a:lnTo>
                    <a:pt x="301" y="2369"/>
                  </a:lnTo>
                  <a:cubicBezTo>
                    <a:pt x="301" y="2702"/>
                    <a:pt x="168" y="2969"/>
                    <a:pt x="1" y="3069"/>
                  </a:cubicBezTo>
                  <a:lnTo>
                    <a:pt x="568" y="2736"/>
                  </a:lnTo>
                  <a:cubicBezTo>
                    <a:pt x="768" y="2602"/>
                    <a:pt x="902" y="2369"/>
                    <a:pt x="902" y="2035"/>
                  </a:cubicBezTo>
                  <a:lnTo>
                    <a:pt x="9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4036088" y="2181570"/>
              <a:ext cx="730482" cy="500311"/>
            </a:xfrm>
            <a:custGeom>
              <a:rect b="b" l="l" r="r" t="t"/>
              <a:pathLst>
                <a:path extrusionOk="0" h="19215" w="28055">
                  <a:moveTo>
                    <a:pt x="28054" y="16212"/>
                  </a:moveTo>
                  <a:lnTo>
                    <a:pt x="1" y="1"/>
                  </a:lnTo>
                  <a:lnTo>
                    <a:pt x="1" y="2002"/>
                  </a:lnTo>
                  <a:cubicBezTo>
                    <a:pt x="1" y="2703"/>
                    <a:pt x="501" y="3570"/>
                    <a:pt x="1102" y="3937"/>
                  </a:cubicBezTo>
                  <a:lnTo>
                    <a:pt x="11075" y="9674"/>
                  </a:lnTo>
                  <a:lnTo>
                    <a:pt x="17080" y="13144"/>
                  </a:lnTo>
                  <a:lnTo>
                    <a:pt x="26953" y="18848"/>
                  </a:lnTo>
                  <a:cubicBezTo>
                    <a:pt x="27554" y="19215"/>
                    <a:pt x="28054" y="18914"/>
                    <a:pt x="28054" y="18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4079518" y="1697793"/>
              <a:ext cx="666195" cy="840777"/>
            </a:xfrm>
            <a:custGeom>
              <a:rect b="b" l="l" r="r" t="t"/>
              <a:pathLst>
                <a:path extrusionOk="0" h="32291" w="25586">
                  <a:moveTo>
                    <a:pt x="34" y="1"/>
                  </a:moveTo>
                  <a:lnTo>
                    <a:pt x="1" y="17513"/>
                  </a:lnTo>
                  <a:lnTo>
                    <a:pt x="25552" y="32291"/>
                  </a:lnTo>
                  <a:lnTo>
                    <a:pt x="25586" y="1474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4735273" y="2079086"/>
              <a:ext cx="16534" cy="464691"/>
            </a:xfrm>
            <a:custGeom>
              <a:rect b="b" l="l" r="r" t="t"/>
              <a:pathLst>
                <a:path extrusionOk="0" h="17847" w="635">
                  <a:moveTo>
                    <a:pt x="634" y="1"/>
                  </a:moveTo>
                  <a:lnTo>
                    <a:pt x="67" y="334"/>
                  </a:lnTo>
                  <a:lnTo>
                    <a:pt x="0" y="1784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4071707" y="1695189"/>
              <a:ext cx="680100" cy="392619"/>
            </a:xfrm>
            <a:custGeom>
              <a:rect b="b" l="l" r="r" t="t"/>
              <a:pathLst>
                <a:path extrusionOk="0" h="15079" w="26120">
                  <a:moveTo>
                    <a:pt x="567" y="1"/>
                  </a:moveTo>
                  <a:lnTo>
                    <a:pt x="0" y="334"/>
                  </a:lnTo>
                  <a:lnTo>
                    <a:pt x="25552" y="15078"/>
                  </a:lnTo>
                  <a:lnTo>
                    <a:pt x="26119" y="1474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4045644" y="1657018"/>
              <a:ext cx="737408" cy="946697"/>
            </a:xfrm>
            <a:custGeom>
              <a:rect b="b" l="l" r="r" t="t"/>
              <a:pathLst>
                <a:path extrusionOk="0" h="36359" w="28321">
                  <a:moveTo>
                    <a:pt x="31" y="414"/>
                  </a:moveTo>
                  <a:cubicBezTo>
                    <a:pt x="21" y="420"/>
                    <a:pt x="11" y="426"/>
                    <a:pt x="1" y="433"/>
                  </a:cubicBezTo>
                  <a:lnTo>
                    <a:pt x="31" y="414"/>
                  </a:lnTo>
                  <a:close/>
                  <a:moveTo>
                    <a:pt x="882" y="0"/>
                  </a:moveTo>
                  <a:cubicBezTo>
                    <a:pt x="778" y="0"/>
                    <a:pt x="684" y="24"/>
                    <a:pt x="601" y="66"/>
                  </a:cubicBezTo>
                  <a:lnTo>
                    <a:pt x="31" y="414"/>
                  </a:lnTo>
                  <a:lnTo>
                    <a:pt x="31" y="414"/>
                  </a:lnTo>
                  <a:cubicBezTo>
                    <a:pt x="108" y="371"/>
                    <a:pt x="198" y="350"/>
                    <a:pt x="296" y="350"/>
                  </a:cubicBezTo>
                  <a:cubicBezTo>
                    <a:pt x="451" y="350"/>
                    <a:pt x="626" y="402"/>
                    <a:pt x="801" y="499"/>
                  </a:cubicBezTo>
                  <a:lnTo>
                    <a:pt x="26620" y="15410"/>
                  </a:lnTo>
                  <a:cubicBezTo>
                    <a:pt x="27220" y="15744"/>
                    <a:pt x="27720" y="16611"/>
                    <a:pt x="27720" y="17311"/>
                  </a:cubicBezTo>
                  <a:lnTo>
                    <a:pt x="27687" y="34757"/>
                  </a:lnTo>
                  <a:lnTo>
                    <a:pt x="27687" y="36358"/>
                  </a:lnTo>
                  <a:lnTo>
                    <a:pt x="28288" y="35991"/>
                  </a:lnTo>
                  <a:lnTo>
                    <a:pt x="28288" y="34424"/>
                  </a:lnTo>
                  <a:lnTo>
                    <a:pt x="28321" y="16978"/>
                  </a:lnTo>
                  <a:cubicBezTo>
                    <a:pt x="28321" y="16344"/>
                    <a:pt x="27854" y="15443"/>
                    <a:pt x="27220" y="15076"/>
                  </a:cubicBezTo>
                  <a:lnTo>
                    <a:pt x="1368" y="166"/>
                  </a:lnTo>
                  <a:cubicBezTo>
                    <a:pt x="1192" y="49"/>
                    <a:pt x="1028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4036088" y="1665897"/>
              <a:ext cx="731341" cy="937819"/>
            </a:xfrm>
            <a:custGeom>
              <a:rect b="b" l="l" r="r" t="t"/>
              <a:pathLst>
                <a:path extrusionOk="0" h="36018" w="28088">
                  <a:moveTo>
                    <a:pt x="1368" y="1459"/>
                  </a:moveTo>
                  <a:lnTo>
                    <a:pt x="26920" y="16203"/>
                  </a:lnTo>
                  <a:lnTo>
                    <a:pt x="26853" y="33716"/>
                  </a:lnTo>
                  <a:lnTo>
                    <a:pt x="1335" y="18972"/>
                  </a:lnTo>
                  <a:lnTo>
                    <a:pt x="1368" y="1459"/>
                  </a:lnTo>
                  <a:close/>
                  <a:moveTo>
                    <a:pt x="678" y="1"/>
                  </a:moveTo>
                  <a:cubicBezTo>
                    <a:pt x="318" y="1"/>
                    <a:pt x="67" y="296"/>
                    <a:pt x="67" y="792"/>
                  </a:cubicBezTo>
                  <a:cubicBezTo>
                    <a:pt x="1" y="19806"/>
                    <a:pt x="1" y="19572"/>
                    <a:pt x="1" y="19806"/>
                  </a:cubicBezTo>
                  <a:lnTo>
                    <a:pt x="28054" y="36017"/>
                  </a:lnTo>
                  <a:lnTo>
                    <a:pt x="28054" y="34683"/>
                  </a:lnTo>
                  <a:lnTo>
                    <a:pt x="28054" y="34416"/>
                  </a:lnTo>
                  <a:lnTo>
                    <a:pt x="28087" y="16970"/>
                  </a:lnTo>
                  <a:cubicBezTo>
                    <a:pt x="28087" y="16270"/>
                    <a:pt x="27620" y="15403"/>
                    <a:pt x="26987" y="15069"/>
                  </a:cubicBezTo>
                  <a:lnTo>
                    <a:pt x="1168" y="158"/>
                  </a:lnTo>
                  <a:cubicBezTo>
                    <a:pt x="993" y="51"/>
                    <a:pt x="826" y="1"/>
                    <a:pt x="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5381445" y="3142171"/>
              <a:ext cx="258006" cy="207623"/>
            </a:xfrm>
            <a:custGeom>
              <a:rect b="b" l="l" r="r" t="t"/>
              <a:pathLst>
                <a:path extrusionOk="0" h="7974" w="9909">
                  <a:moveTo>
                    <a:pt x="3537" y="1"/>
                  </a:moveTo>
                  <a:lnTo>
                    <a:pt x="3562" y="15"/>
                  </a:lnTo>
                  <a:lnTo>
                    <a:pt x="3562" y="15"/>
                  </a:lnTo>
                  <a:cubicBezTo>
                    <a:pt x="3554" y="10"/>
                    <a:pt x="3545" y="6"/>
                    <a:pt x="3537" y="1"/>
                  </a:cubicBezTo>
                  <a:close/>
                  <a:moveTo>
                    <a:pt x="3562" y="15"/>
                  </a:moveTo>
                  <a:lnTo>
                    <a:pt x="3562" y="15"/>
                  </a:lnTo>
                  <a:cubicBezTo>
                    <a:pt x="3848" y="190"/>
                    <a:pt x="4037" y="583"/>
                    <a:pt x="4037" y="1102"/>
                  </a:cubicBezTo>
                  <a:cubicBezTo>
                    <a:pt x="4037" y="1435"/>
                    <a:pt x="3804" y="1836"/>
                    <a:pt x="3503" y="2036"/>
                  </a:cubicBezTo>
                  <a:lnTo>
                    <a:pt x="301" y="3870"/>
                  </a:lnTo>
                  <a:cubicBezTo>
                    <a:pt x="134" y="3970"/>
                    <a:pt x="1" y="4204"/>
                    <a:pt x="1" y="4371"/>
                  </a:cubicBezTo>
                  <a:cubicBezTo>
                    <a:pt x="1" y="4471"/>
                    <a:pt x="34" y="4537"/>
                    <a:pt x="101" y="4571"/>
                  </a:cubicBezTo>
                  <a:lnTo>
                    <a:pt x="5939" y="7973"/>
                  </a:lnTo>
                  <a:cubicBezTo>
                    <a:pt x="5905" y="7940"/>
                    <a:pt x="5872" y="7873"/>
                    <a:pt x="5872" y="7773"/>
                  </a:cubicBezTo>
                  <a:cubicBezTo>
                    <a:pt x="5872" y="7606"/>
                    <a:pt x="6005" y="7373"/>
                    <a:pt x="6172" y="7273"/>
                  </a:cubicBezTo>
                  <a:lnTo>
                    <a:pt x="9341" y="5438"/>
                  </a:lnTo>
                  <a:cubicBezTo>
                    <a:pt x="9641" y="5271"/>
                    <a:pt x="9908" y="4838"/>
                    <a:pt x="9875" y="4504"/>
                  </a:cubicBezTo>
                  <a:cubicBezTo>
                    <a:pt x="9908" y="3970"/>
                    <a:pt x="9708" y="3570"/>
                    <a:pt x="9374" y="3403"/>
                  </a:cubicBezTo>
                  <a:lnTo>
                    <a:pt x="3562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5365823" y="3061403"/>
              <a:ext cx="163307" cy="107717"/>
            </a:xfrm>
            <a:custGeom>
              <a:rect b="b" l="l" r="r" t="t"/>
              <a:pathLst>
                <a:path extrusionOk="0" h="4137" w="6272">
                  <a:moveTo>
                    <a:pt x="401" y="1"/>
                  </a:moveTo>
                  <a:lnTo>
                    <a:pt x="1" y="734"/>
                  </a:lnTo>
                  <a:lnTo>
                    <a:pt x="5838" y="4137"/>
                  </a:lnTo>
                  <a:lnTo>
                    <a:pt x="6272" y="34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5376238" y="3061403"/>
              <a:ext cx="260583" cy="150288"/>
            </a:xfrm>
            <a:custGeom>
              <a:rect b="b" l="l" r="r" t="t"/>
              <a:pathLst>
                <a:path extrusionOk="0" h="5772" w="10008">
                  <a:moveTo>
                    <a:pt x="1" y="1"/>
                  </a:moveTo>
                  <a:lnTo>
                    <a:pt x="5872" y="3403"/>
                  </a:lnTo>
                  <a:lnTo>
                    <a:pt x="10008" y="5771"/>
                  </a:lnTo>
                  <a:lnTo>
                    <a:pt x="4137" y="23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5517830" y="3150009"/>
              <a:ext cx="133781" cy="200437"/>
            </a:xfrm>
            <a:custGeom>
              <a:rect b="b" l="l" r="r" t="t"/>
              <a:pathLst>
                <a:path extrusionOk="0" h="7698" w="5138">
                  <a:moveTo>
                    <a:pt x="434" y="0"/>
                  </a:moveTo>
                  <a:lnTo>
                    <a:pt x="0" y="734"/>
                  </a:lnTo>
                  <a:lnTo>
                    <a:pt x="4136" y="3102"/>
                  </a:lnTo>
                  <a:cubicBezTo>
                    <a:pt x="4470" y="3269"/>
                    <a:pt x="4670" y="3669"/>
                    <a:pt x="4670" y="4203"/>
                  </a:cubicBezTo>
                  <a:cubicBezTo>
                    <a:pt x="4670" y="4537"/>
                    <a:pt x="4403" y="4970"/>
                    <a:pt x="4136" y="5137"/>
                  </a:cubicBezTo>
                  <a:lnTo>
                    <a:pt x="934" y="6972"/>
                  </a:lnTo>
                  <a:cubicBezTo>
                    <a:pt x="767" y="7072"/>
                    <a:pt x="634" y="7305"/>
                    <a:pt x="634" y="7505"/>
                  </a:cubicBezTo>
                  <a:cubicBezTo>
                    <a:pt x="634" y="7629"/>
                    <a:pt x="707" y="7698"/>
                    <a:pt x="813" y="7698"/>
                  </a:cubicBezTo>
                  <a:cubicBezTo>
                    <a:pt x="850" y="7698"/>
                    <a:pt x="891" y="7689"/>
                    <a:pt x="934" y="7672"/>
                  </a:cubicBezTo>
                  <a:lnTo>
                    <a:pt x="4136" y="5804"/>
                  </a:lnTo>
                  <a:cubicBezTo>
                    <a:pt x="4737" y="5471"/>
                    <a:pt x="5137" y="4837"/>
                    <a:pt x="5137" y="4136"/>
                  </a:cubicBezTo>
                  <a:cubicBezTo>
                    <a:pt x="5137" y="3436"/>
                    <a:pt x="4603" y="2635"/>
                    <a:pt x="4170" y="2368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5186034" y="2362687"/>
              <a:ext cx="35645" cy="12602"/>
            </a:xfrm>
            <a:custGeom>
              <a:rect b="b" l="l" r="r" t="t"/>
              <a:pathLst>
                <a:path extrusionOk="0" h="484" w="1369">
                  <a:moveTo>
                    <a:pt x="863" y="1"/>
                  </a:moveTo>
                  <a:cubicBezTo>
                    <a:pt x="752" y="1"/>
                    <a:pt x="651" y="27"/>
                    <a:pt x="568" y="83"/>
                  </a:cubicBezTo>
                  <a:lnTo>
                    <a:pt x="1" y="417"/>
                  </a:lnTo>
                  <a:cubicBezTo>
                    <a:pt x="88" y="373"/>
                    <a:pt x="188" y="348"/>
                    <a:pt x="298" y="348"/>
                  </a:cubicBezTo>
                  <a:cubicBezTo>
                    <a:pt x="440" y="348"/>
                    <a:pt x="599" y="389"/>
                    <a:pt x="768" y="483"/>
                  </a:cubicBezTo>
                  <a:lnTo>
                    <a:pt x="1368" y="150"/>
                  </a:lnTo>
                  <a:cubicBezTo>
                    <a:pt x="1193" y="53"/>
                    <a:pt x="1018" y="1"/>
                    <a:pt x="863" y="1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5210353" y="2400441"/>
              <a:ext cx="680100" cy="849473"/>
            </a:xfrm>
            <a:custGeom>
              <a:rect b="b" l="l" r="r" t="t"/>
              <a:pathLst>
                <a:path extrusionOk="0" h="32625" w="26120">
                  <a:moveTo>
                    <a:pt x="634" y="1"/>
                  </a:moveTo>
                  <a:lnTo>
                    <a:pt x="34" y="334"/>
                  </a:lnTo>
                  <a:lnTo>
                    <a:pt x="1" y="17847"/>
                  </a:lnTo>
                  <a:lnTo>
                    <a:pt x="25552" y="32624"/>
                  </a:lnTo>
                  <a:lnTo>
                    <a:pt x="26119" y="32257"/>
                  </a:lnTo>
                  <a:lnTo>
                    <a:pt x="601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5898238" y="3300245"/>
              <a:ext cx="23486" cy="79935"/>
            </a:xfrm>
            <a:custGeom>
              <a:rect b="b" l="l" r="r" t="t"/>
              <a:pathLst>
                <a:path extrusionOk="0" h="3070" w="902">
                  <a:moveTo>
                    <a:pt x="901" y="1"/>
                  </a:moveTo>
                  <a:lnTo>
                    <a:pt x="301" y="334"/>
                  </a:lnTo>
                  <a:lnTo>
                    <a:pt x="334" y="2359"/>
                  </a:lnTo>
                  <a:lnTo>
                    <a:pt x="334" y="2359"/>
                  </a:lnTo>
                  <a:cubicBezTo>
                    <a:pt x="328" y="2713"/>
                    <a:pt x="196" y="2939"/>
                    <a:pt x="0" y="3070"/>
                  </a:cubicBezTo>
                  <a:lnTo>
                    <a:pt x="601" y="2703"/>
                  </a:lnTo>
                  <a:cubicBezTo>
                    <a:pt x="801" y="2603"/>
                    <a:pt x="901" y="2369"/>
                    <a:pt x="901" y="2002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5176478" y="2887707"/>
              <a:ext cx="730482" cy="499425"/>
            </a:xfrm>
            <a:custGeom>
              <a:rect b="b" l="l" r="r" t="t"/>
              <a:pathLst>
                <a:path extrusionOk="0" h="19181" w="28055">
                  <a:moveTo>
                    <a:pt x="28054" y="16178"/>
                  </a:moveTo>
                  <a:lnTo>
                    <a:pt x="1" y="0"/>
                  </a:lnTo>
                  <a:lnTo>
                    <a:pt x="1" y="2002"/>
                  </a:lnTo>
                  <a:cubicBezTo>
                    <a:pt x="1" y="2702"/>
                    <a:pt x="468" y="3569"/>
                    <a:pt x="1101" y="3903"/>
                  </a:cubicBezTo>
                  <a:lnTo>
                    <a:pt x="11042" y="9640"/>
                  </a:lnTo>
                  <a:lnTo>
                    <a:pt x="17046" y="13143"/>
                  </a:lnTo>
                  <a:lnTo>
                    <a:pt x="26953" y="18814"/>
                  </a:lnTo>
                  <a:cubicBezTo>
                    <a:pt x="27554" y="19181"/>
                    <a:pt x="28054" y="18914"/>
                    <a:pt x="28054" y="18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5219050" y="2403930"/>
              <a:ext cx="666195" cy="839892"/>
            </a:xfrm>
            <a:custGeom>
              <a:rect b="b" l="l" r="r" t="t"/>
              <a:pathLst>
                <a:path extrusionOk="0" h="32257" w="25586">
                  <a:moveTo>
                    <a:pt x="67" y="0"/>
                  </a:moveTo>
                  <a:lnTo>
                    <a:pt x="0" y="17513"/>
                  </a:lnTo>
                  <a:lnTo>
                    <a:pt x="25552" y="32257"/>
                  </a:lnTo>
                  <a:lnTo>
                    <a:pt x="25585" y="1474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5875663" y="2784338"/>
              <a:ext cx="16508" cy="465577"/>
            </a:xfrm>
            <a:custGeom>
              <a:rect b="b" l="l" r="r" t="t"/>
              <a:pathLst>
                <a:path extrusionOk="0" h="17881" w="634">
                  <a:moveTo>
                    <a:pt x="634" y="1"/>
                  </a:moveTo>
                  <a:lnTo>
                    <a:pt x="34" y="334"/>
                  </a:lnTo>
                  <a:lnTo>
                    <a:pt x="0" y="17880"/>
                  </a:lnTo>
                  <a:lnTo>
                    <a:pt x="567" y="1751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5211212" y="2400441"/>
              <a:ext cx="680959" cy="392619"/>
            </a:xfrm>
            <a:custGeom>
              <a:rect b="b" l="l" r="r" t="t"/>
              <a:pathLst>
                <a:path extrusionOk="0" h="15079" w="26153">
                  <a:moveTo>
                    <a:pt x="601" y="1"/>
                  </a:moveTo>
                  <a:lnTo>
                    <a:pt x="1" y="334"/>
                  </a:lnTo>
                  <a:lnTo>
                    <a:pt x="25553" y="15078"/>
                  </a:lnTo>
                  <a:lnTo>
                    <a:pt x="26153" y="14745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5186034" y="2362687"/>
              <a:ext cx="736549" cy="946281"/>
            </a:xfrm>
            <a:custGeom>
              <a:rect b="b" l="l" r="r" t="t"/>
              <a:pathLst>
                <a:path extrusionOk="0" h="36343" w="28288">
                  <a:moveTo>
                    <a:pt x="863" y="1"/>
                  </a:moveTo>
                  <a:cubicBezTo>
                    <a:pt x="752" y="1"/>
                    <a:pt x="651" y="27"/>
                    <a:pt x="568" y="83"/>
                  </a:cubicBezTo>
                  <a:lnTo>
                    <a:pt x="1" y="417"/>
                  </a:lnTo>
                  <a:cubicBezTo>
                    <a:pt x="88" y="373"/>
                    <a:pt x="188" y="348"/>
                    <a:pt x="298" y="348"/>
                  </a:cubicBezTo>
                  <a:cubicBezTo>
                    <a:pt x="440" y="348"/>
                    <a:pt x="599" y="389"/>
                    <a:pt x="768" y="483"/>
                  </a:cubicBezTo>
                  <a:lnTo>
                    <a:pt x="26620" y="15427"/>
                  </a:lnTo>
                  <a:cubicBezTo>
                    <a:pt x="27187" y="15761"/>
                    <a:pt x="27720" y="16595"/>
                    <a:pt x="27720" y="17329"/>
                  </a:cubicBezTo>
                  <a:lnTo>
                    <a:pt x="27687" y="34775"/>
                  </a:lnTo>
                  <a:lnTo>
                    <a:pt x="27687" y="36342"/>
                  </a:lnTo>
                  <a:lnTo>
                    <a:pt x="28254" y="36009"/>
                  </a:lnTo>
                  <a:lnTo>
                    <a:pt x="28254" y="34408"/>
                  </a:lnTo>
                  <a:lnTo>
                    <a:pt x="28287" y="16995"/>
                  </a:lnTo>
                  <a:cubicBezTo>
                    <a:pt x="28287" y="16328"/>
                    <a:pt x="27820" y="15427"/>
                    <a:pt x="27187" y="15061"/>
                  </a:cubicBezTo>
                  <a:lnTo>
                    <a:pt x="1368" y="150"/>
                  </a:lnTo>
                  <a:cubicBezTo>
                    <a:pt x="1193" y="53"/>
                    <a:pt x="1018" y="1"/>
                    <a:pt x="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5176478" y="2371540"/>
              <a:ext cx="731341" cy="937428"/>
            </a:xfrm>
            <a:custGeom>
              <a:rect b="b" l="l" r="r" t="t"/>
              <a:pathLst>
                <a:path extrusionOk="0" h="36003" w="28088">
                  <a:moveTo>
                    <a:pt x="1335" y="1444"/>
                  </a:moveTo>
                  <a:lnTo>
                    <a:pt x="26887" y="16188"/>
                  </a:lnTo>
                  <a:lnTo>
                    <a:pt x="26853" y="33734"/>
                  </a:lnTo>
                  <a:lnTo>
                    <a:pt x="1302" y="18957"/>
                  </a:lnTo>
                  <a:lnTo>
                    <a:pt x="1335" y="1444"/>
                  </a:lnTo>
                  <a:close/>
                  <a:moveTo>
                    <a:pt x="648" y="1"/>
                  </a:moveTo>
                  <a:cubicBezTo>
                    <a:pt x="287" y="1"/>
                    <a:pt x="34" y="279"/>
                    <a:pt x="34" y="777"/>
                  </a:cubicBezTo>
                  <a:cubicBezTo>
                    <a:pt x="1" y="19824"/>
                    <a:pt x="1" y="19557"/>
                    <a:pt x="1" y="19824"/>
                  </a:cubicBezTo>
                  <a:lnTo>
                    <a:pt x="28054" y="36002"/>
                  </a:lnTo>
                  <a:lnTo>
                    <a:pt x="28054" y="34702"/>
                  </a:lnTo>
                  <a:lnTo>
                    <a:pt x="28054" y="34401"/>
                  </a:lnTo>
                  <a:lnTo>
                    <a:pt x="28087" y="16989"/>
                  </a:lnTo>
                  <a:cubicBezTo>
                    <a:pt x="28087" y="16288"/>
                    <a:pt x="27587" y="15421"/>
                    <a:pt x="26987" y="15054"/>
                  </a:cubicBezTo>
                  <a:lnTo>
                    <a:pt x="1135" y="143"/>
                  </a:lnTo>
                  <a:cubicBezTo>
                    <a:pt x="961" y="47"/>
                    <a:pt x="796" y="1"/>
                    <a:pt x="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5750579" y="4293003"/>
              <a:ext cx="257980" cy="207597"/>
            </a:xfrm>
            <a:custGeom>
              <a:rect b="b" l="l" r="r" t="t"/>
              <a:pathLst>
                <a:path extrusionOk="0" h="7973" w="9908">
                  <a:moveTo>
                    <a:pt x="3537" y="0"/>
                  </a:moveTo>
                  <a:lnTo>
                    <a:pt x="3562" y="15"/>
                  </a:lnTo>
                  <a:lnTo>
                    <a:pt x="3562" y="15"/>
                  </a:lnTo>
                  <a:cubicBezTo>
                    <a:pt x="3553" y="10"/>
                    <a:pt x="3545" y="5"/>
                    <a:pt x="3537" y="0"/>
                  </a:cubicBezTo>
                  <a:close/>
                  <a:moveTo>
                    <a:pt x="3562" y="15"/>
                  </a:moveTo>
                  <a:cubicBezTo>
                    <a:pt x="3848" y="190"/>
                    <a:pt x="4037" y="582"/>
                    <a:pt x="4037" y="1101"/>
                  </a:cubicBezTo>
                  <a:cubicBezTo>
                    <a:pt x="4037" y="1435"/>
                    <a:pt x="3803" y="1835"/>
                    <a:pt x="3503" y="2035"/>
                  </a:cubicBezTo>
                  <a:lnTo>
                    <a:pt x="301" y="3870"/>
                  </a:lnTo>
                  <a:cubicBezTo>
                    <a:pt x="134" y="3970"/>
                    <a:pt x="1" y="4203"/>
                    <a:pt x="1" y="4370"/>
                  </a:cubicBezTo>
                  <a:cubicBezTo>
                    <a:pt x="1" y="4470"/>
                    <a:pt x="34" y="4537"/>
                    <a:pt x="101" y="4570"/>
                  </a:cubicBezTo>
                  <a:lnTo>
                    <a:pt x="5938" y="7973"/>
                  </a:lnTo>
                  <a:cubicBezTo>
                    <a:pt x="5905" y="7939"/>
                    <a:pt x="5872" y="7872"/>
                    <a:pt x="5872" y="7772"/>
                  </a:cubicBezTo>
                  <a:cubicBezTo>
                    <a:pt x="5872" y="7606"/>
                    <a:pt x="6005" y="7372"/>
                    <a:pt x="6172" y="7272"/>
                  </a:cubicBezTo>
                  <a:lnTo>
                    <a:pt x="9341" y="5437"/>
                  </a:lnTo>
                  <a:cubicBezTo>
                    <a:pt x="9641" y="5271"/>
                    <a:pt x="9908" y="4837"/>
                    <a:pt x="9874" y="4503"/>
                  </a:cubicBezTo>
                  <a:cubicBezTo>
                    <a:pt x="9908" y="3970"/>
                    <a:pt x="9708" y="3569"/>
                    <a:pt x="9374" y="3403"/>
                  </a:cubicBezTo>
                  <a:lnTo>
                    <a:pt x="3562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5734957" y="4212208"/>
              <a:ext cx="163307" cy="107743"/>
            </a:xfrm>
            <a:custGeom>
              <a:rect b="b" l="l" r="r" t="t"/>
              <a:pathLst>
                <a:path extrusionOk="0" h="4138" w="6272">
                  <a:moveTo>
                    <a:pt x="401" y="1"/>
                  </a:moveTo>
                  <a:lnTo>
                    <a:pt x="0" y="735"/>
                  </a:lnTo>
                  <a:lnTo>
                    <a:pt x="5838" y="4137"/>
                  </a:lnTo>
                  <a:lnTo>
                    <a:pt x="6271" y="34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12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5745372" y="4212208"/>
              <a:ext cx="260583" cy="150288"/>
            </a:xfrm>
            <a:custGeom>
              <a:rect b="b" l="l" r="r" t="t"/>
              <a:pathLst>
                <a:path extrusionOk="0" h="5772" w="10008">
                  <a:moveTo>
                    <a:pt x="1" y="1"/>
                  </a:moveTo>
                  <a:lnTo>
                    <a:pt x="5871" y="3403"/>
                  </a:lnTo>
                  <a:lnTo>
                    <a:pt x="10008" y="5772"/>
                  </a:lnTo>
                  <a:lnTo>
                    <a:pt x="4137" y="2369"/>
                  </a:lnTo>
                  <a:lnTo>
                    <a:pt x="1" y="1"/>
                  </a:lnTo>
                  <a:close/>
                  <a:moveTo>
                    <a:pt x="10008" y="5772"/>
                  </a:moveTo>
                  <a:lnTo>
                    <a:pt x="10008" y="5772"/>
                  </a:lnTo>
                  <a:lnTo>
                    <a:pt x="10008" y="5772"/>
                  </a:lnTo>
                  <a:close/>
                </a:path>
              </a:pathLst>
            </a:custGeom>
            <a:solidFill>
              <a:srgbClr val="1C1E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5886937" y="4300814"/>
              <a:ext cx="133781" cy="200463"/>
            </a:xfrm>
            <a:custGeom>
              <a:rect b="b" l="l" r="r" t="t"/>
              <a:pathLst>
                <a:path extrusionOk="0" h="7699" w="5138">
                  <a:moveTo>
                    <a:pt x="434" y="0"/>
                  </a:moveTo>
                  <a:lnTo>
                    <a:pt x="1" y="734"/>
                  </a:lnTo>
                  <a:lnTo>
                    <a:pt x="4137" y="3103"/>
                  </a:lnTo>
                  <a:cubicBezTo>
                    <a:pt x="4471" y="3269"/>
                    <a:pt x="4671" y="3670"/>
                    <a:pt x="4671" y="4203"/>
                  </a:cubicBezTo>
                  <a:cubicBezTo>
                    <a:pt x="4671" y="4537"/>
                    <a:pt x="4404" y="4971"/>
                    <a:pt x="4137" y="5137"/>
                  </a:cubicBezTo>
                  <a:lnTo>
                    <a:pt x="935" y="6972"/>
                  </a:lnTo>
                  <a:cubicBezTo>
                    <a:pt x="768" y="7072"/>
                    <a:pt x="635" y="7306"/>
                    <a:pt x="635" y="7506"/>
                  </a:cubicBezTo>
                  <a:cubicBezTo>
                    <a:pt x="635" y="7629"/>
                    <a:pt x="708" y="7698"/>
                    <a:pt x="814" y="7698"/>
                  </a:cubicBezTo>
                  <a:cubicBezTo>
                    <a:pt x="851" y="7698"/>
                    <a:pt x="892" y="7690"/>
                    <a:pt x="935" y="7673"/>
                  </a:cubicBezTo>
                  <a:lnTo>
                    <a:pt x="4137" y="5805"/>
                  </a:lnTo>
                  <a:cubicBezTo>
                    <a:pt x="4738" y="5471"/>
                    <a:pt x="5138" y="4837"/>
                    <a:pt x="5138" y="4137"/>
                  </a:cubicBezTo>
                  <a:cubicBezTo>
                    <a:pt x="5138" y="3436"/>
                    <a:pt x="4604" y="2636"/>
                    <a:pt x="4170" y="236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5555168" y="3513518"/>
              <a:ext cx="35645" cy="12576"/>
            </a:xfrm>
            <a:custGeom>
              <a:rect b="b" l="l" r="r" t="t"/>
              <a:pathLst>
                <a:path extrusionOk="0" h="483" w="1369">
                  <a:moveTo>
                    <a:pt x="863" y="0"/>
                  </a:moveTo>
                  <a:cubicBezTo>
                    <a:pt x="752" y="0"/>
                    <a:pt x="651" y="27"/>
                    <a:pt x="567" y="82"/>
                  </a:cubicBezTo>
                  <a:lnTo>
                    <a:pt x="0" y="416"/>
                  </a:lnTo>
                  <a:cubicBezTo>
                    <a:pt x="88" y="372"/>
                    <a:pt x="188" y="348"/>
                    <a:pt x="298" y="348"/>
                  </a:cubicBezTo>
                  <a:cubicBezTo>
                    <a:pt x="440" y="348"/>
                    <a:pt x="598" y="389"/>
                    <a:pt x="768" y="483"/>
                  </a:cubicBezTo>
                  <a:lnTo>
                    <a:pt x="1368" y="149"/>
                  </a:lnTo>
                  <a:cubicBezTo>
                    <a:pt x="1193" y="52"/>
                    <a:pt x="1018" y="0"/>
                    <a:pt x="863" y="0"/>
                  </a:cubicBezTo>
                  <a:close/>
                </a:path>
              </a:pathLst>
            </a:custGeom>
            <a:solidFill>
              <a:srgbClr val="696E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5579487" y="3551273"/>
              <a:ext cx="680100" cy="849447"/>
            </a:xfrm>
            <a:custGeom>
              <a:rect b="b" l="l" r="r" t="t"/>
              <a:pathLst>
                <a:path extrusionOk="0" h="32624" w="26120">
                  <a:moveTo>
                    <a:pt x="634" y="0"/>
                  </a:moveTo>
                  <a:lnTo>
                    <a:pt x="34" y="334"/>
                  </a:lnTo>
                  <a:lnTo>
                    <a:pt x="0" y="17846"/>
                  </a:lnTo>
                  <a:lnTo>
                    <a:pt x="25552" y="32623"/>
                  </a:lnTo>
                  <a:lnTo>
                    <a:pt x="26119" y="32257"/>
                  </a:lnTo>
                  <a:lnTo>
                    <a:pt x="601" y="175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6267371" y="4451077"/>
              <a:ext cx="23460" cy="79935"/>
            </a:xfrm>
            <a:custGeom>
              <a:rect b="b" l="l" r="r" t="t"/>
              <a:pathLst>
                <a:path extrusionOk="0" h="3070" w="901">
                  <a:moveTo>
                    <a:pt x="901" y="0"/>
                  </a:moveTo>
                  <a:lnTo>
                    <a:pt x="300" y="334"/>
                  </a:lnTo>
                  <a:lnTo>
                    <a:pt x="334" y="2358"/>
                  </a:lnTo>
                  <a:lnTo>
                    <a:pt x="334" y="2358"/>
                  </a:lnTo>
                  <a:cubicBezTo>
                    <a:pt x="328" y="2712"/>
                    <a:pt x="196" y="2938"/>
                    <a:pt x="0" y="3069"/>
                  </a:cubicBezTo>
                  <a:lnTo>
                    <a:pt x="601" y="2702"/>
                  </a:lnTo>
                  <a:cubicBezTo>
                    <a:pt x="801" y="2602"/>
                    <a:pt x="901" y="2369"/>
                    <a:pt x="901" y="2002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5545612" y="4038512"/>
              <a:ext cx="730456" cy="499425"/>
            </a:xfrm>
            <a:custGeom>
              <a:rect b="b" l="l" r="r" t="t"/>
              <a:pathLst>
                <a:path extrusionOk="0" h="19181" w="28054">
                  <a:moveTo>
                    <a:pt x="28054" y="16179"/>
                  </a:moveTo>
                  <a:lnTo>
                    <a:pt x="0" y="1"/>
                  </a:lnTo>
                  <a:lnTo>
                    <a:pt x="0" y="2002"/>
                  </a:lnTo>
                  <a:cubicBezTo>
                    <a:pt x="0" y="2702"/>
                    <a:pt x="467" y="3570"/>
                    <a:pt x="1101" y="3903"/>
                  </a:cubicBezTo>
                  <a:lnTo>
                    <a:pt x="11042" y="9641"/>
                  </a:lnTo>
                  <a:lnTo>
                    <a:pt x="17046" y="13143"/>
                  </a:lnTo>
                  <a:lnTo>
                    <a:pt x="26953" y="18814"/>
                  </a:lnTo>
                  <a:cubicBezTo>
                    <a:pt x="27553" y="19181"/>
                    <a:pt x="28054" y="18914"/>
                    <a:pt x="28054" y="18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5588157" y="3554736"/>
              <a:ext cx="666195" cy="839892"/>
            </a:xfrm>
            <a:custGeom>
              <a:rect b="b" l="l" r="r" t="t"/>
              <a:pathLst>
                <a:path extrusionOk="0" h="32257" w="25586">
                  <a:moveTo>
                    <a:pt x="68" y="1"/>
                  </a:moveTo>
                  <a:lnTo>
                    <a:pt x="1" y="17513"/>
                  </a:lnTo>
                  <a:lnTo>
                    <a:pt x="25553" y="32257"/>
                  </a:lnTo>
                  <a:lnTo>
                    <a:pt x="25586" y="1474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6244771" y="3935143"/>
              <a:ext cx="16534" cy="465577"/>
            </a:xfrm>
            <a:custGeom>
              <a:rect b="b" l="l" r="r" t="t"/>
              <a:pathLst>
                <a:path extrusionOk="0" h="17881" w="635">
                  <a:moveTo>
                    <a:pt x="635" y="1"/>
                  </a:moveTo>
                  <a:lnTo>
                    <a:pt x="34" y="335"/>
                  </a:lnTo>
                  <a:lnTo>
                    <a:pt x="1" y="17880"/>
                  </a:lnTo>
                  <a:lnTo>
                    <a:pt x="568" y="17514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5580346" y="3551273"/>
              <a:ext cx="680959" cy="392593"/>
            </a:xfrm>
            <a:custGeom>
              <a:rect b="b" l="l" r="r" t="t"/>
              <a:pathLst>
                <a:path extrusionOk="0" h="15078" w="26153">
                  <a:moveTo>
                    <a:pt x="601" y="0"/>
                  </a:moveTo>
                  <a:lnTo>
                    <a:pt x="1" y="334"/>
                  </a:lnTo>
                  <a:lnTo>
                    <a:pt x="25552" y="15078"/>
                  </a:lnTo>
                  <a:lnTo>
                    <a:pt x="26153" y="14744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5555168" y="3513518"/>
              <a:ext cx="736549" cy="946255"/>
            </a:xfrm>
            <a:custGeom>
              <a:rect b="b" l="l" r="r" t="t"/>
              <a:pathLst>
                <a:path extrusionOk="0" h="36342" w="28288">
                  <a:moveTo>
                    <a:pt x="863" y="0"/>
                  </a:moveTo>
                  <a:cubicBezTo>
                    <a:pt x="752" y="0"/>
                    <a:pt x="651" y="27"/>
                    <a:pt x="567" y="82"/>
                  </a:cubicBezTo>
                  <a:lnTo>
                    <a:pt x="0" y="416"/>
                  </a:lnTo>
                  <a:cubicBezTo>
                    <a:pt x="88" y="372"/>
                    <a:pt x="188" y="348"/>
                    <a:pt x="298" y="348"/>
                  </a:cubicBezTo>
                  <a:cubicBezTo>
                    <a:pt x="440" y="348"/>
                    <a:pt x="598" y="389"/>
                    <a:pt x="768" y="483"/>
                  </a:cubicBezTo>
                  <a:lnTo>
                    <a:pt x="26619" y="15427"/>
                  </a:lnTo>
                  <a:cubicBezTo>
                    <a:pt x="27186" y="15760"/>
                    <a:pt x="27720" y="16594"/>
                    <a:pt x="27720" y="17328"/>
                  </a:cubicBezTo>
                  <a:lnTo>
                    <a:pt x="27687" y="34741"/>
                  </a:lnTo>
                  <a:lnTo>
                    <a:pt x="27687" y="36342"/>
                  </a:lnTo>
                  <a:lnTo>
                    <a:pt x="28254" y="36008"/>
                  </a:lnTo>
                  <a:lnTo>
                    <a:pt x="28254" y="34407"/>
                  </a:lnTo>
                  <a:lnTo>
                    <a:pt x="28287" y="16961"/>
                  </a:lnTo>
                  <a:cubicBezTo>
                    <a:pt x="28287" y="16327"/>
                    <a:pt x="27820" y="15427"/>
                    <a:pt x="27186" y="15060"/>
                  </a:cubicBezTo>
                  <a:lnTo>
                    <a:pt x="1368" y="149"/>
                  </a:lnTo>
                  <a:cubicBezTo>
                    <a:pt x="1193" y="52"/>
                    <a:pt x="101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5545612" y="3522345"/>
              <a:ext cx="731341" cy="937428"/>
            </a:xfrm>
            <a:custGeom>
              <a:rect b="b" l="l" r="r" t="t"/>
              <a:pathLst>
                <a:path extrusionOk="0" h="36003" w="28088">
                  <a:moveTo>
                    <a:pt x="1335" y="1445"/>
                  </a:moveTo>
                  <a:lnTo>
                    <a:pt x="26886" y="16189"/>
                  </a:lnTo>
                  <a:lnTo>
                    <a:pt x="26853" y="33734"/>
                  </a:lnTo>
                  <a:lnTo>
                    <a:pt x="1301" y="18957"/>
                  </a:lnTo>
                  <a:lnTo>
                    <a:pt x="1335" y="1445"/>
                  </a:lnTo>
                  <a:close/>
                  <a:moveTo>
                    <a:pt x="648" y="1"/>
                  </a:moveTo>
                  <a:cubicBezTo>
                    <a:pt x="286" y="1"/>
                    <a:pt x="34" y="280"/>
                    <a:pt x="34" y="778"/>
                  </a:cubicBezTo>
                  <a:cubicBezTo>
                    <a:pt x="0" y="19825"/>
                    <a:pt x="0" y="19558"/>
                    <a:pt x="0" y="19825"/>
                  </a:cubicBezTo>
                  <a:lnTo>
                    <a:pt x="28054" y="36003"/>
                  </a:lnTo>
                  <a:lnTo>
                    <a:pt x="28054" y="34702"/>
                  </a:lnTo>
                  <a:lnTo>
                    <a:pt x="28054" y="34402"/>
                  </a:lnTo>
                  <a:lnTo>
                    <a:pt x="28087" y="16989"/>
                  </a:lnTo>
                  <a:cubicBezTo>
                    <a:pt x="28087" y="16289"/>
                    <a:pt x="27587" y="15421"/>
                    <a:pt x="26986" y="15054"/>
                  </a:cubicBezTo>
                  <a:lnTo>
                    <a:pt x="1135" y="144"/>
                  </a:lnTo>
                  <a:cubicBezTo>
                    <a:pt x="961" y="47"/>
                    <a:pt x="795" y="1"/>
                    <a:pt x="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4497290" y="1649702"/>
              <a:ext cx="369160" cy="515907"/>
            </a:xfrm>
            <a:custGeom>
              <a:rect b="b" l="l" r="r" t="t"/>
              <a:pathLst>
                <a:path extrusionOk="0" h="19814" w="14178">
                  <a:moveTo>
                    <a:pt x="1857" y="0"/>
                  </a:moveTo>
                  <a:cubicBezTo>
                    <a:pt x="1798" y="0"/>
                    <a:pt x="1747" y="17"/>
                    <a:pt x="1702" y="47"/>
                  </a:cubicBezTo>
                  <a:lnTo>
                    <a:pt x="1602" y="47"/>
                  </a:lnTo>
                  <a:cubicBezTo>
                    <a:pt x="1602" y="47"/>
                    <a:pt x="1568" y="80"/>
                    <a:pt x="1568" y="80"/>
                  </a:cubicBezTo>
                  <a:lnTo>
                    <a:pt x="1501" y="80"/>
                  </a:lnTo>
                  <a:cubicBezTo>
                    <a:pt x="1468" y="113"/>
                    <a:pt x="1468" y="113"/>
                    <a:pt x="1435" y="113"/>
                  </a:cubicBezTo>
                  <a:lnTo>
                    <a:pt x="1401" y="113"/>
                  </a:lnTo>
                  <a:cubicBezTo>
                    <a:pt x="1401" y="113"/>
                    <a:pt x="1368" y="113"/>
                    <a:pt x="1368" y="147"/>
                  </a:cubicBezTo>
                  <a:lnTo>
                    <a:pt x="1268" y="147"/>
                  </a:lnTo>
                  <a:cubicBezTo>
                    <a:pt x="1268" y="147"/>
                    <a:pt x="1235" y="180"/>
                    <a:pt x="1235" y="180"/>
                  </a:cubicBezTo>
                  <a:lnTo>
                    <a:pt x="1168" y="180"/>
                  </a:lnTo>
                  <a:cubicBezTo>
                    <a:pt x="1135" y="213"/>
                    <a:pt x="1135" y="213"/>
                    <a:pt x="1101" y="213"/>
                  </a:cubicBezTo>
                  <a:lnTo>
                    <a:pt x="1068" y="213"/>
                  </a:lnTo>
                  <a:cubicBezTo>
                    <a:pt x="1068" y="213"/>
                    <a:pt x="1034" y="213"/>
                    <a:pt x="1034" y="247"/>
                  </a:cubicBezTo>
                  <a:lnTo>
                    <a:pt x="934" y="247"/>
                  </a:lnTo>
                  <a:cubicBezTo>
                    <a:pt x="934" y="247"/>
                    <a:pt x="901" y="280"/>
                    <a:pt x="901" y="280"/>
                  </a:cubicBezTo>
                  <a:lnTo>
                    <a:pt x="834" y="280"/>
                  </a:lnTo>
                  <a:cubicBezTo>
                    <a:pt x="801" y="313"/>
                    <a:pt x="801" y="313"/>
                    <a:pt x="768" y="313"/>
                  </a:cubicBezTo>
                  <a:lnTo>
                    <a:pt x="734" y="313"/>
                  </a:lnTo>
                  <a:cubicBezTo>
                    <a:pt x="734" y="313"/>
                    <a:pt x="701" y="313"/>
                    <a:pt x="701" y="347"/>
                  </a:cubicBezTo>
                  <a:lnTo>
                    <a:pt x="601" y="347"/>
                  </a:lnTo>
                  <a:cubicBezTo>
                    <a:pt x="601" y="347"/>
                    <a:pt x="567" y="380"/>
                    <a:pt x="567" y="380"/>
                  </a:cubicBezTo>
                  <a:lnTo>
                    <a:pt x="501" y="380"/>
                  </a:lnTo>
                  <a:cubicBezTo>
                    <a:pt x="467" y="413"/>
                    <a:pt x="467" y="413"/>
                    <a:pt x="434" y="413"/>
                  </a:cubicBezTo>
                  <a:cubicBezTo>
                    <a:pt x="167" y="480"/>
                    <a:pt x="0" y="847"/>
                    <a:pt x="0" y="1381"/>
                  </a:cubicBezTo>
                  <a:lnTo>
                    <a:pt x="0" y="11621"/>
                  </a:lnTo>
                  <a:cubicBezTo>
                    <a:pt x="0" y="12389"/>
                    <a:pt x="367" y="13223"/>
                    <a:pt x="801" y="13489"/>
                  </a:cubicBezTo>
                  <a:lnTo>
                    <a:pt x="2402" y="14457"/>
                  </a:lnTo>
                  <a:lnTo>
                    <a:pt x="2402" y="17592"/>
                  </a:lnTo>
                  <a:lnTo>
                    <a:pt x="2435" y="17559"/>
                  </a:lnTo>
                  <a:lnTo>
                    <a:pt x="2502" y="17526"/>
                  </a:lnTo>
                  <a:lnTo>
                    <a:pt x="2502" y="17559"/>
                  </a:lnTo>
                  <a:lnTo>
                    <a:pt x="2536" y="17526"/>
                  </a:lnTo>
                  <a:lnTo>
                    <a:pt x="2569" y="17492"/>
                  </a:lnTo>
                  <a:lnTo>
                    <a:pt x="2569" y="17526"/>
                  </a:lnTo>
                  <a:lnTo>
                    <a:pt x="2602" y="17492"/>
                  </a:lnTo>
                  <a:lnTo>
                    <a:pt x="2669" y="17459"/>
                  </a:lnTo>
                  <a:lnTo>
                    <a:pt x="2669" y="17492"/>
                  </a:lnTo>
                  <a:lnTo>
                    <a:pt x="2702" y="17459"/>
                  </a:lnTo>
                  <a:lnTo>
                    <a:pt x="2736" y="17426"/>
                  </a:lnTo>
                  <a:lnTo>
                    <a:pt x="2736" y="17459"/>
                  </a:lnTo>
                  <a:lnTo>
                    <a:pt x="2769" y="17426"/>
                  </a:lnTo>
                  <a:lnTo>
                    <a:pt x="2836" y="17392"/>
                  </a:lnTo>
                  <a:lnTo>
                    <a:pt x="2836" y="17426"/>
                  </a:lnTo>
                  <a:lnTo>
                    <a:pt x="2869" y="17392"/>
                  </a:lnTo>
                  <a:lnTo>
                    <a:pt x="2902" y="17359"/>
                  </a:lnTo>
                  <a:lnTo>
                    <a:pt x="2902" y="17392"/>
                  </a:lnTo>
                  <a:lnTo>
                    <a:pt x="2936" y="17359"/>
                  </a:lnTo>
                  <a:lnTo>
                    <a:pt x="3003" y="17326"/>
                  </a:lnTo>
                  <a:lnTo>
                    <a:pt x="3003" y="17359"/>
                  </a:lnTo>
                  <a:lnTo>
                    <a:pt x="3036" y="17326"/>
                  </a:lnTo>
                  <a:lnTo>
                    <a:pt x="3069" y="17292"/>
                  </a:lnTo>
                  <a:lnTo>
                    <a:pt x="3069" y="17326"/>
                  </a:lnTo>
                  <a:lnTo>
                    <a:pt x="3103" y="17292"/>
                  </a:lnTo>
                  <a:lnTo>
                    <a:pt x="3169" y="17259"/>
                  </a:lnTo>
                  <a:lnTo>
                    <a:pt x="3169" y="17292"/>
                  </a:lnTo>
                  <a:lnTo>
                    <a:pt x="3203" y="17259"/>
                  </a:lnTo>
                  <a:lnTo>
                    <a:pt x="3236" y="17225"/>
                  </a:lnTo>
                  <a:lnTo>
                    <a:pt x="3236" y="17259"/>
                  </a:lnTo>
                  <a:lnTo>
                    <a:pt x="3269" y="17225"/>
                  </a:lnTo>
                  <a:lnTo>
                    <a:pt x="3336" y="17192"/>
                  </a:lnTo>
                  <a:lnTo>
                    <a:pt x="3336" y="17225"/>
                  </a:lnTo>
                  <a:lnTo>
                    <a:pt x="3369" y="17192"/>
                  </a:lnTo>
                  <a:lnTo>
                    <a:pt x="3403" y="17159"/>
                  </a:lnTo>
                  <a:lnTo>
                    <a:pt x="3403" y="17192"/>
                  </a:lnTo>
                  <a:lnTo>
                    <a:pt x="3436" y="17159"/>
                  </a:lnTo>
                  <a:lnTo>
                    <a:pt x="3503" y="17125"/>
                  </a:lnTo>
                  <a:lnTo>
                    <a:pt x="3503" y="17159"/>
                  </a:lnTo>
                  <a:lnTo>
                    <a:pt x="3536" y="17125"/>
                  </a:lnTo>
                  <a:lnTo>
                    <a:pt x="3570" y="17092"/>
                  </a:lnTo>
                  <a:lnTo>
                    <a:pt x="3570" y="17125"/>
                  </a:lnTo>
                  <a:lnTo>
                    <a:pt x="3603" y="17092"/>
                  </a:lnTo>
                  <a:lnTo>
                    <a:pt x="3670" y="17059"/>
                  </a:lnTo>
                  <a:lnTo>
                    <a:pt x="3670" y="17092"/>
                  </a:lnTo>
                  <a:lnTo>
                    <a:pt x="3703" y="17059"/>
                  </a:lnTo>
                  <a:lnTo>
                    <a:pt x="5037" y="15891"/>
                  </a:lnTo>
                  <a:lnTo>
                    <a:pt x="12376" y="19727"/>
                  </a:lnTo>
                  <a:cubicBezTo>
                    <a:pt x="12482" y="19791"/>
                    <a:pt x="12574" y="19814"/>
                    <a:pt x="12653" y="19814"/>
                  </a:cubicBezTo>
                  <a:cubicBezTo>
                    <a:pt x="12698" y="19814"/>
                    <a:pt x="12740" y="19806"/>
                    <a:pt x="12776" y="19794"/>
                  </a:cubicBezTo>
                  <a:lnTo>
                    <a:pt x="12843" y="19794"/>
                  </a:lnTo>
                  <a:cubicBezTo>
                    <a:pt x="12843" y="19761"/>
                    <a:pt x="12876" y="19761"/>
                    <a:pt x="12876" y="19761"/>
                  </a:cubicBezTo>
                  <a:cubicBezTo>
                    <a:pt x="13677" y="19427"/>
                    <a:pt x="14177" y="19460"/>
                    <a:pt x="14177" y="18426"/>
                  </a:cubicBezTo>
                  <a:lnTo>
                    <a:pt x="14177" y="8152"/>
                  </a:lnTo>
                  <a:cubicBezTo>
                    <a:pt x="14177" y="7519"/>
                    <a:pt x="13810" y="6685"/>
                    <a:pt x="13377" y="6418"/>
                  </a:cubicBezTo>
                  <a:lnTo>
                    <a:pt x="2102" y="80"/>
                  </a:lnTo>
                  <a:cubicBezTo>
                    <a:pt x="2010" y="25"/>
                    <a:pt x="1928" y="0"/>
                    <a:pt x="1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4498149" y="1660898"/>
              <a:ext cx="343096" cy="508096"/>
            </a:xfrm>
            <a:custGeom>
              <a:rect b="b" l="l" r="r" t="t"/>
              <a:pathLst>
                <a:path extrusionOk="0" h="19514" w="13177">
                  <a:moveTo>
                    <a:pt x="540" y="1"/>
                  </a:moveTo>
                  <a:cubicBezTo>
                    <a:pt x="230" y="1"/>
                    <a:pt x="1" y="378"/>
                    <a:pt x="1" y="984"/>
                  </a:cubicBezTo>
                  <a:lnTo>
                    <a:pt x="1" y="11225"/>
                  </a:lnTo>
                  <a:cubicBezTo>
                    <a:pt x="1" y="11992"/>
                    <a:pt x="368" y="12826"/>
                    <a:pt x="801" y="13093"/>
                  </a:cubicBezTo>
                  <a:lnTo>
                    <a:pt x="2402" y="14060"/>
                  </a:lnTo>
                  <a:lnTo>
                    <a:pt x="2402" y="17196"/>
                  </a:lnTo>
                  <a:lnTo>
                    <a:pt x="4504" y="15294"/>
                  </a:lnTo>
                  <a:lnTo>
                    <a:pt x="12343" y="19431"/>
                  </a:lnTo>
                  <a:cubicBezTo>
                    <a:pt x="12441" y="19487"/>
                    <a:pt x="12535" y="19513"/>
                    <a:pt x="12621" y="19513"/>
                  </a:cubicBezTo>
                  <a:cubicBezTo>
                    <a:pt x="12948" y="19513"/>
                    <a:pt x="13177" y="19136"/>
                    <a:pt x="13177" y="18530"/>
                  </a:cubicBezTo>
                  <a:lnTo>
                    <a:pt x="13177" y="8289"/>
                  </a:lnTo>
                  <a:cubicBezTo>
                    <a:pt x="13177" y="7489"/>
                    <a:pt x="12810" y="6655"/>
                    <a:pt x="12343" y="6421"/>
                  </a:cubicBezTo>
                  <a:lnTo>
                    <a:pt x="801" y="84"/>
                  </a:lnTo>
                  <a:cubicBezTo>
                    <a:pt x="710" y="28"/>
                    <a:pt x="622" y="1"/>
                    <a:pt x="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4587614" y="1865761"/>
              <a:ext cx="21741" cy="39837"/>
            </a:xfrm>
            <a:custGeom>
              <a:rect b="b" l="l" r="r" t="t"/>
              <a:pathLst>
                <a:path extrusionOk="0" h="1530" w="835">
                  <a:moveTo>
                    <a:pt x="256" y="0"/>
                  </a:moveTo>
                  <a:cubicBezTo>
                    <a:pt x="101" y="0"/>
                    <a:pt x="1" y="210"/>
                    <a:pt x="1" y="521"/>
                  </a:cubicBezTo>
                  <a:cubicBezTo>
                    <a:pt x="1" y="922"/>
                    <a:pt x="167" y="1355"/>
                    <a:pt x="401" y="1489"/>
                  </a:cubicBezTo>
                  <a:cubicBezTo>
                    <a:pt x="450" y="1517"/>
                    <a:pt x="497" y="1530"/>
                    <a:pt x="541" y="1530"/>
                  </a:cubicBezTo>
                  <a:cubicBezTo>
                    <a:pt x="709" y="1530"/>
                    <a:pt x="834" y="1339"/>
                    <a:pt x="834" y="1022"/>
                  </a:cubicBezTo>
                  <a:cubicBezTo>
                    <a:pt x="834" y="622"/>
                    <a:pt x="634" y="188"/>
                    <a:pt x="401" y="54"/>
                  </a:cubicBezTo>
                  <a:cubicBezTo>
                    <a:pt x="349" y="17"/>
                    <a:pt x="300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4652760" y="1904323"/>
              <a:ext cx="21741" cy="40280"/>
            </a:xfrm>
            <a:custGeom>
              <a:rect b="b" l="l" r="r" t="t"/>
              <a:pathLst>
                <a:path extrusionOk="0" h="1547" w="835">
                  <a:moveTo>
                    <a:pt x="264" y="0"/>
                  </a:moveTo>
                  <a:cubicBezTo>
                    <a:pt x="105" y="0"/>
                    <a:pt x="0" y="191"/>
                    <a:pt x="0" y="508"/>
                  </a:cubicBezTo>
                  <a:cubicBezTo>
                    <a:pt x="0" y="942"/>
                    <a:pt x="167" y="1375"/>
                    <a:pt x="401" y="1509"/>
                  </a:cubicBezTo>
                  <a:cubicBezTo>
                    <a:pt x="445" y="1535"/>
                    <a:pt x="489" y="1547"/>
                    <a:pt x="530" y="1547"/>
                  </a:cubicBezTo>
                  <a:cubicBezTo>
                    <a:pt x="704" y="1547"/>
                    <a:pt x="834" y="1332"/>
                    <a:pt x="834" y="1009"/>
                  </a:cubicBezTo>
                  <a:cubicBezTo>
                    <a:pt x="834" y="608"/>
                    <a:pt x="634" y="175"/>
                    <a:pt x="401" y="41"/>
                  </a:cubicBezTo>
                  <a:cubicBezTo>
                    <a:pt x="352" y="13"/>
                    <a:pt x="30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4717906" y="1943040"/>
              <a:ext cx="21741" cy="39863"/>
            </a:xfrm>
            <a:custGeom>
              <a:rect b="b" l="l" r="r" t="t"/>
              <a:pathLst>
                <a:path extrusionOk="0" h="1531" w="835">
                  <a:moveTo>
                    <a:pt x="284" y="1"/>
                  </a:moveTo>
                  <a:cubicBezTo>
                    <a:pt x="121" y="1"/>
                    <a:pt x="0" y="211"/>
                    <a:pt x="0" y="522"/>
                  </a:cubicBezTo>
                  <a:cubicBezTo>
                    <a:pt x="0" y="923"/>
                    <a:pt x="200" y="1356"/>
                    <a:pt x="434" y="1490"/>
                  </a:cubicBezTo>
                  <a:cubicBezTo>
                    <a:pt x="482" y="1517"/>
                    <a:pt x="528" y="1531"/>
                    <a:pt x="570" y="1531"/>
                  </a:cubicBezTo>
                  <a:cubicBezTo>
                    <a:pt x="730" y="1531"/>
                    <a:pt x="834" y="1339"/>
                    <a:pt x="834" y="1023"/>
                  </a:cubicBezTo>
                  <a:cubicBezTo>
                    <a:pt x="834" y="622"/>
                    <a:pt x="634" y="189"/>
                    <a:pt x="434" y="55"/>
                  </a:cubicBezTo>
                  <a:cubicBezTo>
                    <a:pt x="382" y="18"/>
                    <a:pt x="331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5582950" y="2263744"/>
              <a:ext cx="369160" cy="517235"/>
            </a:xfrm>
            <a:custGeom>
              <a:rect b="b" l="l" r="r" t="t"/>
              <a:pathLst>
                <a:path extrusionOk="0" h="19865" w="14178">
                  <a:moveTo>
                    <a:pt x="1857" y="1"/>
                  </a:moveTo>
                  <a:cubicBezTo>
                    <a:pt x="1799" y="1"/>
                    <a:pt x="1747" y="17"/>
                    <a:pt x="1702" y="47"/>
                  </a:cubicBezTo>
                  <a:lnTo>
                    <a:pt x="1602" y="47"/>
                  </a:lnTo>
                  <a:cubicBezTo>
                    <a:pt x="1602" y="47"/>
                    <a:pt x="1569" y="80"/>
                    <a:pt x="1569" y="80"/>
                  </a:cubicBezTo>
                  <a:lnTo>
                    <a:pt x="1502" y="80"/>
                  </a:lnTo>
                  <a:cubicBezTo>
                    <a:pt x="1469" y="114"/>
                    <a:pt x="1469" y="114"/>
                    <a:pt x="1435" y="114"/>
                  </a:cubicBezTo>
                  <a:lnTo>
                    <a:pt x="1402" y="114"/>
                  </a:lnTo>
                  <a:cubicBezTo>
                    <a:pt x="1402" y="114"/>
                    <a:pt x="1368" y="114"/>
                    <a:pt x="1368" y="147"/>
                  </a:cubicBezTo>
                  <a:lnTo>
                    <a:pt x="1268" y="147"/>
                  </a:lnTo>
                  <a:cubicBezTo>
                    <a:pt x="1268" y="147"/>
                    <a:pt x="1235" y="181"/>
                    <a:pt x="1235" y="181"/>
                  </a:cubicBezTo>
                  <a:lnTo>
                    <a:pt x="1168" y="181"/>
                  </a:lnTo>
                  <a:cubicBezTo>
                    <a:pt x="1135" y="214"/>
                    <a:pt x="1135" y="214"/>
                    <a:pt x="1102" y="214"/>
                  </a:cubicBezTo>
                  <a:lnTo>
                    <a:pt x="1068" y="214"/>
                  </a:lnTo>
                  <a:cubicBezTo>
                    <a:pt x="1068" y="214"/>
                    <a:pt x="1035" y="214"/>
                    <a:pt x="1035" y="247"/>
                  </a:cubicBezTo>
                  <a:lnTo>
                    <a:pt x="935" y="247"/>
                  </a:lnTo>
                  <a:cubicBezTo>
                    <a:pt x="935" y="247"/>
                    <a:pt x="901" y="281"/>
                    <a:pt x="901" y="281"/>
                  </a:cubicBezTo>
                  <a:lnTo>
                    <a:pt x="835" y="281"/>
                  </a:lnTo>
                  <a:cubicBezTo>
                    <a:pt x="801" y="314"/>
                    <a:pt x="801" y="314"/>
                    <a:pt x="768" y="314"/>
                  </a:cubicBezTo>
                  <a:lnTo>
                    <a:pt x="735" y="314"/>
                  </a:lnTo>
                  <a:cubicBezTo>
                    <a:pt x="735" y="314"/>
                    <a:pt x="701" y="314"/>
                    <a:pt x="701" y="347"/>
                  </a:cubicBezTo>
                  <a:lnTo>
                    <a:pt x="601" y="347"/>
                  </a:lnTo>
                  <a:cubicBezTo>
                    <a:pt x="601" y="347"/>
                    <a:pt x="568" y="381"/>
                    <a:pt x="568" y="381"/>
                  </a:cubicBezTo>
                  <a:lnTo>
                    <a:pt x="501" y="381"/>
                  </a:lnTo>
                  <a:cubicBezTo>
                    <a:pt x="468" y="414"/>
                    <a:pt x="468" y="414"/>
                    <a:pt x="434" y="414"/>
                  </a:cubicBezTo>
                  <a:cubicBezTo>
                    <a:pt x="168" y="481"/>
                    <a:pt x="1" y="848"/>
                    <a:pt x="1" y="1381"/>
                  </a:cubicBezTo>
                  <a:lnTo>
                    <a:pt x="1" y="11622"/>
                  </a:lnTo>
                  <a:cubicBezTo>
                    <a:pt x="1" y="12389"/>
                    <a:pt x="368" y="13223"/>
                    <a:pt x="801" y="13490"/>
                  </a:cubicBezTo>
                  <a:lnTo>
                    <a:pt x="2403" y="14457"/>
                  </a:lnTo>
                  <a:lnTo>
                    <a:pt x="2403" y="17593"/>
                  </a:lnTo>
                  <a:lnTo>
                    <a:pt x="2436" y="17560"/>
                  </a:lnTo>
                  <a:lnTo>
                    <a:pt x="2503" y="17526"/>
                  </a:lnTo>
                  <a:lnTo>
                    <a:pt x="2503" y="17560"/>
                  </a:lnTo>
                  <a:lnTo>
                    <a:pt x="2536" y="17526"/>
                  </a:lnTo>
                  <a:lnTo>
                    <a:pt x="2569" y="17493"/>
                  </a:lnTo>
                  <a:lnTo>
                    <a:pt x="2569" y="17526"/>
                  </a:lnTo>
                  <a:lnTo>
                    <a:pt x="2603" y="17493"/>
                  </a:lnTo>
                  <a:lnTo>
                    <a:pt x="2669" y="17460"/>
                  </a:lnTo>
                  <a:lnTo>
                    <a:pt x="2669" y="17493"/>
                  </a:lnTo>
                  <a:lnTo>
                    <a:pt x="2703" y="17460"/>
                  </a:lnTo>
                  <a:lnTo>
                    <a:pt x="2703" y="17526"/>
                  </a:lnTo>
                  <a:lnTo>
                    <a:pt x="2736" y="17460"/>
                  </a:lnTo>
                  <a:lnTo>
                    <a:pt x="2736" y="17493"/>
                  </a:lnTo>
                  <a:lnTo>
                    <a:pt x="2769" y="17460"/>
                  </a:lnTo>
                  <a:lnTo>
                    <a:pt x="2769" y="17493"/>
                  </a:lnTo>
                  <a:lnTo>
                    <a:pt x="2836" y="17426"/>
                  </a:lnTo>
                  <a:lnTo>
                    <a:pt x="2836" y="17460"/>
                  </a:lnTo>
                  <a:lnTo>
                    <a:pt x="2870" y="17426"/>
                  </a:lnTo>
                  <a:lnTo>
                    <a:pt x="2870" y="17460"/>
                  </a:lnTo>
                  <a:lnTo>
                    <a:pt x="2903" y="17393"/>
                  </a:lnTo>
                  <a:lnTo>
                    <a:pt x="2903" y="17426"/>
                  </a:lnTo>
                  <a:lnTo>
                    <a:pt x="2936" y="17393"/>
                  </a:lnTo>
                  <a:lnTo>
                    <a:pt x="2936" y="17426"/>
                  </a:lnTo>
                  <a:lnTo>
                    <a:pt x="3003" y="17359"/>
                  </a:lnTo>
                  <a:lnTo>
                    <a:pt x="3003" y="17393"/>
                  </a:lnTo>
                  <a:lnTo>
                    <a:pt x="3036" y="17359"/>
                  </a:lnTo>
                  <a:lnTo>
                    <a:pt x="3036" y="17393"/>
                  </a:lnTo>
                  <a:lnTo>
                    <a:pt x="3070" y="17326"/>
                  </a:lnTo>
                  <a:lnTo>
                    <a:pt x="3070" y="17359"/>
                  </a:lnTo>
                  <a:lnTo>
                    <a:pt x="3103" y="17326"/>
                  </a:lnTo>
                  <a:lnTo>
                    <a:pt x="3103" y="17359"/>
                  </a:lnTo>
                  <a:lnTo>
                    <a:pt x="3170" y="17293"/>
                  </a:lnTo>
                  <a:lnTo>
                    <a:pt x="3170" y="17326"/>
                  </a:lnTo>
                  <a:lnTo>
                    <a:pt x="3203" y="17293"/>
                  </a:lnTo>
                  <a:lnTo>
                    <a:pt x="3203" y="17326"/>
                  </a:lnTo>
                  <a:lnTo>
                    <a:pt x="3236" y="17259"/>
                  </a:lnTo>
                  <a:lnTo>
                    <a:pt x="3236" y="17293"/>
                  </a:lnTo>
                  <a:lnTo>
                    <a:pt x="3270" y="17259"/>
                  </a:lnTo>
                  <a:lnTo>
                    <a:pt x="3270" y="17293"/>
                  </a:lnTo>
                  <a:lnTo>
                    <a:pt x="3337" y="17226"/>
                  </a:lnTo>
                  <a:lnTo>
                    <a:pt x="3337" y="17259"/>
                  </a:lnTo>
                  <a:lnTo>
                    <a:pt x="3370" y="17226"/>
                  </a:lnTo>
                  <a:lnTo>
                    <a:pt x="3370" y="17259"/>
                  </a:lnTo>
                  <a:lnTo>
                    <a:pt x="3403" y="17193"/>
                  </a:lnTo>
                  <a:lnTo>
                    <a:pt x="3403" y="17226"/>
                  </a:lnTo>
                  <a:lnTo>
                    <a:pt x="3437" y="17193"/>
                  </a:lnTo>
                  <a:lnTo>
                    <a:pt x="3437" y="17226"/>
                  </a:lnTo>
                  <a:lnTo>
                    <a:pt x="3503" y="17159"/>
                  </a:lnTo>
                  <a:lnTo>
                    <a:pt x="3503" y="17193"/>
                  </a:lnTo>
                  <a:lnTo>
                    <a:pt x="3537" y="17159"/>
                  </a:lnTo>
                  <a:lnTo>
                    <a:pt x="3537" y="17193"/>
                  </a:lnTo>
                  <a:lnTo>
                    <a:pt x="3570" y="17126"/>
                  </a:lnTo>
                  <a:lnTo>
                    <a:pt x="3570" y="17159"/>
                  </a:lnTo>
                  <a:lnTo>
                    <a:pt x="3603" y="17126"/>
                  </a:lnTo>
                  <a:lnTo>
                    <a:pt x="3603" y="17159"/>
                  </a:lnTo>
                  <a:lnTo>
                    <a:pt x="3670" y="17093"/>
                  </a:lnTo>
                  <a:lnTo>
                    <a:pt x="3670" y="17126"/>
                  </a:lnTo>
                  <a:lnTo>
                    <a:pt x="3703" y="17093"/>
                  </a:lnTo>
                  <a:lnTo>
                    <a:pt x="3703" y="17126"/>
                  </a:lnTo>
                  <a:lnTo>
                    <a:pt x="5038" y="15925"/>
                  </a:lnTo>
                  <a:lnTo>
                    <a:pt x="12410" y="19795"/>
                  </a:lnTo>
                  <a:cubicBezTo>
                    <a:pt x="12492" y="19836"/>
                    <a:pt x="12575" y="19864"/>
                    <a:pt x="12657" y="19864"/>
                  </a:cubicBezTo>
                  <a:cubicBezTo>
                    <a:pt x="12708" y="19864"/>
                    <a:pt x="12759" y="19853"/>
                    <a:pt x="12810" y="19828"/>
                  </a:cubicBezTo>
                  <a:lnTo>
                    <a:pt x="12877" y="19828"/>
                  </a:lnTo>
                  <a:cubicBezTo>
                    <a:pt x="13677" y="19494"/>
                    <a:pt x="14178" y="19494"/>
                    <a:pt x="14178" y="18460"/>
                  </a:cubicBezTo>
                  <a:lnTo>
                    <a:pt x="14178" y="8220"/>
                  </a:lnTo>
                  <a:cubicBezTo>
                    <a:pt x="14178" y="7519"/>
                    <a:pt x="13811" y="6685"/>
                    <a:pt x="13377" y="6418"/>
                  </a:cubicBezTo>
                  <a:lnTo>
                    <a:pt x="2102" y="80"/>
                  </a:lnTo>
                  <a:cubicBezTo>
                    <a:pt x="2011" y="25"/>
                    <a:pt x="1929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5583835" y="2274966"/>
              <a:ext cx="343096" cy="508070"/>
            </a:xfrm>
            <a:custGeom>
              <a:rect b="b" l="l" r="r" t="t"/>
              <a:pathLst>
                <a:path extrusionOk="0" h="19513" w="13177">
                  <a:moveTo>
                    <a:pt x="539" y="0"/>
                  </a:moveTo>
                  <a:cubicBezTo>
                    <a:pt x="229" y="0"/>
                    <a:pt x="0" y="378"/>
                    <a:pt x="0" y="984"/>
                  </a:cubicBezTo>
                  <a:lnTo>
                    <a:pt x="0" y="11224"/>
                  </a:lnTo>
                  <a:cubicBezTo>
                    <a:pt x="0" y="11992"/>
                    <a:pt x="367" y="12826"/>
                    <a:pt x="801" y="13092"/>
                  </a:cubicBezTo>
                  <a:lnTo>
                    <a:pt x="2402" y="14060"/>
                  </a:lnTo>
                  <a:lnTo>
                    <a:pt x="2402" y="17195"/>
                  </a:lnTo>
                  <a:lnTo>
                    <a:pt x="4503" y="15294"/>
                  </a:lnTo>
                  <a:lnTo>
                    <a:pt x="12376" y="19430"/>
                  </a:lnTo>
                  <a:cubicBezTo>
                    <a:pt x="12467" y="19486"/>
                    <a:pt x="12555" y="19513"/>
                    <a:pt x="12637" y="19513"/>
                  </a:cubicBezTo>
                  <a:cubicBezTo>
                    <a:pt x="12947" y="19513"/>
                    <a:pt x="13176" y="19136"/>
                    <a:pt x="13176" y="18530"/>
                  </a:cubicBezTo>
                  <a:lnTo>
                    <a:pt x="13176" y="8289"/>
                  </a:lnTo>
                  <a:cubicBezTo>
                    <a:pt x="13176" y="7522"/>
                    <a:pt x="12809" y="6688"/>
                    <a:pt x="12376" y="6421"/>
                  </a:cubicBezTo>
                  <a:lnTo>
                    <a:pt x="801" y="83"/>
                  </a:lnTo>
                  <a:cubicBezTo>
                    <a:pt x="710" y="27"/>
                    <a:pt x="622" y="0"/>
                    <a:pt x="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5673274" y="2479803"/>
              <a:ext cx="21741" cy="39863"/>
            </a:xfrm>
            <a:custGeom>
              <a:rect b="b" l="l" r="r" t="t"/>
              <a:pathLst>
                <a:path extrusionOk="0" h="1531" w="835">
                  <a:moveTo>
                    <a:pt x="256" y="1"/>
                  </a:moveTo>
                  <a:cubicBezTo>
                    <a:pt x="102" y="1"/>
                    <a:pt x="1" y="211"/>
                    <a:pt x="1" y="522"/>
                  </a:cubicBezTo>
                  <a:cubicBezTo>
                    <a:pt x="1" y="922"/>
                    <a:pt x="168" y="1356"/>
                    <a:pt x="401" y="1489"/>
                  </a:cubicBezTo>
                  <a:cubicBezTo>
                    <a:pt x="450" y="1517"/>
                    <a:pt x="497" y="1531"/>
                    <a:pt x="542" y="1531"/>
                  </a:cubicBezTo>
                  <a:cubicBezTo>
                    <a:pt x="710" y="1531"/>
                    <a:pt x="835" y="1339"/>
                    <a:pt x="835" y="1022"/>
                  </a:cubicBezTo>
                  <a:cubicBezTo>
                    <a:pt x="835" y="622"/>
                    <a:pt x="635" y="188"/>
                    <a:pt x="401" y="55"/>
                  </a:cubicBezTo>
                  <a:cubicBezTo>
                    <a:pt x="349" y="18"/>
                    <a:pt x="301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5738420" y="2518365"/>
              <a:ext cx="21741" cy="40306"/>
            </a:xfrm>
            <a:custGeom>
              <a:rect b="b" l="l" r="r" t="t"/>
              <a:pathLst>
                <a:path extrusionOk="0" h="1548" w="835">
                  <a:moveTo>
                    <a:pt x="294" y="1"/>
                  </a:moveTo>
                  <a:cubicBezTo>
                    <a:pt x="126" y="1"/>
                    <a:pt x="1" y="192"/>
                    <a:pt x="1" y="509"/>
                  </a:cubicBezTo>
                  <a:cubicBezTo>
                    <a:pt x="1" y="942"/>
                    <a:pt x="201" y="1376"/>
                    <a:pt x="434" y="1509"/>
                  </a:cubicBezTo>
                  <a:cubicBezTo>
                    <a:pt x="479" y="1535"/>
                    <a:pt x="522" y="1547"/>
                    <a:pt x="561" y="1547"/>
                  </a:cubicBezTo>
                  <a:cubicBezTo>
                    <a:pt x="726" y="1547"/>
                    <a:pt x="835" y="1333"/>
                    <a:pt x="835" y="1009"/>
                  </a:cubicBezTo>
                  <a:cubicBezTo>
                    <a:pt x="835" y="609"/>
                    <a:pt x="635" y="175"/>
                    <a:pt x="434" y="42"/>
                  </a:cubicBezTo>
                  <a:cubicBezTo>
                    <a:pt x="386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5803565" y="2556666"/>
              <a:ext cx="21741" cy="40306"/>
            </a:xfrm>
            <a:custGeom>
              <a:rect b="b" l="l" r="r" t="t"/>
              <a:pathLst>
                <a:path extrusionOk="0" h="1548" w="835">
                  <a:moveTo>
                    <a:pt x="305" y="1"/>
                  </a:moveTo>
                  <a:cubicBezTo>
                    <a:pt x="131" y="1"/>
                    <a:pt x="1" y="215"/>
                    <a:pt x="1" y="539"/>
                  </a:cubicBezTo>
                  <a:cubicBezTo>
                    <a:pt x="1" y="939"/>
                    <a:pt x="201" y="1373"/>
                    <a:pt x="434" y="1506"/>
                  </a:cubicBezTo>
                  <a:cubicBezTo>
                    <a:pt x="483" y="1534"/>
                    <a:pt x="529" y="1547"/>
                    <a:pt x="571" y="1547"/>
                  </a:cubicBezTo>
                  <a:cubicBezTo>
                    <a:pt x="730" y="1547"/>
                    <a:pt x="834" y="1356"/>
                    <a:pt x="834" y="1039"/>
                  </a:cubicBezTo>
                  <a:cubicBezTo>
                    <a:pt x="834" y="639"/>
                    <a:pt x="668" y="205"/>
                    <a:pt x="434" y="38"/>
                  </a:cubicBezTo>
                  <a:cubicBezTo>
                    <a:pt x="389" y="13"/>
                    <a:pt x="34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3401189" y="1995636"/>
              <a:ext cx="369160" cy="517834"/>
            </a:xfrm>
            <a:custGeom>
              <a:rect b="b" l="l" r="r" t="t"/>
              <a:pathLst>
                <a:path extrusionOk="0" h="19888" w="14178">
                  <a:moveTo>
                    <a:pt x="1821" y="0"/>
                  </a:moveTo>
                  <a:cubicBezTo>
                    <a:pt x="1770" y="0"/>
                    <a:pt x="1719" y="11"/>
                    <a:pt x="1669" y="37"/>
                  </a:cubicBezTo>
                  <a:lnTo>
                    <a:pt x="1635" y="37"/>
                  </a:lnTo>
                  <a:cubicBezTo>
                    <a:pt x="1635" y="37"/>
                    <a:pt x="1602" y="37"/>
                    <a:pt x="1602" y="70"/>
                  </a:cubicBezTo>
                  <a:lnTo>
                    <a:pt x="1502" y="70"/>
                  </a:lnTo>
                  <a:cubicBezTo>
                    <a:pt x="1502" y="70"/>
                    <a:pt x="1502" y="103"/>
                    <a:pt x="1468" y="103"/>
                  </a:cubicBezTo>
                  <a:lnTo>
                    <a:pt x="1402" y="103"/>
                  </a:lnTo>
                  <a:cubicBezTo>
                    <a:pt x="1368" y="137"/>
                    <a:pt x="1368" y="137"/>
                    <a:pt x="1335" y="137"/>
                  </a:cubicBezTo>
                  <a:lnTo>
                    <a:pt x="1302" y="137"/>
                  </a:lnTo>
                  <a:cubicBezTo>
                    <a:pt x="1302" y="137"/>
                    <a:pt x="1268" y="137"/>
                    <a:pt x="1268" y="170"/>
                  </a:cubicBezTo>
                  <a:lnTo>
                    <a:pt x="1168" y="170"/>
                  </a:lnTo>
                  <a:cubicBezTo>
                    <a:pt x="1168" y="170"/>
                    <a:pt x="1168" y="203"/>
                    <a:pt x="1135" y="203"/>
                  </a:cubicBezTo>
                  <a:lnTo>
                    <a:pt x="1068" y="203"/>
                  </a:lnTo>
                  <a:cubicBezTo>
                    <a:pt x="1035" y="237"/>
                    <a:pt x="1035" y="237"/>
                    <a:pt x="1001" y="237"/>
                  </a:cubicBezTo>
                  <a:lnTo>
                    <a:pt x="968" y="237"/>
                  </a:lnTo>
                  <a:cubicBezTo>
                    <a:pt x="968" y="237"/>
                    <a:pt x="935" y="237"/>
                    <a:pt x="935" y="270"/>
                  </a:cubicBezTo>
                  <a:lnTo>
                    <a:pt x="835" y="270"/>
                  </a:lnTo>
                  <a:cubicBezTo>
                    <a:pt x="835" y="270"/>
                    <a:pt x="835" y="304"/>
                    <a:pt x="801" y="304"/>
                  </a:cubicBezTo>
                  <a:lnTo>
                    <a:pt x="735" y="304"/>
                  </a:lnTo>
                  <a:cubicBezTo>
                    <a:pt x="701" y="337"/>
                    <a:pt x="701" y="337"/>
                    <a:pt x="668" y="337"/>
                  </a:cubicBezTo>
                  <a:lnTo>
                    <a:pt x="634" y="337"/>
                  </a:lnTo>
                  <a:cubicBezTo>
                    <a:pt x="634" y="337"/>
                    <a:pt x="601" y="337"/>
                    <a:pt x="601" y="370"/>
                  </a:cubicBezTo>
                  <a:lnTo>
                    <a:pt x="501" y="370"/>
                  </a:lnTo>
                  <a:cubicBezTo>
                    <a:pt x="501" y="370"/>
                    <a:pt x="501" y="404"/>
                    <a:pt x="468" y="404"/>
                  </a:cubicBezTo>
                  <a:lnTo>
                    <a:pt x="434" y="404"/>
                  </a:lnTo>
                  <a:cubicBezTo>
                    <a:pt x="167" y="470"/>
                    <a:pt x="1" y="837"/>
                    <a:pt x="1" y="1371"/>
                  </a:cubicBezTo>
                  <a:lnTo>
                    <a:pt x="1" y="11645"/>
                  </a:lnTo>
                  <a:cubicBezTo>
                    <a:pt x="1" y="12379"/>
                    <a:pt x="334" y="13213"/>
                    <a:pt x="801" y="13480"/>
                  </a:cubicBezTo>
                  <a:lnTo>
                    <a:pt x="2402" y="14447"/>
                  </a:lnTo>
                  <a:lnTo>
                    <a:pt x="2402" y="17583"/>
                  </a:lnTo>
                  <a:lnTo>
                    <a:pt x="2436" y="17549"/>
                  </a:lnTo>
                  <a:lnTo>
                    <a:pt x="2469" y="17516"/>
                  </a:lnTo>
                  <a:lnTo>
                    <a:pt x="2469" y="17549"/>
                  </a:lnTo>
                  <a:lnTo>
                    <a:pt x="2536" y="17516"/>
                  </a:lnTo>
                  <a:lnTo>
                    <a:pt x="2569" y="17483"/>
                  </a:lnTo>
                  <a:lnTo>
                    <a:pt x="2569" y="17516"/>
                  </a:lnTo>
                  <a:lnTo>
                    <a:pt x="2603" y="17483"/>
                  </a:lnTo>
                  <a:lnTo>
                    <a:pt x="2636" y="17449"/>
                  </a:lnTo>
                  <a:lnTo>
                    <a:pt x="2636" y="17483"/>
                  </a:lnTo>
                  <a:lnTo>
                    <a:pt x="2703" y="17449"/>
                  </a:lnTo>
                  <a:lnTo>
                    <a:pt x="2736" y="17416"/>
                  </a:lnTo>
                  <a:lnTo>
                    <a:pt x="2736" y="17449"/>
                  </a:lnTo>
                  <a:lnTo>
                    <a:pt x="2769" y="17416"/>
                  </a:lnTo>
                  <a:lnTo>
                    <a:pt x="2803" y="17382"/>
                  </a:lnTo>
                  <a:lnTo>
                    <a:pt x="2803" y="17416"/>
                  </a:lnTo>
                  <a:lnTo>
                    <a:pt x="2869" y="17382"/>
                  </a:lnTo>
                  <a:lnTo>
                    <a:pt x="2903" y="17349"/>
                  </a:lnTo>
                  <a:lnTo>
                    <a:pt x="2903" y="17382"/>
                  </a:lnTo>
                  <a:lnTo>
                    <a:pt x="2936" y="17349"/>
                  </a:lnTo>
                  <a:lnTo>
                    <a:pt x="2936" y="17382"/>
                  </a:lnTo>
                  <a:lnTo>
                    <a:pt x="2969" y="17316"/>
                  </a:lnTo>
                  <a:lnTo>
                    <a:pt x="2969" y="17349"/>
                  </a:lnTo>
                  <a:lnTo>
                    <a:pt x="3036" y="17316"/>
                  </a:lnTo>
                  <a:lnTo>
                    <a:pt x="3036" y="17349"/>
                  </a:lnTo>
                  <a:lnTo>
                    <a:pt x="3070" y="17282"/>
                  </a:lnTo>
                  <a:lnTo>
                    <a:pt x="3070" y="17382"/>
                  </a:lnTo>
                  <a:lnTo>
                    <a:pt x="3103" y="17349"/>
                  </a:lnTo>
                  <a:lnTo>
                    <a:pt x="3103" y="17382"/>
                  </a:lnTo>
                  <a:lnTo>
                    <a:pt x="3136" y="17316"/>
                  </a:lnTo>
                  <a:lnTo>
                    <a:pt x="3136" y="17349"/>
                  </a:lnTo>
                  <a:lnTo>
                    <a:pt x="3203" y="17316"/>
                  </a:lnTo>
                  <a:lnTo>
                    <a:pt x="3203" y="17349"/>
                  </a:lnTo>
                  <a:lnTo>
                    <a:pt x="3236" y="17282"/>
                  </a:lnTo>
                  <a:lnTo>
                    <a:pt x="3236" y="17316"/>
                  </a:lnTo>
                  <a:lnTo>
                    <a:pt x="3270" y="17282"/>
                  </a:lnTo>
                  <a:lnTo>
                    <a:pt x="3270" y="17316"/>
                  </a:lnTo>
                  <a:lnTo>
                    <a:pt x="3303" y="17249"/>
                  </a:lnTo>
                  <a:lnTo>
                    <a:pt x="3303" y="17282"/>
                  </a:lnTo>
                  <a:lnTo>
                    <a:pt x="3370" y="17249"/>
                  </a:lnTo>
                  <a:lnTo>
                    <a:pt x="3370" y="17282"/>
                  </a:lnTo>
                  <a:lnTo>
                    <a:pt x="3403" y="17216"/>
                  </a:lnTo>
                  <a:lnTo>
                    <a:pt x="3403" y="17249"/>
                  </a:lnTo>
                  <a:lnTo>
                    <a:pt x="3436" y="17216"/>
                  </a:lnTo>
                  <a:lnTo>
                    <a:pt x="3436" y="17249"/>
                  </a:lnTo>
                  <a:lnTo>
                    <a:pt x="3470" y="17182"/>
                  </a:lnTo>
                  <a:lnTo>
                    <a:pt x="3470" y="17216"/>
                  </a:lnTo>
                  <a:lnTo>
                    <a:pt x="3537" y="17182"/>
                  </a:lnTo>
                  <a:lnTo>
                    <a:pt x="3537" y="17216"/>
                  </a:lnTo>
                  <a:lnTo>
                    <a:pt x="3570" y="17182"/>
                  </a:lnTo>
                  <a:lnTo>
                    <a:pt x="3603" y="17149"/>
                  </a:lnTo>
                  <a:lnTo>
                    <a:pt x="3603" y="17182"/>
                  </a:lnTo>
                  <a:lnTo>
                    <a:pt x="3637" y="17149"/>
                  </a:lnTo>
                  <a:lnTo>
                    <a:pt x="3703" y="17116"/>
                  </a:lnTo>
                  <a:lnTo>
                    <a:pt x="3703" y="17149"/>
                  </a:lnTo>
                  <a:lnTo>
                    <a:pt x="5004" y="15948"/>
                  </a:lnTo>
                  <a:lnTo>
                    <a:pt x="12376" y="19818"/>
                  </a:lnTo>
                  <a:cubicBezTo>
                    <a:pt x="12479" y="19859"/>
                    <a:pt x="12570" y="19887"/>
                    <a:pt x="12647" y="19887"/>
                  </a:cubicBezTo>
                  <a:cubicBezTo>
                    <a:pt x="12695" y="19887"/>
                    <a:pt x="12738" y="19876"/>
                    <a:pt x="12776" y="19851"/>
                  </a:cubicBezTo>
                  <a:lnTo>
                    <a:pt x="12877" y="19851"/>
                  </a:lnTo>
                  <a:cubicBezTo>
                    <a:pt x="13677" y="19517"/>
                    <a:pt x="14177" y="19517"/>
                    <a:pt x="14177" y="18483"/>
                  </a:cubicBezTo>
                  <a:lnTo>
                    <a:pt x="14177" y="8243"/>
                  </a:lnTo>
                  <a:cubicBezTo>
                    <a:pt x="14144" y="7509"/>
                    <a:pt x="13811" y="6675"/>
                    <a:pt x="13344" y="6408"/>
                  </a:cubicBezTo>
                  <a:lnTo>
                    <a:pt x="2069" y="70"/>
                  </a:lnTo>
                  <a:cubicBezTo>
                    <a:pt x="1986" y="29"/>
                    <a:pt x="1904" y="0"/>
                    <a:pt x="1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402075" y="2006598"/>
              <a:ext cx="342211" cy="508070"/>
            </a:xfrm>
            <a:custGeom>
              <a:rect b="b" l="l" r="r" t="t"/>
              <a:pathLst>
                <a:path extrusionOk="0" h="19513" w="13143">
                  <a:moveTo>
                    <a:pt x="539" y="0"/>
                  </a:moveTo>
                  <a:cubicBezTo>
                    <a:pt x="229" y="0"/>
                    <a:pt x="0" y="377"/>
                    <a:pt x="0" y="983"/>
                  </a:cubicBezTo>
                  <a:lnTo>
                    <a:pt x="0" y="11224"/>
                  </a:lnTo>
                  <a:cubicBezTo>
                    <a:pt x="0" y="11991"/>
                    <a:pt x="367" y="12825"/>
                    <a:pt x="801" y="13092"/>
                  </a:cubicBezTo>
                  <a:lnTo>
                    <a:pt x="2402" y="14059"/>
                  </a:lnTo>
                  <a:lnTo>
                    <a:pt x="2402" y="17195"/>
                  </a:lnTo>
                  <a:lnTo>
                    <a:pt x="4503" y="15294"/>
                  </a:lnTo>
                  <a:lnTo>
                    <a:pt x="12342" y="19430"/>
                  </a:lnTo>
                  <a:cubicBezTo>
                    <a:pt x="12440" y="19486"/>
                    <a:pt x="12532" y="19513"/>
                    <a:pt x="12617" y="19513"/>
                  </a:cubicBezTo>
                  <a:cubicBezTo>
                    <a:pt x="12935" y="19513"/>
                    <a:pt x="13143" y="19135"/>
                    <a:pt x="13143" y="18529"/>
                  </a:cubicBezTo>
                  <a:lnTo>
                    <a:pt x="13143" y="8289"/>
                  </a:lnTo>
                  <a:cubicBezTo>
                    <a:pt x="13143" y="7521"/>
                    <a:pt x="12776" y="6687"/>
                    <a:pt x="12342" y="6421"/>
                  </a:cubicBezTo>
                  <a:lnTo>
                    <a:pt x="801" y="83"/>
                  </a:lnTo>
                  <a:cubicBezTo>
                    <a:pt x="710" y="27"/>
                    <a:pt x="621" y="0"/>
                    <a:pt x="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490654" y="2211773"/>
              <a:ext cx="22601" cy="39525"/>
            </a:xfrm>
            <a:custGeom>
              <a:rect b="b" l="l" r="r" t="t"/>
              <a:pathLst>
                <a:path extrusionOk="0" h="1518" w="868">
                  <a:moveTo>
                    <a:pt x="294" y="0"/>
                  </a:moveTo>
                  <a:cubicBezTo>
                    <a:pt x="126" y="0"/>
                    <a:pt x="0" y="192"/>
                    <a:pt x="0" y="509"/>
                  </a:cubicBezTo>
                  <a:cubicBezTo>
                    <a:pt x="0" y="909"/>
                    <a:pt x="201" y="1343"/>
                    <a:pt x="434" y="1476"/>
                  </a:cubicBezTo>
                  <a:cubicBezTo>
                    <a:pt x="483" y="1504"/>
                    <a:pt x="530" y="1517"/>
                    <a:pt x="574" y="1517"/>
                  </a:cubicBezTo>
                  <a:cubicBezTo>
                    <a:pt x="742" y="1517"/>
                    <a:pt x="868" y="1326"/>
                    <a:pt x="868" y="1009"/>
                  </a:cubicBezTo>
                  <a:cubicBezTo>
                    <a:pt x="868" y="609"/>
                    <a:pt x="668" y="175"/>
                    <a:pt x="434" y="42"/>
                  </a:cubicBezTo>
                  <a:cubicBezTo>
                    <a:pt x="385" y="14"/>
                    <a:pt x="338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555800" y="2249996"/>
              <a:ext cx="22601" cy="40384"/>
            </a:xfrm>
            <a:custGeom>
              <a:rect b="b" l="l" r="r" t="t"/>
              <a:pathLst>
                <a:path extrusionOk="0" h="1551" w="868">
                  <a:moveTo>
                    <a:pt x="295" y="0"/>
                  </a:moveTo>
                  <a:cubicBezTo>
                    <a:pt x="126" y="0"/>
                    <a:pt x="0" y="198"/>
                    <a:pt x="0" y="542"/>
                  </a:cubicBezTo>
                  <a:cubicBezTo>
                    <a:pt x="0" y="942"/>
                    <a:pt x="200" y="1376"/>
                    <a:pt x="434" y="1509"/>
                  </a:cubicBezTo>
                  <a:cubicBezTo>
                    <a:pt x="483" y="1537"/>
                    <a:pt x="530" y="1550"/>
                    <a:pt x="574" y="1550"/>
                  </a:cubicBezTo>
                  <a:cubicBezTo>
                    <a:pt x="742" y="1550"/>
                    <a:pt x="868" y="1359"/>
                    <a:pt x="868" y="1042"/>
                  </a:cubicBezTo>
                  <a:cubicBezTo>
                    <a:pt x="868" y="642"/>
                    <a:pt x="667" y="175"/>
                    <a:pt x="434" y="41"/>
                  </a:cubicBezTo>
                  <a:cubicBezTo>
                    <a:pt x="386" y="14"/>
                    <a:pt x="339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3621805" y="2289079"/>
              <a:ext cx="21741" cy="39499"/>
            </a:xfrm>
            <a:custGeom>
              <a:rect b="b" l="l" r="r" t="t"/>
              <a:pathLst>
                <a:path extrusionOk="0" h="1517" w="835">
                  <a:moveTo>
                    <a:pt x="264" y="0"/>
                  </a:moveTo>
                  <a:cubicBezTo>
                    <a:pt x="105" y="0"/>
                    <a:pt x="0" y="192"/>
                    <a:pt x="0" y="508"/>
                  </a:cubicBezTo>
                  <a:cubicBezTo>
                    <a:pt x="0" y="909"/>
                    <a:pt x="167" y="1342"/>
                    <a:pt x="401" y="1476"/>
                  </a:cubicBezTo>
                  <a:cubicBezTo>
                    <a:pt x="449" y="1504"/>
                    <a:pt x="497" y="1517"/>
                    <a:pt x="541" y="1517"/>
                  </a:cubicBezTo>
                  <a:cubicBezTo>
                    <a:pt x="709" y="1517"/>
                    <a:pt x="834" y="1326"/>
                    <a:pt x="834" y="1009"/>
                  </a:cubicBezTo>
                  <a:cubicBezTo>
                    <a:pt x="834" y="609"/>
                    <a:pt x="634" y="175"/>
                    <a:pt x="401" y="41"/>
                  </a:cubicBezTo>
                  <a:cubicBezTo>
                    <a:pt x="352" y="14"/>
                    <a:pt x="30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4573710" y="2636185"/>
              <a:ext cx="369160" cy="517834"/>
            </a:xfrm>
            <a:custGeom>
              <a:rect b="b" l="l" r="r" t="t"/>
              <a:pathLst>
                <a:path extrusionOk="0" h="19888" w="14178">
                  <a:moveTo>
                    <a:pt x="1815" y="0"/>
                  </a:moveTo>
                  <a:cubicBezTo>
                    <a:pt x="1766" y="0"/>
                    <a:pt x="1718" y="8"/>
                    <a:pt x="1669" y="20"/>
                  </a:cubicBezTo>
                  <a:cubicBezTo>
                    <a:pt x="1669" y="20"/>
                    <a:pt x="1669" y="53"/>
                    <a:pt x="1635" y="53"/>
                  </a:cubicBezTo>
                  <a:lnTo>
                    <a:pt x="1569" y="53"/>
                  </a:lnTo>
                  <a:cubicBezTo>
                    <a:pt x="1535" y="87"/>
                    <a:pt x="1535" y="87"/>
                    <a:pt x="1502" y="87"/>
                  </a:cubicBezTo>
                  <a:lnTo>
                    <a:pt x="1469" y="87"/>
                  </a:lnTo>
                  <a:cubicBezTo>
                    <a:pt x="1469" y="87"/>
                    <a:pt x="1435" y="87"/>
                    <a:pt x="1435" y="120"/>
                  </a:cubicBezTo>
                  <a:lnTo>
                    <a:pt x="1335" y="120"/>
                  </a:lnTo>
                  <a:cubicBezTo>
                    <a:pt x="1335" y="120"/>
                    <a:pt x="1335" y="153"/>
                    <a:pt x="1302" y="153"/>
                  </a:cubicBezTo>
                  <a:lnTo>
                    <a:pt x="1235" y="153"/>
                  </a:lnTo>
                  <a:cubicBezTo>
                    <a:pt x="1202" y="187"/>
                    <a:pt x="1202" y="187"/>
                    <a:pt x="1168" y="187"/>
                  </a:cubicBezTo>
                  <a:lnTo>
                    <a:pt x="1135" y="187"/>
                  </a:lnTo>
                  <a:cubicBezTo>
                    <a:pt x="1135" y="187"/>
                    <a:pt x="1102" y="187"/>
                    <a:pt x="1102" y="220"/>
                  </a:cubicBezTo>
                  <a:lnTo>
                    <a:pt x="1002" y="220"/>
                  </a:lnTo>
                  <a:cubicBezTo>
                    <a:pt x="1002" y="220"/>
                    <a:pt x="1002" y="253"/>
                    <a:pt x="968" y="253"/>
                  </a:cubicBezTo>
                  <a:lnTo>
                    <a:pt x="901" y="253"/>
                  </a:lnTo>
                  <a:cubicBezTo>
                    <a:pt x="868" y="287"/>
                    <a:pt x="868" y="287"/>
                    <a:pt x="835" y="287"/>
                  </a:cubicBezTo>
                  <a:lnTo>
                    <a:pt x="801" y="287"/>
                  </a:lnTo>
                  <a:cubicBezTo>
                    <a:pt x="801" y="287"/>
                    <a:pt x="768" y="287"/>
                    <a:pt x="768" y="320"/>
                  </a:cubicBezTo>
                  <a:lnTo>
                    <a:pt x="668" y="320"/>
                  </a:lnTo>
                  <a:cubicBezTo>
                    <a:pt x="668" y="320"/>
                    <a:pt x="668" y="354"/>
                    <a:pt x="635" y="354"/>
                  </a:cubicBezTo>
                  <a:lnTo>
                    <a:pt x="568" y="354"/>
                  </a:lnTo>
                  <a:cubicBezTo>
                    <a:pt x="535" y="387"/>
                    <a:pt x="535" y="387"/>
                    <a:pt x="501" y="387"/>
                  </a:cubicBezTo>
                  <a:lnTo>
                    <a:pt x="468" y="387"/>
                  </a:lnTo>
                  <a:cubicBezTo>
                    <a:pt x="468" y="387"/>
                    <a:pt x="434" y="387"/>
                    <a:pt x="434" y="420"/>
                  </a:cubicBezTo>
                  <a:cubicBezTo>
                    <a:pt x="168" y="487"/>
                    <a:pt x="1" y="854"/>
                    <a:pt x="1" y="1388"/>
                  </a:cubicBezTo>
                  <a:lnTo>
                    <a:pt x="1" y="11628"/>
                  </a:lnTo>
                  <a:cubicBezTo>
                    <a:pt x="1" y="12395"/>
                    <a:pt x="334" y="13229"/>
                    <a:pt x="801" y="13496"/>
                  </a:cubicBezTo>
                  <a:lnTo>
                    <a:pt x="2403" y="14430"/>
                  </a:lnTo>
                  <a:lnTo>
                    <a:pt x="2403" y="17566"/>
                  </a:lnTo>
                  <a:lnTo>
                    <a:pt x="2436" y="17533"/>
                  </a:lnTo>
                  <a:lnTo>
                    <a:pt x="2436" y="17566"/>
                  </a:lnTo>
                  <a:lnTo>
                    <a:pt x="2469" y="17533"/>
                  </a:lnTo>
                  <a:lnTo>
                    <a:pt x="2536" y="17499"/>
                  </a:lnTo>
                  <a:lnTo>
                    <a:pt x="2536" y="17533"/>
                  </a:lnTo>
                  <a:lnTo>
                    <a:pt x="2569" y="17499"/>
                  </a:lnTo>
                  <a:lnTo>
                    <a:pt x="2603" y="17466"/>
                  </a:lnTo>
                  <a:lnTo>
                    <a:pt x="2603" y="17499"/>
                  </a:lnTo>
                  <a:lnTo>
                    <a:pt x="2636" y="17466"/>
                  </a:lnTo>
                  <a:lnTo>
                    <a:pt x="2703" y="17432"/>
                  </a:lnTo>
                  <a:lnTo>
                    <a:pt x="2703" y="17466"/>
                  </a:lnTo>
                  <a:lnTo>
                    <a:pt x="2736" y="17432"/>
                  </a:lnTo>
                  <a:lnTo>
                    <a:pt x="2769" y="17399"/>
                  </a:lnTo>
                  <a:lnTo>
                    <a:pt x="2769" y="17432"/>
                  </a:lnTo>
                  <a:lnTo>
                    <a:pt x="2803" y="17399"/>
                  </a:lnTo>
                  <a:lnTo>
                    <a:pt x="2870" y="17366"/>
                  </a:lnTo>
                  <a:lnTo>
                    <a:pt x="2870" y="17399"/>
                  </a:lnTo>
                  <a:lnTo>
                    <a:pt x="2903" y="17366"/>
                  </a:lnTo>
                  <a:lnTo>
                    <a:pt x="2936" y="17332"/>
                  </a:lnTo>
                  <a:lnTo>
                    <a:pt x="2936" y="17366"/>
                  </a:lnTo>
                  <a:lnTo>
                    <a:pt x="2970" y="17332"/>
                  </a:lnTo>
                  <a:lnTo>
                    <a:pt x="2970" y="17366"/>
                  </a:lnTo>
                  <a:lnTo>
                    <a:pt x="3036" y="17299"/>
                  </a:lnTo>
                  <a:lnTo>
                    <a:pt x="3036" y="17332"/>
                  </a:lnTo>
                  <a:lnTo>
                    <a:pt x="3070" y="17299"/>
                  </a:lnTo>
                  <a:lnTo>
                    <a:pt x="3070" y="17399"/>
                  </a:lnTo>
                  <a:lnTo>
                    <a:pt x="3103" y="17332"/>
                  </a:lnTo>
                  <a:lnTo>
                    <a:pt x="3103" y="17366"/>
                  </a:lnTo>
                  <a:lnTo>
                    <a:pt x="3136" y="17332"/>
                  </a:lnTo>
                  <a:lnTo>
                    <a:pt x="3136" y="17366"/>
                  </a:lnTo>
                  <a:lnTo>
                    <a:pt x="3203" y="17299"/>
                  </a:lnTo>
                  <a:lnTo>
                    <a:pt x="3203" y="17332"/>
                  </a:lnTo>
                  <a:lnTo>
                    <a:pt x="3236" y="17299"/>
                  </a:lnTo>
                  <a:lnTo>
                    <a:pt x="3236" y="17332"/>
                  </a:lnTo>
                  <a:lnTo>
                    <a:pt x="3270" y="17266"/>
                  </a:lnTo>
                  <a:lnTo>
                    <a:pt x="3270" y="17299"/>
                  </a:lnTo>
                  <a:lnTo>
                    <a:pt x="3303" y="17266"/>
                  </a:lnTo>
                  <a:lnTo>
                    <a:pt x="3303" y="17299"/>
                  </a:lnTo>
                  <a:lnTo>
                    <a:pt x="3370" y="17232"/>
                  </a:lnTo>
                  <a:lnTo>
                    <a:pt x="3370" y="17266"/>
                  </a:lnTo>
                  <a:lnTo>
                    <a:pt x="3403" y="17232"/>
                  </a:lnTo>
                  <a:lnTo>
                    <a:pt x="3403" y="17266"/>
                  </a:lnTo>
                  <a:lnTo>
                    <a:pt x="3437" y="17199"/>
                  </a:lnTo>
                  <a:lnTo>
                    <a:pt x="3437" y="17232"/>
                  </a:lnTo>
                  <a:lnTo>
                    <a:pt x="3470" y="17199"/>
                  </a:lnTo>
                  <a:lnTo>
                    <a:pt x="3470" y="17232"/>
                  </a:lnTo>
                  <a:lnTo>
                    <a:pt x="3537" y="17199"/>
                  </a:lnTo>
                  <a:lnTo>
                    <a:pt x="3570" y="17166"/>
                  </a:lnTo>
                  <a:lnTo>
                    <a:pt x="3570" y="17199"/>
                  </a:lnTo>
                  <a:lnTo>
                    <a:pt x="3603" y="17166"/>
                  </a:lnTo>
                  <a:lnTo>
                    <a:pt x="3637" y="17132"/>
                  </a:lnTo>
                  <a:lnTo>
                    <a:pt x="3637" y="17166"/>
                  </a:lnTo>
                  <a:lnTo>
                    <a:pt x="3703" y="17132"/>
                  </a:lnTo>
                  <a:lnTo>
                    <a:pt x="5004" y="15965"/>
                  </a:lnTo>
                  <a:lnTo>
                    <a:pt x="12376" y="19801"/>
                  </a:lnTo>
                  <a:cubicBezTo>
                    <a:pt x="12482" y="19864"/>
                    <a:pt x="12574" y="19887"/>
                    <a:pt x="12653" y="19887"/>
                  </a:cubicBezTo>
                  <a:cubicBezTo>
                    <a:pt x="12699" y="19887"/>
                    <a:pt x="12740" y="19880"/>
                    <a:pt x="12777" y="19868"/>
                  </a:cubicBezTo>
                  <a:cubicBezTo>
                    <a:pt x="12810" y="19868"/>
                    <a:pt x="12810" y="19868"/>
                    <a:pt x="12810" y="19834"/>
                  </a:cubicBezTo>
                  <a:lnTo>
                    <a:pt x="12877" y="19834"/>
                  </a:lnTo>
                  <a:cubicBezTo>
                    <a:pt x="13677" y="19501"/>
                    <a:pt x="14178" y="19534"/>
                    <a:pt x="14178" y="18500"/>
                  </a:cubicBezTo>
                  <a:lnTo>
                    <a:pt x="14178" y="8226"/>
                  </a:lnTo>
                  <a:cubicBezTo>
                    <a:pt x="14144" y="7525"/>
                    <a:pt x="13811" y="6691"/>
                    <a:pt x="13344" y="6425"/>
                  </a:cubicBezTo>
                  <a:lnTo>
                    <a:pt x="2069" y="87"/>
                  </a:lnTo>
                  <a:cubicBezTo>
                    <a:pt x="1984" y="23"/>
                    <a:pt x="1900" y="0"/>
                    <a:pt x="1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4574595" y="2646782"/>
              <a:ext cx="342211" cy="508877"/>
            </a:xfrm>
            <a:custGeom>
              <a:rect b="b" l="l" r="r" t="t"/>
              <a:pathLst>
                <a:path extrusionOk="0" h="19544" w="13143">
                  <a:moveTo>
                    <a:pt x="550" y="1"/>
                  </a:moveTo>
                  <a:cubicBezTo>
                    <a:pt x="234" y="1"/>
                    <a:pt x="0" y="401"/>
                    <a:pt x="0" y="1014"/>
                  </a:cubicBezTo>
                  <a:lnTo>
                    <a:pt x="0" y="11255"/>
                  </a:lnTo>
                  <a:cubicBezTo>
                    <a:pt x="0" y="12022"/>
                    <a:pt x="367" y="12856"/>
                    <a:pt x="801" y="13123"/>
                  </a:cubicBezTo>
                  <a:lnTo>
                    <a:pt x="2402" y="14057"/>
                  </a:lnTo>
                  <a:lnTo>
                    <a:pt x="2402" y="17192"/>
                  </a:lnTo>
                  <a:lnTo>
                    <a:pt x="4503" y="15324"/>
                  </a:lnTo>
                  <a:lnTo>
                    <a:pt x="12342" y="19461"/>
                  </a:lnTo>
                  <a:cubicBezTo>
                    <a:pt x="12440" y="19517"/>
                    <a:pt x="12533" y="19543"/>
                    <a:pt x="12617" y="19543"/>
                  </a:cubicBezTo>
                  <a:cubicBezTo>
                    <a:pt x="12935" y="19543"/>
                    <a:pt x="13143" y="19166"/>
                    <a:pt x="13143" y="18560"/>
                  </a:cubicBezTo>
                  <a:lnTo>
                    <a:pt x="13143" y="8286"/>
                  </a:lnTo>
                  <a:cubicBezTo>
                    <a:pt x="13143" y="7519"/>
                    <a:pt x="12776" y="6685"/>
                    <a:pt x="12342" y="6418"/>
                  </a:cubicBezTo>
                  <a:lnTo>
                    <a:pt x="801" y="80"/>
                  </a:lnTo>
                  <a:cubicBezTo>
                    <a:pt x="714" y="26"/>
                    <a:pt x="629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4663175" y="2851983"/>
              <a:ext cx="22601" cy="40280"/>
            </a:xfrm>
            <a:custGeom>
              <a:rect b="b" l="l" r="r" t="t"/>
              <a:pathLst>
                <a:path extrusionOk="0" h="1547" w="868">
                  <a:moveTo>
                    <a:pt x="305" y="0"/>
                  </a:moveTo>
                  <a:cubicBezTo>
                    <a:pt x="131" y="0"/>
                    <a:pt x="1" y="215"/>
                    <a:pt x="1" y="538"/>
                  </a:cubicBezTo>
                  <a:cubicBezTo>
                    <a:pt x="1" y="939"/>
                    <a:pt x="201" y="1372"/>
                    <a:pt x="434" y="1506"/>
                  </a:cubicBezTo>
                  <a:cubicBezTo>
                    <a:pt x="483" y="1533"/>
                    <a:pt x="530" y="1547"/>
                    <a:pt x="575" y="1547"/>
                  </a:cubicBezTo>
                  <a:cubicBezTo>
                    <a:pt x="743" y="1547"/>
                    <a:pt x="868" y="1355"/>
                    <a:pt x="868" y="1039"/>
                  </a:cubicBezTo>
                  <a:cubicBezTo>
                    <a:pt x="868" y="638"/>
                    <a:pt x="668" y="171"/>
                    <a:pt x="434" y="38"/>
                  </a:cubicBezTo>
                  <a:cubicBezTo>
                    <a:pt x="389" y="12"/>
                    <a:pt x="346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4728321" y="2890962"/>
              <a:ext cx="22601" cy="39525"/>
            </a:xfrm>
            <a:custGeom>
              <a:rect b="b" l="l" r="r" t="t"/>
              <a:pathLst>
                <a:path extrusionOk="0" h="1518" w="868">
                  <a:moveTo>
                    <a:pt x="294" y="1"/>
                  </a:moveTo>
                  <a:cubicBezTo>
                    <a:pt x="126" y="1"/>
                    <a:pt x="0" y="192"/>
                    <a:pt x="0" y="509"/>
                  </a:cubicBezTo>
                  <a:cubicBezTo>
                    <a:pt x="0" y="909"/>
                    <a:pt x="201" y="1343"/>
                    <a:pt x="434" y="1476"/>
                  </a:cubicBezTo>
                  <a:cubicBezTo>
                    <a:pt x="483" y="1504"/>
                    <a:pt x="530" y="1518"/>
                    <a:pt x="574" y="1518"/>
                  </a:cubicBezTo>
                  <a:cubicBezTo>
                    <a:pt x="742" y="1518"/>
                    <a:pt x="868" y="1326"/>
                    <a:pt x="868" y="1009"/>
                  </a:cubicBezTo>
                  <a:cubicBezTo>
                    <a:pt x="868" y="609"/>
                    <a:pt x="668" y="175"/>
                    <a:pt x="434" y="42"/>
                  </a:cubicBezTo>
                  <a:cubicBezTo>
                    <a:pt x="385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4794326" y="2929289"/>
              <a:ext cx="21741" cy="40280"/>
            </a:xfrm>
            <a:custGeom>
              <a:rect b="b" l="l" r="r" t="t"/>
              <a:pathLst>
                <a:path extrusionOk="0" h="1547" w="835">
                  <a:moveTo>
                    <a:pt x="275" y="0"/>
                  </a:moveTo>
                  <a:cubicBezTo>
                    <a:pt x="109" y="0"/>
                    <a:pt x="1" y="215"/>
                    <a:pt x="1" y="538"/>
                  </a:cubicBezTo>
                  <a:cubicBezTo>
                    <a:pt x="1" y="938"/>
                    <a:pt x="167" y="1372"/>
                    <a:pt x="401" y="1505"/>
                  </a:cubicBezTo>
                  <a:cubicBezTo>
                    <a:pt x="450" y="1533"/>
                    <a:pt x="497" y="1547"/>
                    <a:pt x="541" y="1547"/>
                  </a:cubicBezTo>
                  <a:cubicBezTo>
                    <a:pt x="709" y="1547"/>
                    <a:pt x="834" y="1355"/>
                    <a:pt x="834" y="1038"/>
                  </a:cubicBezTo>
                  <a:cubicBezTo>
                    <a:pt x="834" y="638"/>
                    <a:pt x="634" y="171"/>
                    <a:pt x="401" y="38"/>
                  </a:cubicBezTo>
                  <a:cubicBezTo>
                    <a:pt x="356" y="12"/>
                    <a:pt x="314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5821818" y="3295012"/>
              <a:ext cx="369134" cy="517365"/>
            </a:xfrm>
            <a:custGeom>
              <a:rect b="b" l="l" r="r" t="t"/>
              <a:pathLst>
                <a:path extrusionOk="0" h="19870" w="14177">
                  <a:moveTo>
                    <a:pt x="1820" y="0"/>
                  </a:moveTo>
                  <a:cubicBezTo>
                    <a:pt x="1776" y="0"/>
                    <a:pt x="1737" y="11"/>
                    <a:pt x="1701" y="35"/>
                  </a:cubicBezTo>
                  <a:lnTo>
                    <a:pt x="1668" y="35"/>
                  </a:lnTo>
                  <a:cubicBezTo>
                    <a:pt x="1635" y="35"/>
                    <a:pt x="1635" y="68"/>
                    <a:pt x="1601" y="68"/>
                  </a:cubicBezTo>
                  <a:lnTo>
                    <a:pt x="1534" y="68"/>
                  </a:lnTo>
                  <a:cubicBezTo>
                    <a:pt x="1501" y="102"/>
                    <a:pt x="1501" y="102"/>
                    <a:pt x="1501" y="102"/>
                  </a:cubicBezTo>
                  <a:lnTo>
                    <a:pt x="1434" y="102"/>
                  </a:lnTo>
                  <a:cubicBezTo>
                    <a:pt x="1434" y="102"/>
                    <a:pt x="1401" y="102"/>
                    <a:pt x="1401" y="135"/>
                  </a:cubicBezTo>
                  <a:lnTo>
                    <a:pt x="1334" y="135"/>
                  </a:lnTo>
                  <a:cubicBezTo>
                    <a:pt x="1301" y="135"/>
                    <a:pt x="1301" y="169"/>
                    <a:pt x="1268" y="169"/>
                  </a:cubicBezTo>
                  <a:lnTo>
                    <a:pt x="1201" y="169"/>
                  </a:lnTo>
                  <a:cubicBezTo>
                    <a:pt x="1168" y="202"/>
                    <a:pt x="1168" y="202"/>
                    <a:pt x="1168" y="202"/>
                  </a:cubicBezTo>
                  <a:lnTo>
                    <a:pt x="1101" y="202"/>
                  </a:lnTo>
                  <a:cubicBezTo>
                    <a:pt x="1101" y="202"/>
                    <a:pt x="1067" y="202"/>
                    <a:pt x="1067" y="235"/>
                  </a:cubicBezTo>
                  <a:lnTo>
                    <a:pt x="1001" y="235"/>
                  </a:lnTo>
                  <a:cubicBezTo>
                    <a:pt x="967" y="235"/>
                    <a:pt x="967" y="269"/>
                    <a:pt x="934" y="269"/>
                  </a:cubicBezTo>
                  <a:lnTo>
                    <a:pt x="867" y="269"/>
                  </a:lnTo>
                  <a:cubicBezTo>
                    <a:pt x="834" y="302"/>
                    <a:pt x="834" y="302"/>
                    <a:pt x="834" y="302"/>
                  </a:cubicBezTo>
                  <a:lnTo>
                    <a:pt x="767" y="302"/>
                  </a:lnTo>
                  <a:cubicBezTo>
                    <a:pt x="767" y="302"/>
                    <a:pt x="734" y="302"/>
                    <a:pt x="734" y="335"/>
                  </a:cubicBezTo>
                  <a:lnTo>
                    <a:pt x="667" y="335"/>
                  </a:lnTo>
                  <a:cubicBezTo>
                    <a:pt x="634" y="335"/>
                    <a:pt x="634" y="369"/>
                    <a:pt x="600" y="369"/>
                  </a:cubicBezTo>
                  <a:lnTo>
                    <a:pt x="534" y="369"/>
                  </a:lnTo>
                  <a:cubicBezTo>
                    <a:pt x="500" y="402"/>
                    <a:pt x="500" y="402"/>
                    <a:pt x="500" y="402"/>
                  </a:cubicBezTo>
                  <a:lnTo>
                    <a:pt x="434" y="402"/>
                  </a:lnTo>
                  <a:cubicBezTo>
                    <a:pt x="167" y="469"/>
                    <a:pt x="0" y="836"/>
                    <a:pt x="0" y="1369"/>
                  </a:cubicBezTo>
                  <a:lnTo>
                    <a:pt x="0" y="11643"/>
                  </a:lnTo>
                  <a:cubicBezTo>
                    <a:pt x="0" y="12411"/>
                    <a:pt x="367" y="13245"/>
                    <a:pt x="801" y="13511"/>
                  </a:cubicBezTo>
                  <a:lnTo>
                    <a:pt x="2402" y="14445"/>
                  </a:lnTo>
                  <a:lnTo>
                    <a:pt x="2402" y="17581"/>
                  </a:lnTo>
                  <a:lnTo>
                    <a:pt x="2435" y="17548"/>
                  </a:lnTo>
                  <a:lnTo>
                    <a:pt x="2435" y="17581"/>
                  </a:lnTo>
                  <a:lnTo>
                    <a:pt x="2502" y="17514"/>
                  </a:lnTo>
                  <a:lnTo>
                    <a:pt x="2502" y="17548"/>
                  </a:lnTo>
                  <a:lnTo>
                    <a:pt x="2535" y="17514"/>
                  </a:lnTo>
                  <a:lnTo>
                    <a:pt x="2535" y="17548"/>
                  </a:lnTo>
                  <a:lnTo>
                    <a:pt x="2569" y="17481"/>
                  </a:lnTo>
                  <a:lnTo>
                    <a:pt x="2569" y="17514"/>
                  </a:lnTo>
                  <a:lnTo>
                    <a:pt x="2602" y="17481"/>
                  </a:lnTo>
                  <a:lnTo>
                    <a:pt x="2602" y="17514"/>
                  </a:lnTo>
                  <a:lnTo>
                    <a:pt x="2669" y="17448"/>
                  </a:lnTo>
                  <a:lnTo>
                    <a:pt x="2669" y="17481"/>
                  </a:lnTo>
                  <a:lnTo>
                    <a:pt x="2702" y="17448"/>
                  </a:lnTo>
                  <a:lnTo>
                    <a:pt x="2702" y="17514"/>
                  </a:lnTo>
                  <a:lnTo>
                    <a:pt x="2735" y="17481"/>
                  </a:lnTo>
                  <a:lnTo>
                    <a:pt x="2735" y="17514"/>
                  </a:lnTo>
                  <a:lnTo>
                    <a:pt x="2769" y="17448"/>
                  </a:lnTo>
                  <a:lnTo>
                    <a:pt x="2769" y="17481"/>
                  </a:lnTo>
                  <a:lnTo>
                    <a:pt x="2835" y="17448"/>
                  </a:lnTo>
                  <a:lnTo>
                    <a:pt x="2835" y="17481"/>
                  </a:lnTo>
                  <a:lnTo>
                    <a:pt x="2869" y="17414"/>
                  </a:lnTo>
                  <a:lnTo>
                    <a:pt x="2869" y="17448"/>
                  </a:lnTo>
                  <a:lnTo>
                    <a:pt x="2902" y="17414"/>
                  </a:lnTo>
                  <a:lnTo>
                    <a:pt x="2902" y="17448"/>
                  </a:lnTo>
                  <a:lnTo>
                    <a:pt x="2935" y="17381"/>
                  </a:lnTo>
                  <a:lnTo>
                    <a:pt x="2935" y="17414"/>
                  </a:lnTo>
                  <a:lnTo>
                    <a:pt x="3002" y="17381"/>
                  </a:lnTo>
                  <a:lnTo>
                    <a:pt x="3002" y="17414"/>
                  </a:lnTo>
                  <a:lnTo>
                    <a:pt x="3036" y="17347"/>
                  </a:lnTo>
                  <a:lnTo>
                    <a:pt x="3036" y="17381"/>
                  </a:lnTo>
                  <a:lnTo>
                    <a:pt x="3069" y="17347"/>
                  </a:lnTo>
                  <a:lnTo>
                    <a:pt x="3069" y="17381"/>
                  </a:lnTo>
                  <a:lnTo>
                    <a:pt x="3102" y="17347"/>
                  </a:lnTo>
                  <a:lnTo>
                    <a:pt x="3169" y="17314"/>
                  </a:lnTo>
                  <a:lnTo>
                    <a:pt x="3169" y="17347"/>
                  </a:lnTo>
                  <a:lnTo>
                    <a:pt x="3202" y="17314"/>
                  </a:lnTo>
                  <a:lnTo>
                    <a:pt x="3236" y="17281"/>
                  </a:lnTo>
                  <a:lnTo>
                    <a:pt x="3236" y="17314"/>
                  </a:lnTo>
                  <a:lnTo>
                    <a:pt x="3269" y="17281"/>
                  </a:lnTo>
                  <a:lnTo>
                    <a:pt x="3336" y="17247"/>
                  </a:lnTo>
                  <a:lnTo>
                    <a:pt x="3336" y="17281"/>
                  </a:lnTo>
                  <a:lnTo>
                    <a:pt x="3369" y="17247"/>
                  </a:lnTo>
                  <a:lnTo>
                    <a:pt x="3402" y="17214"/>
                  </a:lnTo>
                  <a:lnTo>
                    <a:pt x="3402" y="17247"/>
                  </a:lnTo>
                  <a:lnTo>
                    <a:pt x="3436" y="17214"/>
                  </a:lnTo>
                  <a:lnTo>
                    <a:pt x="3503" y="17181"/>
                  </a:lnTo>
                  <a:lnTo>
                    <a:pt x="3503" y="17214"/>
                  </a:lnTo>
                  <a:lnTo>
                    <a:pt x="3536" y="17181"/>
                  </a:lnTo>
                  <a:lnTo>
                    <a:pt x="3569" y="17147"/>
                  </a:lnTo>
                  <a:lnTo>
                    <a:pt x="3569" y="17181"/>
                  </a:lnTo>
                  <a:lnTo>
                    <a:pt x="3603" y="17147"/>
                  </a:lnTo>
                  <a:lnTo>
                    <a:pt x="3669" y="17114"/>
                  </a:lnTo>
                  <a:lnTo>
                    <a:pt x="3669" y="17147"/>
                  </a:lnTo>
                  <a:lnTo>
                    <a:pt x="3703" y="17114"/>
                  </a:lnTo>
                  <a:lnTo>
                    <a:pt x="5037" y="15946"/>
                  </a:lnTo>
                  <a:lnTo>
                    <a:pt x="12409" y="19783"/>
                  </a:lnTo>
                  <a:cubicBezTo>
                    <a:pt x="12494" y="19846"/>
                    <a:pt x="12578" y="19869"/>
                    <a:pt x="12663" y="19869"/>
                  </a:cubicBezTo>
                  <a:cubicBezTo>
                    <a:pt x="12712" y="19869"/>
                    <a:pt x="12760" y="19861"/>
                    <a:pt x="12809" y="19849"/>
                  </a:cubicBezTo>
                  <a:cubicBezTo>
                    <a:pt x="12809" y="19849"/>
                    <a:pt x="12843" y="19849"/>
                    <a:pt x="12843" y="19816"/>
                  </a:cubicBezTo>
                  <a:lnTo>
                    <a:pt x="12876" y="19816"/>
                  </a:lnTo>
                  <a:cubicBezTo>
                    <a:pt x="13676" y="19482"/>
                    <a:pt x="14177" y="19516"/>
                    <a:pt x="14177" y="18482"/>
                  </a:cubicBezTo>
                  <a:lnTo>
                    <a:pt x="14177" y="8208"/>
                  </a:lnTo>
                  <a:cubicBezTo>
                    <a:pt x="14177" y="7507"/>
                    <a:pt x="13810" y="6673"/>
                    <a:pt x="13376" y="6406"/>
                  </a:cubicBezTo>
                  <a:lnTo>
                    <a:pt x="2102" y="102"/>
                  </a:lnTo>
                  <a:cubicBezTo>
                    <a:pt x="1994" y="37"/>
                    <a:pt x="1900" y="0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5822677" y="3305921"/>
              <a:ext cx="343096" cy="508851"/>
            </a:xfrm>
            <a:custGeom>
              <a:rect b="b" l="l" r="r" t="t"/>
              <a:pathLst>
                <a:path extrusionOk="0" h="19543" w="13177">
                  <a:moveTo>
                    <a:pt x="540" y="0"/>
                  </a:moveTo>
                  <a:cubicBezTo>
                    <a:pt x="229" y="0"/>
                    <a:pt x="0" y="378"/>
                    <a:pt x="0" y="984"/>
                  </a:cubicBezTo>
                  <a:lnTo>
                    <a:pt x="0" y="11258"/>
                  </a:lnTo>
                  <a:cubicBezTo>
                    <a:pt x="0" y="12025"/>
                    <a:pt x="367" y="12859"/>
                    <a:pt x="801" y="13126"/>
                  </a:cubicBezTo>
                  <a:lnTo>
                    <a:pt x="2402" y="14060"/>
                  </a:lnTo>
                  <a:lnTo>
                    <a:pt x="2402" y="17195"/>
                  </a:lnTo>
                  <a:lnTo>
                    <a:pt x="4504" y="15294"/>
                  </a:lnTo>
                  <a:lnTo>
                    <a:pt x="12376" y="19464"/>
                  </a:lnTo>
                  <a:cubicBezTo>
                    <a:pt x="12463" y="19517"/>
                    <a:pt x="12548" y="19543"/>
                    <a:pt x="12627" y="19543"/>
                  </a:cubicBezTo>
                  <a:cubicBezTo>
                    <a:pt x="12942" y="19543"/>
                    <a:pt x="13176" y="19143"/>
                    <a:pt x="13176" y="18530"/>
                  </a:cubicBezTo>
                  <a:lnTo>
                    <a:pt x="13176" y="8289"/>
                  </a:lnTo>
                  <a:cubicBezTo>
                    <a:pt x="13176" y="7522"/>
                    <a:pt x="12810" y="6688"/>
                    <a:pt x="12376" y="6421"/>
                  </a:cubicBezTo>
                  <a:lnTo>
                    <a:pt x="801" y="83"/>
                  </a:lnTo>
                  <a:cubicBezTo>
                    <a:pt x="710" y="27"/>
                    <a:pt x="622" y="0"/>
                    <a:pt x="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5912142" y="3511097"/>
              <a:ext cx="21741" cy="40306"/>
            </a:xfrm>
            <a:custGeom>
              <a:rect b="b" l="l" r="r" t="t"/>
              <a:pathLst>
                <a:path extrusionOk="0" h="1548" w="835">
                  <a:moveTo>
                    <a:pt x="264" y="1"/>
                  </a:moveTo>
                  <a:cubicBezTo>
                    <a:pt x="105" y="1"/>
                    <a:pt x="0" y="192"/>
                    <a:pt x="0" y="509"/>
                  </a:cubicBezTo>
                  <a:cubicBezTo>
                    <a:pt x="0" y="909"/>
                    <a:pt x="167" y="1376"/>
                    <a:pt x="400" y="1510"/>
                  </a:cubicBezTo>
                  <a:cubicBezTo>
                    <a:pt x="445" y="1535"/>
                    <a:pt x="489" y="1547"/>
                    <a:pt x="530" y="1547"/>
                  </a:cubicBezTo>
                  <a:cubicBezTo>
                    <a:pt x="703" y="1547"/>
                    <a:pt x="834" y="1333"/>
                    <a:pt x="834" y="1009"/>
                  </a:cubicBezTo>
                  <a:cubicBezTo>
                    <a:pt x="834" y="609"/>
                    <a:pt x="634" y="175"/>
                    <a:pt x="400" y="42"/>
                  </a:cubicBezTo>
                  <a:cubicBezTo>
                    <a:pt x="352" y="14"/>
                    <a:pt x="306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5977262" y="3549841"/>
              <a:ext cx="21741" cy="39863"/>
            </a:xfrm>
            <a:custGeom>
              <a:rect b="b" l="l" r="r" t="t"/>
              <a:pathLst>
                <a:path extrusionOk="0" h="1531" w="835">
                  <a:moveTo>
                    <a:pt x="285" y="1"/>
                  </a:moveTo>
                  <a:cubicBezTo>
                    <a:pt x="122" y="1"/>
                    <a:pt x="1" y="211"/>
                    <a:pt x="1" y="522"/>
                  </a:cubicBezTo>
                  <a:cubicBezTo>
                    <a:pt x="1" y="922"/>
                    <a:pt x="201" y="1356"/>
                    <a:pt x="435" y="1489"/>
                  </a:cubicBezTo>
                  <a:cubicBezTo>
                    <a:pt x="483" y="1517"/>
                    <a:pt x="529" y="1531"/>
                    <a:pt x="571" y="1531"/>
                  </a:cubicBezTo>
                  <a:cubicBezTo>
                    <a:pt x="730" y="1531"/>
                    <a:pt x="835" y="1339"/>
                    <a:pt x="835" y="1022"/>
                  </a:cubicBezTo>
                  <a:cubicBezTo>
                    <a:pt x="835" y="622"/>
                    <a:pt x="635" y="189"/>
                    <a:pt x="435" y="55"/>
                  </a:cubicBezTo>
                  <a:cubicBezTo>
                    <a:pt x="383" y="18"/>
                    <a:pt x="332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6042407" y="3588402"/>
              <a:ext cx="21741" cy="40306"/>
            </a:xfrm>
            <a:custGeom>
              <a:rect b="b" l="l" r="r" t="t"/>
              <a:pathLst>
                <a:path extrusionOk="0" h="1548" w="835">
                  <a:moveTo>
                    <a:pt x="294" y="1"/>
                  </a:moveTo>
                  <a:cubicBezTo>
                    <a:pt x="126" y="1"/>
                    <a:pt x="1" y="192"/>
                    <a:pt x="1" y="509"/>
                  </a:cubicBezTo>
                  <a:cubicBezTo>
                    <a:pt x="1" y="909"/>
                    <a:pt x="201" y="1343"/>
                    <a:pt x="434" y="1510"/>
                  </a:cubicBezTo>
                  <a:cubicBezTo>
                    <a:pt x="479" y="1535"/>
                    <a:pt x="522" y="1547"/>
                    <a:pt x="561" y="1547"/>
                  </a:cubicBezTo>
                  <a:cubicBezTo>
                    <a:pt x="726" y="1547"/>
                    <a:pt x="835" y="1333"/>
                    <a:pt x="835" y="1009"/>
                  </a:cubicBezTo>
                  <a:cubicBezTo>
                    <a:pt x="835" y="609"/>
                    <a:pt x="668" y="175"/>
                    <a:pt x="434" y="42"/>
                  </a:cubicBezTo>
                  <a:cubicBezTo>
                    <a:pt x="386" y="14"/>
                    <a:pt x="338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3391634" y="2626264"/>
              <a:ext cx="200671" cy="185908"/>
            </a:xfrm>
            <a:custGeom>
              <a:rect b="b" l="l" r="r" t="t"/>
              <a:pathLst>
                <a:path extrusionOk="0" h="7140" w="7707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39" y="5938"/>
                    <a:pt x="7339" y="4504"/>
                    <a:pt x="7039" y="3970"/>
                  </a:cubicBezTo>
                  <a:cubicBezTo>
                    <a:pt x="6839" y="3637"/>
                    <a:pt x="6339" y="2836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3391634" y="2626264"/>
              <a:ext cx="200671" cy="185908"/>
            </a:xfrm>
            <a:custGeom>
              <a:rect b="b" l="l" r="r" t="t"/>
              <a:pathLst>
                <a:path extrusionOk="0" h="7140" w="7707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39" y="5938"/>
                    <a:pt x="7339" y="4504"/>
                    <a:pt x="7039" y="3970"/>
                  </a:cubicBezTo>
                  <a:cubicBezTo>
                    <a:pt x="6839" y="3637"/>
                    <a:pt x="6339" y="2836"/>
                    <a:pt x="4637" y="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3470683" y="2541148"/>
              <a:ext cx="43457" cy="134666"/>
            </a:xfrm>
            <a:custGeom>
              <a:rect b="b" l="l" r="r" t="t"/>
              <a:pathLst>
                <a:path extrusionOk="0" h="5172" w="1669">
                  <a:moveTo>
                    <a:pt x="0" y="1335"/>
                  </a:moveTo>
                  <a:lnTo>
                    <a:pt x="0" y="2936"/>
                  </a:lnTo>
                  <a:lnTo>
                    <a:pt x="0" y="3770"/>
                  </a:lnTo>
                  <a:cubicBezTo>
                    <a:pt x="467" y="4704"/>
                    <a:pt x="1201" y="5171"/>
                    <a:pt x="1668" y="4704"/>
                  </a:cubicBezTo>
                  <a:lnTo>
                    <a:pt x="1668" y="3903"/>
                  </a:lnTo>
                  <a:lnTo>
                    <a:pt x="1668" y="2269"/>
                  </a:lnTo>
                  <a:cubicBezTo>
                    <a:pt x="1668" y="935"/>
                    <a:pt x="0" y="1"/>
                    <a:pt x="0" y="1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3442016" y="2522036"/>
              <a:ext cx="18252" cy="35645"/>
            </a:xfrm>
            <a:custGeom>
              <a:rect b="b" l="l" r="r" t="t"/>
              <a:pathLst>
                <a:path extrusionOk="0" h="1369" w="701">
                  <a:moveTo>
                    <a:pt x="201" y="1"/>
                  </a:moveTo>
                  <a:cubicBezTo>
                    <a:pt x="367" y="34"/>
                    <a:pt x="534" y="334"/>
                    <a:pt x="634" y="735"/>
                  </a:cubicBezTo>
                  <a:cubicBezTo>
                    <a:pt x="701" y="1102"/>
                    <a:pt x="668" y="1368"/>
                    <a:pt x="501" y="1368"/>
                  </a:cubicBezTo>
                  <a:cubicBezTo>
                    <a:pt x="367" y="1335"/>
                    <a:pt x="167" y="1035"/>
                    <a:pt x="101" y="635"/>
                  </a:cubicBezTo>
                  <a:cubicBezTo>
                    <a:pt x="0" y="268"/>
                    <a:pt x="67" y="1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3523670" y="2569815"/>
              <a:ext cx="18252" cy="33901"/>
            </a:xfrm>
            <a:custGeom>
              <a:rect b="b" l="l" r="r" t="t"/>
              <a:pathLst>
                <a:path extrusionOk="0" h="1302" w="701">
                  <a:moveTo>
                    <a:pt x="500" y="134"/>
                  </a:moveTo>
                  <a:cubicBezTo>
                    <a:pt x="367" y="0"/>
                    <a:pt x="200" y="101"/>
                    <a:pt x="100" y="367"/>
                  </a:cubicBezTo>
                  <a:cubicBezTo>
                    <a:pt x="0" y="668"/>
                    <a:pt x="67" y="1001"/>
                    <a:pt x="200" y="1135"/>
                  </a:cubicBezTo>
                  <a:cubicBezTo>
                    <a:pt x="367" y="1301"/>
                    <a:pt x="534" y="1168"/>
                    <a:pt x="634" y="901"/>
                  </a:cubicBezTo>
                  <a:cubicBezTo>
                    <a:pt x="701" y="634"/>
                    <a:pt x="667" y="267"/>
                    <a:pt x="500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3461987" y="2656676"/>
              <a:ext cx="57361" cy="111180"/>
            </a:xfrm>
            <a:custGeom>
              <a:rect b="b" l="l" r="r" t="t"/>
              <a:pathLst>
                <a:path extrusionOk="0" h="4270" w="2203">
                  <a:moveTo>
                    <a:pt x="1168" y="334"/>
                  </a:moveTo>
                  <a:cubicBezTo>
                    <a:pt x="1168" y="334"/>
                    <a:pt x="1" y="0"/>
                    <a:pt x="1" y="100"/>
                  </a:cubicBezTo>
                  <a:cubicBezTo>
                    <a:pt x="1" y="200"/>
                    <a:pt x="468" y="3369"/>
                    <a:pt x="468" y="3369"/>
                  </a:cubicBezTo>
                  <a:lnTo>
                    <a:pt x="2002" y="4270"/>
                  </a:lnTo>
                  <a:lnTo>
                    <a:pt x="2202" y="13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3442875" y="2626264"/>
              <a:ext cx="37390" cy="121621"/>
            </a:xfrm>
            <a:custGeom>
              <a:rect b="b" l="l" r="r" t="t"/>
              <a:pathLst>
                <a:path extrusionOk="0" h="4671" w="1436">
                  <a:moveTo>
                    <a:pt x="1068" y="1"/>
                  </a:moveTo>
                  <a:lnTo>
                    <a:pt x="1068" y="468"/>
                  </a:lnTo>
                  <a:lnTo>
                    <a:pt x="1435" y="4671"/>
                  </a:lnTo>
                  <a:lnTo>
                    <a:pt x="801" y="4337"/>
                  </a:lnTo>
                  <a:lnTo>
                    <a:pt x="134" y="2169"/>
                  </a:lnTo>
                  <a:lnTo>
                    <a:pt x="801" y="1969"/>
                  </a:lnTo>
                  <a:lnTo>
                    <a:pt x="1" y="103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3504558" y="2650583"/>
              <a:ext cx="37364" cy="120762"/>
            </a:xfrm>
            <a:custGeom>
              <a:rect b="b" l="l" r="r" t="t"/>
              <a:pathLst>
                <a:path extrusionOk="0" h="4638" w="1435">
                  <a:moveTo>
                    <a:pt x="367" y="1"/>
                  </a:moveTo>
                  <a:lnTo>
                    <a:pt x="367" y="501"/>
                  </a:lnTo>
                  <a:lnTo>
                    <a:pt x="0" y="4270"/>
                  </a:lnTo>
                  <a:lnTo>
                    <a:pt x="601" y="4637"/>
                  </a:lnTo>
                  <a:lnTo>
                    <a:pt x="1301" y="3236"/>
                  </a:lnTo>
                  <a:lnTo>
                    <a:pt x="634" y="2302"/>
                  </a:lnTo>
                  <a:lnTo>
                    <a:pt x="1435" y="2302"/>
                  </a:lnTo>
                  <a:lnTo>
                    <a:pt x="801" y="5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3482843" y="2664487"/>
              <a:ext cx="18252" cy="26090"/>
            </a:xfrm>
            <a:custGeom>
              <a:rect b="b" l="l" r="r" t="t"/>
              <a:pathLst>
                <a:path extrusionOk="0" h="1002" w="701">
                  <a:moveTo>
                    <a:pt x="0" y="301"/>
                  </a:moveTo>
                  <a:lnTo>
                    <a:pt x="200" y="834"/>
                  </a:lnTo>
                  <a:cubicBezTo>
                    <a:pt x="300" y="868"/>
                    <a:pt x="401" y="934"/>
                    <a:pt x="501" y="1001"/>
                  </a:cubicBezTo>
                  <a:lnTo>
                    <a:pt x="701" y="701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3481098" y="2686203"/>
              <a:ext cx="22601" cy="75587"/>
            </a:xfrm>
            <a:custGeom>
              <a:rect b="b" l="l" r="r" t="t"/>
              <a:pathLst>
                <a:path extrusionOk="0" h="2903" w="868">
                  <a:moveTo>
                    <a:pt x="267" y="0"/>
                  </a:moveTo>
                  <a:lnTo>
                    <a:pt x="1" y="2402"/>
                  </a:lnTo>
                  <a:lnTo>
                    <a:pt x="868" y="2902"/>
                  </a:lnTo>
                  <a:lnTo>
                    <a:pt x="568" y="1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3468939" y="2617594"/>
              <a:ext cx="23486" cy="60824"/>
            </a:xfrm>
            <a:custGeom>
              <a:rect b="b" l="l" r="r" t="t"/>
              <a:pathLst>
                <a:path extrusionOk="0" h="2336" w="902">
                  <a:moveTo>
                    <a:pt x="67" y="0"/>
                  </a:moveTo>
                  <a:lnTo>
                    <a:pt x="1" y="334"/>
                  </a:lnTo>
                  <a:lnTo>
                    <a:pt x="201" y="2335"/>
                  </a:lnTo>
                  <a:lnTo>
                    <a:pt x="901" y="18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3470683" y="2606294"/>
              <a:ext cx="43457" cy="33693"/>
            </a:xfrm>
            <a:custGeom>
              <a:rect b="b" l="l" r="r" t="t"/>
              <a:pathLst>
                <a:path extrusionOk="0" h="1294" w="1669">
                  <a:moveTo>
                    <a:pt x="0" y="0"/>
                  </a:moveTo>
                  <a:lnTo>
                    <a:pt x="0" y="67"/>
                  </a:lnTo>
                  <a:cubicBezTo>
                    <a:pt x="0" y="67"/>
                    <a:pt x="434" y="968"/>
                    <a:pt x="834" y="1201"/>
                  </a:cubicBezTo>
                  <a:cubicBezTo>
                    <a:pt x="934" y="1268"/>
                    <a:pt x="1036" y="1293"/>
                    <a:pt x="1133" y="1293"/>
                  </a:cubicBezTo>
                  <a:cubicBezTo>
                    <a:pt x="1424" y="1293"/>
                    <a:pt x="1668" y="1068"/>
                    <a:pt x="1668" y="1068"/>
                  </a:cubicBezTo>
                  <a:lnTo>
                    <a:pt x="1668" y="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3426394" y="2436060"/>
              <a:ext cx="132036" cy="201530"/>
            </a:xfrm>
            <a:custGeom>
              <a:rect b="b" l="l" r="r" t="t"/>
              <a:pathLst>
                <a:path extrusionOk="0" h="7740" w="5071">
                  <a:moveTo>
                    <a:pt x="2535" y="1468"/>
                  </a:moveTo>
                  <a:cubicBezTo>
                    <a:pt x="0" y="0"/>
                    <a:pt x="967" y="5071"/>
                    <a:pt x="1134" y="5504"/>
                  </a:cubicBezTo>
                  <a:cubicBezTo>
                    <a:pt x="1301" y="5971"/>
                    <a:pt x="2135" y="7272"/>
                    <a:pt x="2535" y="7506"/>
                  </a:cubicBezTo>
                  <a:cubicBezTo>
                    <a:pt x="2935" y="7739"/>
                    <a:pt x="3736" y="7372"/>
                    <a:pt x="3936" y="7106"/>
                  </a:cubicBezTo>
                  <a:cubicBezTo>
                    <a:pt x="4103" y="6839"/>
                    <a:pt x="5070" y="2903"/>
                    <a:pt x="2535" y="14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3442016" y="2458973"/>
              <a:ext cx="103369" cy="140394"/>
            </a:xfrm>
            <a:custGeom>
              <a:rect b="b" l="l" r="r" t="t"/>
              <a:pathLst>
                <a:path extrusionOk="0" h="5392" w="3970">
                  <a:moveTo>
                    <a:pt x="1735" y="1422"/>
                  </a:moveTo>
                  <a:cubicBezTo>
                    <a:pt x="1768" y="1422"/>
                    <a:pt x="1768" y="1455"/>
                    <a:pt x="1802" y="1455"/>
                  </a:cubicBezTo>
                  <a:lnTo>
                    <a:pt x="1768" y="1455"/>
                  </a:lnTo>
                  <a:lnTo>
                    <a:pt x="1735" y="1422"/>
                  </a:lnTo>
                  <a:close/>
                  <a:moveTo>
                    <a:pt x="1084" y="1"/>
                  </a:moveTo>
                  <a:cubicBezTo>
                    <a:pt x="831" y="1"/>
                    <a:pt x="623" y="78"/>
                    <a:pt x="501" y="221"/>
                  </a:cubicBezTo>
                  <a:cubicBezTo>
                    <a:pt x="0" y="855"/>
                    <a:pt x="167" y="2356"/>
                    <a:pt x="301" y="3457"/>
                  </a:cubicBezTo>
                  <a:cubicBezTo>
                    <a:pt x="301" y="3490"/>
                    <a:pt x="301" y="3524"/>
                    <a:pt x="301" y="3524"/>
                  </a:cubicBezTo>
                  <a:cubicBezTo>
                    <a:pt x="301" y="3524"/>
                    <a:pt x="315" y="3538"/>
                    <a:pt x="335" y="3538"/>
                  </a:cubicBezTo>
                  <a:cubicBezTo>
                    <a:pt x="345" y="3538"/>
                    <a:pt x="356" y="3535"/>
                    <a:pt x="367" y="3524"/>
                  </a:cubicBezTo>
                  <a:cubicBezTo>
                    <a:pt x="367" y="3424"/>
                    <a:pt x="367" y="3257"/>
                    <a:pt x="367" y="3257"/>
                  </a:cubicBezTo>
                  <a:cubicBezTo>
                    <a:pt x="334" y="3090"/>
                    <a:pt x="334" y="2957"/>
                    <a:pt x="301" y="2790"/>
                  </a:cubicBezTo>
                  <a:cubicBezTo>
                    <a:pt x="367" y="2189"/>
                    <a:pt x="634" y="2189"/>
                    <a:pt x="734" y="1489"/>
                  </a:cubicBezTo>
                  <a:cubicBezTo>
                    <a:pt x="768" y="1455"/>
                    <a:pt x="801" y="1422"/>
                    <a:pt x="834" y="1389"/>
                  </a:cubicBezTo>
                  <a:cubicBezTo>
                    <a:pt x="868" y="1322"/>
                    <a:pt x="901" y="1289"/>
                    <a:pt x="934" y="1289"/>
                  </a:cubicBezTo>
                  <a:cubicBezTo>
                    <a:pt x="968" y="1255"/>
                    <a:pt x="968" y="1255"/>
                    <a:pt x="1001" y="1255"/>
                  </a:cubicBezTo>
                  <a:cubicBezTo>
                    <a:pt x="1468" y="1289"/>
                    <a:pt x="1935" y="1822"/>
                    <a:pt x="2369" y="2323"/>
                  </a:cubicBezTo>
                  <a:cubicBezTo>
                    <a:pt x="2536" y="2490"/>
                    <a:pt x="2736" y="2690"/>
                    <a:pt x="2903" y="2790"/>
                  </a:cubicBezTo>
                  <a:cubicBezTo>
                    <a:pt x="2929" y="2799"/>
                    <a:pt x="2951" y="2803"/>
                    <a:pt x="2970" y="2803"/>
                  </a:cubicBezTo>
                  <a:cubicBezTo>
                    <a:pt x="3020" y="2803"/>
                    <a:pt x="3045" y="2772"/>
                    <a:pt x="3069" y="2723"/>
                  </a:cubicBezTo>
                  <a:cubicBezTo>
                    <a:pt x="3269" y="3624"/>
                    <a:pt x="3436" y="4124"/>
                    <a:pt x="3536" y="4758"/>
                  </a:cubicBezTo>
                  <a:cubicBezTo>
                    <a:pt x="3536" y="4858"/>
                    <a:pt x="3503" y="4958"/>
                    <a:pt x="3503" y="5058"/>
                  </a:cubicBezTo>
                  <a:cubicBezTo>
                    <a:pt x="3503" y="5058"/>
                    <a:pt x="3503" y="5225"/>
                    <a:pt x="3503" y="5325"/>
                  </a:cubicBezTo>
                  <a:cubicBezTo>
                    <a:pt x="3503" y="5325"/>
                    <a:pt x="3503" y="5325"/>
                    <a:pt x="3503" y="5358"/>
                  </a:cubicBezTo>
                  <a:cubicBezTo>
                    <a:pt x="3503" y="5358"/>
                    <a:pt x="3536" y="5392"/>
                    <a:pt x="3570" y="5392"/>
                  </a:cubicBezTo>
                  <a:cubicBezTo>
                    <a:pt x="3570" y="5358"/>
                    <a:pt x="3570" y="5358"/>
                    <a:pt x="3570" y="5358"/>
                  </a:cubicBezTo>
                  <a:cubicBezTo>
                    <a:pt x="3570" y="5325"/>
                    <a:pt x="3570" y="5292"/>
                    <a:pt x="3570" y="5258"/>
                  </a:cubicBezTo>
                  <a:cubicBezTo>
                    <a:pt x="3603" y="5191"/>
                    <a:pt x="3603" y="5158"/>
                    <a:pt x="3603" y="5091"/>
                  </a:cubicBezTo>
                  <a:cubicBezTo>
                    <a:pt x="3736" y="4524"/>
                    <a:pt x="3970" y="2123"/>
                    <a:pt x="3069" y="1322"/>
                  </a:cubicBezTo>
                  <a:cubicBezTo>
                    <a:pt x="2468" y="397"/>
                    <a:pt x="1658" y="1"/>
                    <a:pt x="1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3492399" y="2642772"/>
              <a:ext cx="22601" cy="56475"/>
            </a:xfrm>
            <a:custGeom>
              <a:rect b="b" l="l" r="r" t="t"/>
              <a:pathLst>
                <a:path extrusionOk="0" h="2169" w="868">
                  <a:moveTo>
                    <a:pt x="834" y="0"/>
                  </a:moveTo>
                  <a:lnTo>
                    <a:pt x="867" y="367"/>
                  </a:lnTo>
                  <a:lnTo>
                    <a:pt x="701" y="2169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3470683" y="2616709"/>
              <a:ext cx="43457" cy="48664"/>
            </a:xfrm>
            <a:custGeom>
              <a:rect b="b" l="l" r="r" t="t"/>
              <a:pathLst>
                <a:path extrusionOk="0" h="1869" w="1669">
                  <a:moveTo>
                    <a:pt x="0" y="1"/>
                  </a:moveTo>
                  <a:lnTo>
                    <a:pt x="0" y="34"/>
                  </a:lnTo>
                  <a:lnTo>
                    <a:pt x="834" y="1869"/>
                  </a:lnTo>
                  <a:lnTo>
                    <a:pt x="1668" y="1001"/>
                  </a:lnTo>
                  <a:lnTo>
                    <a:pt x="1668" y="968"/>
                  </a:lnTo>
                  <a:lnTo>
                    <a:pt x="834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3488051" y="2686203"/>
              <a:ext cx="8697" cy="4374"/>
            </a:xfrm>
            <a:custGeom>
              <a:rect b="b" l="l" r="r" t="t"/>
              <a:pathLst>
                <a:path extrusionOk="0" h="168" w="334">
                  <a:moveTo>
                    <a:pt x="0" y="0"/>
                  </a:moveTo>
                  <a:lnTo>
                    <a:pt x="301" y="167"/>
                  </a:lnTo>
                  <a:lnTo>
                    <a:pt x="334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4645808" y="3306338"/>
              <a:ext cx="200645" cy="186767"/>
            </a:xfrm>
            <a:custGeom>
              <a:rect b="b" l="l" r="r" t="t"/>
              <a:pathLst>
                <a:path extrusionOk="0" h="7173" w="7706">
                  <a:moveTo>
                    <a:pt x="3103" y="34"/>
                  </a:moveTo>
                  <a:cubicBezTo>
                    <a:pt x="1401" y="0"/>
                    <a:pt x="868" y="234"/>
                    <a:pt x="668" y="367"/>
                  </a:cubicBezTo>
                  <a:cubicBezTo>
                    <a:pt x="367" y="534"/>
                    <a:pt x="201" y="1768"/>
                    <a:pt x="0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4645808" y="3306338"/>
              <a:ext cx="200645" cy="186767"/>
            </a:xfrm>
            <a:custGeom>
              <a:rect b="b" l="l" r="r" t="t"/>
              <a:pathLst>
                <a:path extrusionOk="0" h="7173" w="7706">
                  <a:moveTo>
                    <a:pt x="3103" y="34"/>
                  </a:moveTo>
                  <a:cubicBezTo>
                    <a:pt x="1401" y="0"/>
                    <a:pt x="868" y="234"/>
                    <a:pt x="668" y="367"/>
                  </a:cubicBezTo>
                  <a:cubicBezTo>
                    <a:pt x="367" y="534"/>
                    <a:pt x="201" y="1768"/>
                    <a:pt x="0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4724832" y="3222080"/>
              <a:ext cx="43457" cy="133781"/>
            </a:xfrm>
            <a:custGeom>
              <a:rect b="b" l="l" r="r" t="t"/>
              <a:pathLst>
                <a:path extrusionOk="0" h="5138" w="1669">
                  <a:moveTo>
                    <a:pt x="1" y="1302"/>
                  </a:moveTo>
                  <a:lnTo>
                    <a:pt x="1" y="2936"/>
                  </a:lnTo>
                  <a:lnTo>
                    <a:pt x="1" y="3737"/>
                  </a:lnTo>
                  <a:cubicBezTo>
                    <a:pt x="468" y="4704"/>
                    <a:pt x="1202" y="5138"/>
                    <a:pt x="1635" y="4671"/>
                  </a:cubicBezTo>
                  <a:lnTo>
                    <a:pt x="1635" y="3870"/>
                  </a:lnTo>
                  <a:lnTo>
                    <a:pt x="1635" y="2236"/>
                  </a:lnTo>
                  <a:cubicBezTo>
                    <a:pt x="1669" y="935"/>
                    <a:pt x="1" y="1"/>
                    <a:pt x="1" y="1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4696191" y="3202110"/>
              <a:ext cx="18252" cy="36505"/>
            </a:xfrm>
            <a:custGeom>
              <a:rect b="b" l="l" r="r" t="t"/>
              <a:pathLst>
                <a:path extrusionOk="0" h="1402" w="701">
                  <a:moveTo>
                    <a:pt x="200" y="34"/>
                  </a:moveTo>
                  <a:cubicBezTo>
                    <a:pt x="334" y="67"/>
                    <a:pt x="534" y="367"/>
                    <a:pt x="601" y="734"/>
                  </a:cubicBezTo>
                  <a:cubicBezTo>
                    <a:pt x="701" y="1101"/>
                    <a:pt x="634" y="1402"/>
                    <a:pt x="501" y="1368"/>
                  </a:cubicBezTo>
                  <a:cubicBezTo>
                    <a:pt x="367" y="1368"/>
                    <a:pt x="167" y="1035"/>
                    <a:pt x="100" y="668"/>
                  </a:cubicBezTo>
                  <a:cubicBezTo>
                    <a:pt x="0" y="301"/>
                    <a:pt x="67" y="1"/>
                    <a:pt x="200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4777818" y="3249889"/>
              <a:ext cx="18278" cy="33901"/>
            </a:xfrm>
            <a:custGeom>
              <a:rect b="b" l="l" r="r" t="t"/>
              <a:pathLst>
                <a:path extrusionOk="0" h="1302" w="702">
                  <a:moveTo>
                    <a:pt x="501" y="167"/>
                  </a:moveTo>
                  <a:cubicBezTo>
                    <a:pt x="368" y="0"/>
                    <a:pt x="168" y="134"/>
                    <a:pt x="101" y="400"/>
                  </a:cubicBezTo>
                  <a:cubicBezTo>
                    <a:pt x="1" y="667"/>
                    <a:pt x="67" y="1034"/>
                    <a:pt x="201" y="1168"/>
                  </a:cubicBezTo>
                  <a:cubicBezTo>
                    <a:pt x="368" y="1301"/>
                    <a:pt x="534" y="1201"/>
                    <a:pt x="635" y="934"/>
                  </a:cubicBezTo>
                  <a:cubicBezTo>
                    <a:pt x="701" y="634"/>
                    <a:pt x="668" y="300"/>
                    <a:pt x="501" y="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4716161" y="3337609"/>
              <a:ext cx="57335" cy="110321"/>
            </a:xfrm>
            <a:custGeom>
              <a:rect b="b" l="l" r="r" t="t"/>
              <a:pathLst>
                <a:path extrusionOk="0" h="4237" w="2202">
                  <a:moveTo>
                    <a:pt x="1168" y="300"/>
                  </a:moveTo>
                  <a:cubicBezTo>
                    <a:pt x="1168" y="300"/>
                    <a:pt x="0" y="0"/>
                    <a:pt x="0" y="100"/>
                  </a:cubicBezTo>
                  <a:cubicBezTo>
                    <a:pt x="0" y="200"/>
                    <a:pt x="434" y="3369"/>
                    <a:pt x="434" y="3369"/>
                  </a:cubicBezTo>
                  <a:lnTo>
                    <a:pt x="2002" y="4237"/>
                  </a:lnTo>
                  <a:lnTo>
                    <a:pt x="2202" y="13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4736991" y="3345420"/>
              <a:ext cx="18278" cy="25204"/>
            </a:xfrm>
            <a:custGeom>
              <a:rect b="b" l="l" r="r" t="t"/>
              <a:pathLst>
                <a:path extrusionOk="0" h="968" w="702">
                  <a:moveTo>
                    <a:pt x="1" y="301"/>
                  </a:moveTo>
                  <a:lnTo>
                    <a:pt x="201" y="801"/>
                  </a:lnTo>
                  <a:cubicBezTo>
                    <a:pt x="301" y="868"/>
                    <a:pt x="401" y="934"/>
                    <a:pt x="501" y="968"/>
                  </a:cubicBezTo>
                  <a:lnTo>
                    <a:pt x="701" y="701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4735273" y="3366276"/>
              <a:ext cx="22601" cy="75587"/>
            </a:xfrm>
            <a:custGeom>
              <a:rect b="b" l="l" r="r" t="t"/>
              <a:pathLst>
                <a:path extrusionOk="0" h="2903" w="868">
                  <a:moveTo>
                    <a:pt x="267" y="0"/>
                  </a:moveTo>
                  <a:lnTo>
                    <a:pt x="0" y="2402"/>
                  </a:lnTo>
                  <a:lnTo>
                    <a:pt x="868" y="2902"/>
                  </a:lnTo>
                  <a:lnTo>
                    <a:pt x="567" y="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4723113" y="3298527"/>
              <a:ext cx="23460" cy="60824"/>
            </a:xfrm>
            <a:custGeom>
              <a:rect b="b" l="l" r="r" t="t"/>
              <a:pathLst>
                <a:path extrusionOk="0" h="2336" w="901">
                  <a:moveTo>
                    <a:pt x="67" y="0"/>
                  </a:moveTo>
                  <a:lnTo>
                    <a:pt x="0" y="334"/>
                  </a:lnTo>
                  <a:lnTo>
                    <a:pt x="200" y="2335"/>
                  </a:lnTo>
                  <a:lnTo>
                    <a:pt x="901" y="1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4724832" y="3287226"/>
              <a:ext cx="43457" cy="33562"/>
            </a:xfrm>
            <a:custGeom>
              <a:rect b="b" l="l" r="r" t="t"/>
              <a:pathLst>
                <a:path extrusionOk="0" h="1289" w="1669">
                  <a:moveTo>
                    <a:pt x="1" y="1"/>
                  </a:moveTo>
                  <a:lnTo>
                    <a:pt x="1" y="67"/>
                  </a:lnTo>
                  <a:cubicBezTo>
                    <a:pt x="1" y="67"/>
                    <a:pt x="435" y="935"/>
                    <a:pt x="835" y="1201"/>
                  </a:cubicBezTo>
                  <a:cubicBezTo>
                    <a:pt x="929" y="1264"/>
                    <a:pt x="1025" y="1288"/>
                    <a:pt x="1117" y="1288"/>
                  </a:cubicBezTo>
                  <a:cubicBezTo>
                    <a:pt x="1415" y="1288"/>
                    <a:pt x="1669" y="1035"/>
                    <a:pt x="1669" y="1035"/>
                  </a:cubicBezTo>
                  <a:lnTo>
                    <a:pt x="1669" y="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4679683" y="3116993"/>
              <a:ext cx="132921" cy="201530"/>
            </a:xfrm>
            <a:custGeom>
              <a:rect b="b" l="l" r="r" t="t"/>
              <a:pathLst>
                <a:path extrusionOk="0" h="7740" w="5105">
                  <a:moveTo>
                    <a:pt x="2569" y="1435"/>
                  </a:moveTo>
                  <a:cubicBezTo>
                    <a:pt x="0" y="1"/>
                    <a:pt x="1001" y="5037"/>
                    <a:pt x="1168" y="5471"/>
                  </a:cubicBezTo>
                  <a:cubicBezTo>
                    <a:pt x="1335" y="5971"/>
                    <a:pt x="2169" y="7272"/>
                    <a:pt x="2569" y="7506"/>
                  </a:cubicBezTo>
                  <a:cubicBezTo>
                    <a:pt x="2969" y="7739"/>
                    <a:pt x="3770" y="7372"/>
                    <a:pt x="3970" y="7072"/>
                  </a:cubicBezTo>
                  <a:cubicBezTo>
                    <a:pt x="4137" y="6839"/>
                    <a:pt x="5104" y="2903"/>
                    <a:pt x="2569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4696191" y="3139359"/>
              <a:ext cx="103369" cy="140082"/>
            </a:xfrm>
            <a:custGeom>
              <a:rect b="b" l="l" r="r" t="t"/>
              <a:pathLst>
                <a:path extrusionOk="0" h="5380" w="3970">
                  <a:moveTo>
                    <a:pt x="1103" y="0"/>
                  </a:moveTo>
                  <a:cubicBezTo>
                    <a:pt x="841" y="0"/>
                    <a:pt x="626" y="85"/>
                    <a:pt x="501" y="242"/>
                  </a:cubicBezTo>
                  <a:cubicBezTo>
                    <a:pt x="0" y="876"/>
                    <a:pt x="167" y="2344"/>
                    <a:pt x="267" y="3445"/>
                  </a:cubicBezTo>
                  <a:cubicBezTo>
                    <a:pt x="267" y="3445"/>
                    <a:pt x="300" y="3478"/>
                    <a:pt x="300" y="3478"/>
                  </a:cubicBezTo>
                  <a:cubicBezTo>
                    <a:pt x="300" y="3478"/>
                    <a:pt x="300" y="3511"/>
                    <a:pt x="300" y="3545"/>
                  </a:cubicBezTo>
                  <a:lnTo>
                    <a:pt x="367" y="3545"/>
                  </a:lnTo>
                  <a:cubicBezTo>
                    <a:pt x="367" y="3445"/>
                    <a:pt x="367" y="3278"/>
                    <a:pt x="367" y="3244"/>
                  </a:cubicBezTo>
                  <a:cubicBezTo>
                    <a:pt x="334" y="3111"/>
                    <a:pt x="334" y="2944"/>
                    <a:pt x="300" y="2811"/>
                  </a:cubicBezTo>
                  <a:cubicBezTo>
                    <a:pt x="367" y="2210"/>
                    <a:pt x="634" y="2210"/>
                    <a:pt x="734" y="1477"/>
                  </a:cubicBezTo>
                  <a:cubicBezTo>
                    <a:pt x="767" y="1443"/>
                    <a:pt x="801" y="1410"/>
                    <a:pt x="834" y="1376"/>
                  </a:cubicBezTo>
                  <a:cubicBezTo>
                    <a:pt x="867" y="1343"/>
                    <a:pt x="901" y="1310"/>
                    <a:pt x="934" y="1276"/>
                  </a:cubicBezTo>
                  <a:lnTo>
                    <a:pt x="1001" y="1276"/>
                  </a:lnTo>
                  <a:cubicBezTo>
                    <a:pt x="1468" y="1310"/>
                    <a:pt x="1935" y="1843"/>
                    <a:pt x="2369" y="2310"/>
                  </a:cubicBezTo>
                  <a:cubicBezTo>
                    <a:pt x="2535" y="2511"/>
                    <a:pt x="2735" y="2711"/>
                    <a:pt x="2902" y="2777"/>
                  </a:cubicBezTo>
                  <a:cubicBezTo>
                    <a:pt x="2938" y="2801"/>
                    <a:pt x="2965" y="2812"/>
                    <a:pt x="2986" y="2812"/>
                  </a:cubicBezTo>
                  <a:cubicBezTo>
                    <a:pt x="3026" y="2812"/>
                    <a:pt x="3048" y="2775"/>
                    <a:pt x="3069" y="2711"/>
                  </a:cubicBezTo>
                  <a:cubicBezTo>
                    <a:pt x="3269" y="3645"/>
                    <a:pt x="3436" y="4112"/>
                    <a:pt x="3536" y="4779"/>
                  </a:cubicBezTo>
                  <a:cubicBezTo>
                    <a:pt x="3536" y="4846"/>
                    <a:pt x="3503" y="4946"/>
                    <a:pt x="3503" y="5046"/>
                  </a:cubicBezTo>
                  <a:cubicBezTo>
                    <a:pt x="3503" y="5046"/>
                    <a:pt x="3503" y="5246"/>
                    <a:pt x="3503" y="5346"/>
                  </a:cubicBezTo>
                  <a:cubicBezTo>
                    <a:pt x="3503" y="5346"/>
                    <a:pt x="3536" y="5379"/>
                    <a:pt x="3569" y="5379"/>
                  </a:cubicBezTo>
                  <a:cubicBezTo>
                    <a:pt x="3569" y="5379"/>
                    <a:pt x="3569" y="5346"/>
                    <a:pt x="3569" y="5346"/>
                  </a:cubicBezTo>
                  <a:cubicBezTo>
                    <a:pt x="3569" y="5313"/>
                    <a:pt x="3569" y="5279"/>
                    <a:pt x="3603" y="5246"/>
                  </a:cubicBezTo>
                  <a:cubicBezTo>
                    <a:pt x="3603" y="5213"/>
                    <a:pt x="3603" y="5146"/>
                    <a:pt x="3603" y="5079"/>
                  </a:cubicBezTo>
                  <a:cubicBezTo>
                    <a:pt x="3736" y="4545"/>
                    <a:pt x="3970" y="2144"/>
                    <a:pt x="3069" y="1343"/>
                  </a:cubicBezTo>
                  <a:cubicBezTo>
                    <a:pt x="2474" y="405"/>
                    <a:pt x="1675" y="0"/>
                    <a:pt x="1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4746547" y="3322846"/>
              <a:ext cx="22627" cy="57335"/>
            </a:xfrm>
            <a:custGeom>
              <a:rect b="b" l="l" r="r" t="t"/>
              <a:pathLst>
                <a:path extrusionOk="0" h="2202" w="869">
                  <a:moveTo>
                    <a:pt x="835" y="0"/>
                  </a:moveTo>
                  <a:lnTo>
                    <a:pt x="868" y="400"/>
                  </a:lnTo>
                  <a:lnTo>
                    <a:pt x="701" y="2202"/>
                  </a:lnTo>
                  <a:lnTo>
                    <a:pt x="1" y="8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4724832" y="3297641"/>
              <a:ext cx="43457" cy="47805"/>
            </a:xfrm>
            <a:custGeom>
              <a:rect b="b" l="l" r="r" t="t"/>
              <a:pathLst>
                <a:path extrusionOk="0" h="1836" w="1669">
                  <a:moveTo>
                    <a:pt x="1" y="1"/>
                  </a:moveTo>
                  <a:lnTo>
                    <a:pt x="1" y="34"/>
                  </a:lnTo>
                  <a:lnTo>
                    <a:pt x="835" y="1835"/>
                  </a:lnTo>
                  <a:lnTo>
                    <a:pt x="1669" y="968"/>
                  </a:lnTo>
                  <a:lnTo>
                    <a:pt x="1669" y="935"/>
                  </a:lnTo>
                  <a:lnTo>
                    <a:pt x="835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4742225" y="3366276"/>
              <a:ext cx="7837" cy="5234"/>
            </a:xfrm>
            <a:custGeom>
              <a:rect b="b" l="l" r="r" t="t"/>
              <a:pathLst>
                <a:path extrusionOk="0" h="201" w="301">
                  <a:moveTo>
                    <a:pt x="0" y="0"/>
                  </a:moveTo>
                  <a:lnTo>
                    <a:pt x="300" y="200"/>
                  </a:lnTo>
                  <a:lnTo>
                    <a:pt x="300" y="20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4705746" y="3231636"/>
              <a:ext cx="86002" cy="86497"/>
            </a:xfrm>
            <a:custGeom>
              <a:rect b="b" l="l" r="r" t="t"/>
              <a:pathLst>
                <a:path extrusionOk="0" h="3322" w="3303">
                  <a:moveTo>
                    <a:pt x="0" y="1"/>
                  </a:moveTo>
                  <a:lnTo>
                    <a:pt x="33" y="1068"/>
                  </a:lnTo>
                  <a:cubicBezTo>
                    <a:pt x="33" y="1068"/>
                    <a:pt x="934" y="3136"/>
                    <a:pt x="1635" y="3303"/>
                  </a:cubicBezTo>
                  <a:cubicBezTo>
                    <a:pt x="1701" y="3316"/>
                    <a:pt x="1768" y="3321"/>
                    <a:pt x="1833" y="3321"/>
                  </a:cubicBezTo>
                  <a:cubicBezTo>
                    <a:pt x="2456" y="3321"/>
                    <a:pt x="3002" y="2803"/>
                    <a:pt x="3002" y="2803"/>
                  </a:cubicBezTo>
                  <a:cubicBezTo>
                    <a:pt x="3002" y="2803"/>
                    <a:pt x="3302" y="1068"/>
                    <a:pt x="3302" y="1068"/>
                  </a:cubicBezTo>
                  <a:cubicBezTo>
                    <a:pt x="3302" y="1066"/>
                    <a:pt x="3302" y="1064"/>
                    <a:pt x="3300" y="1064"/>
                  </a:cubicBezTo>
                  <a:cubicBezTo>
                    <a:pt x="3283" y="1064"/>
                    <a:pt x="3169" y="1235"/>
                    <a:pt x="3169" y="1235"/>
                  </a:cubicBezTo>
                  <a:lnTo>
                    <a:pt x="2402" y="1902"/>
                  </a:lnTo>
                  <a:cubicBezTo>
                    <a:pt x="2402" y="1902"/>
                    <a:pt x="2268" y="1468"/>
                    <a:pt x="2102" y="1268"/>
                  </a:cubicBezTo>
                  <a:cubicBezTo>
                    <a:pt x="2035" y="1168"/>
                    <a:pt x="1801" y="1035"/>
                    <a:pt x="1568" y="935"/>
                  </a:cubicBezTo>
                  <a:cubicBezTo>
                    <a:pt x="1468" y="879"/>
                    <a:pt x="1364" y="853"/>
                    <a:pt x="1264" y="853"/>
                  </a:cubicBezTo>
                  <a:cubicBezTo>
                    <a:pt x="1064" y="853"/>
                    <a:pt x="879" y="957"/>
                    <a:pt x="767" y="1135"/>
                  </a:cubicBezTo>
                  <a:lnTo>
                    <a:pt x="667" y="1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5818329" y="4011590"/>
              <a:ext cx="200671" cy="186767"/>
            </a:xfrm>
            <a:custGeom>
              <a:rect b="b" l="l" r="r" t="t"/>
              <a:pathLst>
                <a:path extrusionOk="0" h="7173" w="7707">
                  <a:moveTo>
                    <a:pt x="3103" y="34"/>
                  </a:moveTo>
                  <a:cubicBezTo>
                    <a:pt x="1402" y="0"/>
                    <a:pt x="868" y="234"/>
                    <a:pt x="668" y="334"/>
                  </a:cubicBezTo>
                  <a:cubicBezTo>
                    <a:pt x="368" y="534"/>
                    <a:pt x="201" y="1735"/>
                    <a:pt x="1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5818329" y="4011590"/>
              <a:ext cx="200671" cy="186767"/>
            </a:xfrm>
            <a:custGeom>
              <a:rect b="b" l="l" r="r" t="t"/>
              <a:pathLst>
                <a:path extrusionOk="0" h="7173" w="7707">
                  <a:moveTo>
                    <a:pt x="3103" y="34"/>
                  </a:moveTo>
                  <a:cubicBezTo>
                    <a:pt x="1402" y="0"/>
                    <a:pt x="868" y="234"/>
                    <a:pt x="668" y="334"/>
                  </a:cubicBezTo>
                  <a:cubicBezTo>
                    <a:pt x="368" y="534"/>
                    <a:pt x="201" y="1735"/>
                    <a:pt x="1" y="2769"/>
                  </a:cubicBezTo>
                  <a:lnTo>
                    <a:pt x="3870" y="4971"/>
                  </a:lnTo>
                  <a:lnTo>
                    <a:pt x="7706" y="7172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6"/>
                    <a:pt x="6338" y="2869"/>
                    <a:pt x="4637" y="9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5897378" y="3927332"/>
              <a:ext cx="42571" cy="133781"/>
            </a:xfrm>
            <a:custGeom>
              <a:rect b="b" l="l" r="r" t="t"/>
              <a:pathLst>
                <a:path extrusionOk="0" h="5138" w="1635">
                  <a:moveTo>
                    <a:pt x="0" y="1302"/>
                  </a:moveTo>
                  <a:lnTo>
                    <a:pt x="0" y="2936"/>
                  </a:lnTo>
                  <a:lnTo>
                    <a:pt x="0" y="3737"/>
                  </a:lnTo>
                  <a:cubicBezTo>
                    <a:pt x="434" y="4704"/>
                    <a:pt x="1201" y="5138"/>
                    <a:pt x="1635" y="4671"/>
                  </a:cubicBezTo>
                  <a:lnTo>
                    <a:pt x="1635" y="3870"/>
                  </a:lnTo>
                  <a:lnTo>
                    <a:pt x="1635" y="2236"/>
                  </a:lnTo>
                  <a:cubicBezTo>
                    <a:pt x="1635" y="935"/>
                    <a:pt x="0" y="1"/>
                    <a:pt x="0" y="1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5868711" y="3907361"/>
              <a:ext cx="18252" cy="36505"/>
            </a:xfrm>
            <a:custGeom>
              <a:rect b="b" l="l" r="r" t="t"/>
              <a:pathLst>
                <a:path extrusionOk="0" h="1402" w="701">
                  <a:moveTo>
                    <a:pt x="200" y="34"/>
                  </a:moveTo>
                  <a:cubicBezTo>
                    <a:pt x="334" y="34"/>
                    <a:pt x="534" y="367"/>
                    <a:pt x="601" y="734"/>
                  </a:cubicBezTo>
                  <a:cubicBezTo>
                    <a:pt x="701" y="1101"/>
                    <a:pt x="634" y="1402"/>
                    <a:pt x="501" y="1368"/>
                  </a:cubicBezTo>
                  <a:cubicBezTo>
                    <a:pt x="367" y="1335"/>
                    <a:pt x="167" y="1035"/>
                    <a:pt x="100" y="668"/>
                  </a:cubicBezTo>
                  <a:cubicBezTo>
                    <a:pt x="0" y="301"/>
                    <a:pt x="67" y="1"/>
                    <a:pt x="200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5950339" y="3955140"/>
              <a:ext cx="18278" cy="33901"/>
            </a:xfrm>
            <a:custGeom>
              <a:rect b="b" l="l" r="r" t="t"/>
              <a:pathLst>
                <a:path extrusionOk="0" h="1302" w="702">
                  <a:moveTo>
                    <a:pt x="501" y="167"/>
                  </a:moveTo>
                  <a:cubicBezTo>
                    <a:pt x="368" y="0"/>
                    <a:pt x="168" y="134"/>
                    <a:pt x="101" y="401"/>
                  </a:cubicBezTo>
                  <a:cubicBezTo>
                    <a:pt x="1" y="667"/>
                    <a:pt x="68" y="1034"/>
                    <a:pt x="201" y="1168"/>
                  </a:cubicBezTo>
                  <a:cubicBezTo>
                    <a:pt x="334" y="1301"/>
                    <a:pt x="535" y="1201"/>
                    <a:pt x="601" y="934"/>
                  </a:cubicBezTo>
                  <a:cubicBezTo>
                    <a:pt x="701" y="634"/>
                    <a:pt x="635" y="300"/>
                    <a:pt x="501" y="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5888682" y="4042861"/>
              <a:ext cx="56475" cy="110321"/>
            </a:xfrm>
            <a:custGeom>
              <a:rect b="b" l="l" r="r" t="t"/>
              <a:pathLst>
                <a:path extrusionOk="0" h="4237" w="2169">
                  <a:moveTo>
                    <a:pt x="1168" y="301"/>
                  </a:moveTo>
                  <a:cubicBezTo>
                    <a:pt x="1168" y="301"/>
                    <a:pt x="1" y="0"/>
                    <a:pt x="1" y="100"/>
                  </a:cubicBezTo>
                  <a:cubicBezTo>
                    <a:pt x="1" y="167"/>
                    <a:pt x="434" y="3369"/>
                    <a:pt x="434" y="3369"/>
                  </a:cubicBezTo>
                  <a:lnTo>
                    <a:pt x="2002" y="4237"/>
                  </a:lnTo>
                  <a:lnTo>
                    <a:pt x="2169" y="13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5868711" y="4012449"/>
              <a:ext cx="38249" cy="121621"/>
            </a:xfrm>
            <a:custGeom>
              <a:rect b="b" l="l" r="r" t="t"/>
              <a:pathLst>
                <a:path extrusionOk="0" h="4671" w="1469">
                  <a:moveTo>
                    <a:pt x="1101" y="1"/>
                  </a:moveTo>
                  <a:lnTo>
                    <a:pt x="1101" y="468"/>
                  </a:lnTo>
                  <a:lnTo>
                    <a:pt x="1468" y="4671"/>
                  </a:lnTo>
                  <a:lnTo>
                    <a:pt x="834" y="4304"/>
                  </a:lnTo>
                  <a:lnTo>
                    <a:pt x="167" y="2136"/>
                  </a:lnTo>
                  <a:lnTo>
                    <a:pt x="801" y="1969"/>
                  </a:lnTo>
                  <a:lnTo>
                    <a:pt x="0" y="103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5930368" y="4036768"/>
              <a:ext cx="38249" cy="119903"/>
            </a:xfrm>
            <a:custGeom>
              <a:rect b="b" l="l" r="r" t="t"/>
              <a:pathLst>
                <a:path extrusionOk="0" h="4605" w="1469">
                  <a:moveTo>
                    <a:pt x="368" y="1"/>
                  </a:moveTo>
                  <a:lnTo>
                    <a:pt x="368" y="468"/>
                  </a:lnTo>
                  <a:lnTo>
                    <a:pt x="1" y="4271"/>
                  </a:lnTo>
                  <a:lnTo>
                    <a:pt x="634" y="4604"/>
                  </a:lnTo>
                  <a:lnTo>
                    <a:pt x="1302" y="3236"/>
                  </a:lnTo>
                  <a:lnTo>
                    <a:pt x="668" y="2302"/>
                  </a:lnTo>
                  <a:lnTo>
                    <a:pt x="1468" y="2269"/>
                  </a:lnTo>
                  <a:lnTo>
                    <a:pt x="801" y="50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5909538" y="4050672"/>
              <a:ext cx="18252" cy="25204"/>
            </a:xfrm>
            <a:custGeom>
              <a:rect b="b" l="l" r="r" t="t"/>
              <a:pathLst>
                <a:path extrusionOk="0" h="968" w="701">
                  <a:moveTo>
                    <a:pt x="0" y="301"/>
                  </a:moveTo>
                  <a:lnTo>
                    <a:pt x="200" y="801"/>
                  </a:lnTo>
                  <a:cubicBezTo>
                    <a:pt x="300" y="868"/>
                    <a:pt x="400" y="935"/>
                    <a:pt x="500" y="968"/>
                  </a:cubicBezTo>
                  <a:lnTo>
                    <a:pt x="701" y="701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5906934" y="4071528"/>
              <a:ext cx="23460" cy="75587"/>
            </a:xfrm>
            <a:custGeom>
              <a:rect b="b" l="l" r="r" t="t"/>
              <a:pathLst>
                <a:path extrusionOk="0" h="2903" w="901">
                  <a:moveTo>
                    <a:pt x="300" y="0"/>
                  </a:moveTo>
                  <a:lnTo>
                    <a:pt x="0" y="2402"/>
                  </a:lnTo>
                  <a:lnTo>
                    <a:pt x="901" y="2902"/>
                  </a:lnTo>
                  <a:lnTo>
                    <a:pt x="600" y="1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5895634" y="4003778"/>
              <a:ext cx="23486" cy="60824"/>
            </a:xfrm>
            <a:custGeom>
              <a:rect b="b" l="l" r="r" t="t"/>
              <a:pathLst>
                <a:path extrusionOk="0" h="2336" w="902">
                  <a:moveTo>
                    <a:pt x="67" y="0"/>
                  </a:moveTo>
                  <a:lnTo>
                    <a:pt x="0" y="334"/>
                  </a:lnTo>
                  <a:lnTo>
                    <a:pt x="201" y="2335"/>
                  </a:lnTo>
                  <a:lnTo>
                    <a:pt x="901" y="18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5897378" y="3991619"/>
              <a:ext cx="42571" cy="34057"/>
            </a:xfrm>
            <a:custGeom>
              <a:rect b="b" l="l" r="r" t="t"/>
              <a:pathLst>
                <a:path extrusionOk="0" h="1308" w="1635">
                  <a:moveTo>
                    <a:pt x="0" y="0"/>
                  </a:moveTo>
                  <a:lnTo>
                    <a:pt x="0" y="100"/>
                  </a:lnTo>
                  <a:cubicBezTo>
                    <a:pt x="0" y="100"/>
                    <a:pt x="400" y="968"/>
                    <a:pt x="834" y="1234"/>
                  </a:cubicBezTo>
                  <a:cubicBezTo>
                    <a:pt x="924" y="1287"/>
                    <a:pt x="1015" y="1308"/>
                    <a:pt x="1101" y="1308"/>
                  </a:cubicBezTo>
                  <a:cubicBezTo>
                    <a:pt x="1395" y="1308"/>
                    <a:pt x="1635" y="1068"/>
                    <a:pt x="1635" y="1068"/>
                  </a:cubicBezTo>
                  <a:lnTo>
                    <a:pt x="1635" y="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852203" y="3822245"/>
              <a:ext cx="132921" cy="201530"/>
            </a:xfrm>
            <a:custGeom>
              <a:rect b="b" l="l" r="r" t="t"/>
              <a:pathLst>
                <a:path extrusionOk="0" h="7740" w="5105">
                  <a:moveTo>
                    <a:pt x="2569" y="1435"/>
                  </a:moveTo>
                  <a:cubicBezTo>
                    <a:pt x="1" y="1"/>
                    <a:pt x="1001" y="5038"/>
                    <a:pt x="1168" y="5471"/>
                  </a:cubicBezTo>
                  <a:cubicBezTo>
                    <a:pt x="1335" y="5972"/>
                    <a:pt x="2135" y="7272"/>
                    <a:pt x="2569" y="7506"/>
                  </a:cubicBezTo>
                  <a:cubicBezTo>
                    <a:pt x="2969" y="7739"/>
                    <a:pt x="3770" y="7339"/>
                    <a:pt x="3970" y="7072"/>
                  </a:cubicBezTo>
                  <a:cubicBezTo>
                    <a:pt x="4137" y="6839"/>
                    <a:pt x="5104" y="2903"/>
                    <a:pt x="2569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5867826" y="3844611"/>
              <a:ext cx="104254" cy="140082"/>
            </a:xfrm>
            <a:custGeom>
              <a:rect b="b" l="l" r="r" t="t"/>
              <a:pathLst>
                <a:path extrusionOk="0" h="5380" w="4004">
                  <a:moveTo>
                    <a:pt x="1111" y="0"/>
                  </a:moveTo>
                  <a:cubicBezTo>
                    <a:pt x="845" y="0"/>
                    <a:pt x="627" y="85"/>
                    <a:pt x="501" y="242"/>
                  </a:cubicBezTo>
                  <a:cubicBezTo>
                    <a:pt x="1" y="876"/>
                    <a:pt x="201" y="2344"/>
                    <a:pt x="301" y="3445"/>
                  </a:cubicBezTo>
                  <a:cubicBezTo>
                    <a:pt x="301" y="3445"/>
                    <a:pt x="301" y="3478"/>
                    <a:pt x="301" y="3478"/>
                  </a:cubicBezTo>
                  <a:cubicBezTo>
                    <a:pt x="301" y="3478"/>
                    <a:pt x="335" y="3511"/>
                    <a:pt x="335" y="3511"/>
                  </a:cubicBezTo>
                  <a:cubicBezTo>
                    <a:pt x="335" y="3545"/>
                    <a:pt x="368" y="3545"/>
                    <a:pt x="368" y="3545"/>
                  </a:cubicBezTo>
                  <a:cubicBezTo>
                    <a:pt x="401" y="3445"/>
                    <a:pt x="368" y="3244"/>
                    <a:pt x="368" y="3244"/>
                  </a:cubicBezTo>
                  <a:cubicBezTo>
                    <a:pt x="368" y="3111"/>
                    <a:pt x="335" y="2944"/>
                    <a:pt x="335" y="2811"/>
                  </a:cubicBezTo>
                  <a:cubicBezTo>
                    <a:pt x="401" y="2210"/>
                    <a:pt x="635" y="2210"/>
                    <a:pt x="768" y="1477"/>
                  </a:cubicBezTo>
                  <a:cubicBezTo>
                    <a:pt x="802" y="1443"/>
                    <a:pt x="835" y="1410"/>
                    <a:pt x="868" y="1376"/>
                  </a:cubicBezTo>
                  <a:cubicBezTo>
                    <a:pt x="902" y="1343"/>
                    <a:pt x="935" y="1310"/>
                    <a:pt x="968" y="1276"/>
                  </a:cubicBezTo>
                  <a:cubicBezTo>
                    <a:pt x="1002" y="1276"/>
                    <a:pt x="1002" y="1276"/>
                    <a:pt x="1035" y="1243"/>
                  </a:cubicBezTo>
                  <a:cubicBezTo>
                    <a:pt x="1502" y="1310"/>
                    <a:pt x="1969" y="1843"/>
                    <a:pt x="2403" y="2310"/>
                  </a:cubicBezTo>
                  <a:cubicBezTo>
                    <a:pt x="2569" y="2511"/>
                    <a:pt x="2770" y="2711"/>
                    <a:pt x="2936" y="2811"/>
                  </a:cubicBezTo>
                  <a:cubicBezTo>
                    <a:pt x="2961" y="2819"/>
                    <a:pt x="2982" y="2823"/>
                    <a:pt x="3000" y="2823"/>
                  </a:cubicBezTo>
                  <a:cubicBezTo>
                    <a:pt x="3053" y="2823"/>
                    <a:pt x="3078" y="2786"/>
                    <a:pt x="3103" y="2711"/>
                  </a:cubicBezTo>
                  <a:cubicBezTo>
                    <a:pt x="3303" y="3645"/>
                    <a:pt x="3470" y="4112"/>
                    <a:pt x="3570" y="4779"/>
                  </a:cubicBezTo>
                  <a:cubicBezTo>
                    <a:pt x="3570" y="4846"/>
                    <a:pt x="3537" y="4946"/>
                    <a:pt x="3537" y="5046"/>
                  </a:cubicBezTo>
                  <a:cubicBezTo>
                    <a:pt x="3537" y="5046"/>
                    <a:pt x="3537" y="5246"/>
                    <a:pt x="3537" y="5346"/>
                  </a:cubicBezTo>
                  <a:cubicBezTo>
                    <a:pt x="3537" y="5346"/>
                    <a:pt x="3570" y="5379"/>
                    <a:pt x="3570" y="5379"/>
                  </a:cubicBezTo>
                  <a:cubicBezTo>
                    <a:pt x="3604" y="5379"/>
                    <a:pt x="3604" y="5346"/>
                    <a:pt x="3604" y="5346"/>
                  </a:cubicBezTo>
                  <a:cubicBezTo>
                    <a:pt x="3604" y="5313"/>
                    <a:pt x="3604" y="5279"/>
                    <a:pt x="3604" y="5246"/>
                  </a:cubicBezTo>
                  <a:cubicBezTo>
                    <a:pt x="3604" y="5213"/>
                    <a:pt x="3637" y="5146"/>
                    <a:pt x="3637" y="5079"/>
                  </a:cubicBezTo>
                  <a:cubicBezTo>
                    <a:pt x="3770" y="4545"/>
                    <a:pt x="4004" y="2144"/>
                    <a:pt x="3103" y="1343"/>
                  </a:cubicBezTo>
                  <a:cubicBezTo>
                    <a:pt x="2508" y="405"/>
                    <a:pt x="1694" y="0"/>
                    <a:pt x="1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5919094" y="4028097"/>
              <a:ext cx="22601" cy="57335"/>
            </a:xfrm>
            <a:custGeom>
              <a:rect b="b" l="l" r="r" t="t"/>
              <a:pathLst>
                <a:path extrusionOk="0" h="2202" w="868">
                  <a:moveTo>
                    <a:pt x="801" y="0"/>
                  </a:moveTo>
                  <a:lnTo>
                    <a:pt x="867" y="401"/>
                  </a:lnTo>
                  <a:lnTo>
                    <a:pt x="667" y="2202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5897378" y="4002893"/>
              <a:ext cx="42571" cy="47805"/>
            </a:xfrm>
            <a:custGeom>
              <a:rect b="b" l="l" r="r" t="t"/>
              <a:pathLst>
                <a:path extrusionOk="0" h="1836" w="1635">
                  <a:moveTo>
                    <a:pt x="0" y="1"/>
                  </a:moveTo>
                  <a:lnTo>
                    <a:pt x="0" y="34"/>
                  </a:lnTo>
                  <a:lnTo>
                    <a:pt x="834" y="1836"/>
                  </a:lnTo>
                  <a:lnTo>
                    <a:pt x="1635" y="968"/>
                  </a:lnTo>
                  <a:lnTo>
                    <a:pt x="1635" y="935"/>
                  </a:lnTo>
                  <a:lnTo>
                    <a:pt x="834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5914746" y="4071528"/>
              <a:ext cx="7837" cy="5234"/>
            </a:xfrm>
            <a:custGeom>
              <a:rect b="b" l="l" r="r" t="t"/>
              <a:pathLst>
                <a:path extrusionOk="0" h="201" w="301">
                  <a:moveTo>
                    <a:pt x="0" y="0"/>
                  </a:moveTo>
                  <a:lnTo>
                    <a:pt x="300" y="167"/>
                  </a:lnTo>
                  <a:lnTo>
                    <a:pt x="30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5443128" y="2836465"/>
              <a:ext cx="200645" cy="185882"/>
            </a:xfrm>
            <a:custGeom>
              <a:rect b="b" l="l" r="r" t="t"/>
              <a:pathLst>
                <a:path extrusionOk="0" h="7139" w="7706">
                  <a:moveTo>
                    <a:pt x="3103" y="0"/>
                  </a:moveTo>
                  <a:cubicBezTo>
                    <a:pt x="1401" y="0"/>
                    <a:pt x="868" y="200"/>
                    <a:pt x="667" y="334"/>
                  </a:cubicBezTo>
                  <a:cubicBezTo>
                    <a:pt x="367" y="500"/>
                    <a:pt x="200" y="1735"/>
                    <a:pt x="0" y="2735"/>
                  </a:cubicBezTo>
                  <a:lnTo>
                    <a:pt x="3836" y="4937"/>
                  </a:lnTo>
                  <a:lnTo>
                    <a:pt x="7706" y="7139"/>
                  </a:lnTo>
                  <a:cubicBezTo>
                    <a:pt x="7506" y="5904"/>
                    <a:pt x="7339" y="4503"/>
                    <a:pt x="7039" y="3970"/>
                  </a:cubicBezTo>
                  <a:cubicBezTo>
                    <a:pt x="6839" y="3603"/>
                    <a:pt x="6338" y="2835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5443128" y="2836465"/>
              <a:ext cx="200645" cy="185882"/>
            </a:xfrm>
            <a:custGeom>
              <a:rect b="b" l="l" r="r" t="t"/>
              <a:pathLst>
                <a:path extrusionOk="0" h="7139" w="7706">
                  <a:moveTo>
                    <a:pt x="3103" y="0"/>
                  </a:moveTo>
                  <a:cubicBezTo>
                    <a:pt x="1401" y="0"/>
                    <a:pt x="868" y="200"/>
                    <a:pt x="667" y="334"/>
                  </a:cubicBezTo>
                  <a:cubicBezTo>
                    <a:pt x="367" y="500"/>
                    <a:pt x="200" y="1735"/>
                    <a:pt x="0" y="2735"/>
                  </a:cubicBezTo>
                  <a:lnTo>
                    <a:pt x="3836" y="4937"/>
                  </a:lnTo>
                  <a:lnTo>
                    <a:pt x="7706" y="7139"/>
                  </a:lnTo>
                  <a:cubicBezTo>
                    <a:pt x="7506" y="5904"/>
                    <a:pt x="7339" y="4503"/>
                    <a:pt x="7039" y="3970"/>
                  </a:cubicBezTo>
                  <a:cubicBezTo>
                    <a:pt x="6839" y="3603"/>
                    <a:pt x="6338" y="2835"/>
                    <a:pt x="4637" y="9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5522152" y="2751349"/>
              <a:ext cx="42597" cy="133781"/>
            </a:xfrm>
            <a:custGeom>
              <a:rect b="b" l="l" r="r" t="t"/>
              <a:pathLst>
                <a:path extrusionOk="0" h="5138" w="1636">
                  <a:moveTo>
                    <a:pt x="1" y="1301"/>
                  </a:moveTo>
                  <a:lnTo>
                    <a:pt x="1" y="2936"/>
                  </a:lnTo>
                  <a:lnTo>
                    <a:pt x="1" y="3736"/>
                  </a:lnTo>
                  <a:cubicBezTo>
                    <a:pt x="434" y="4703"/>
                    <a:pt x="1202" y="5137"/>
                    <a:pt x="1635" y="4703"/>
                  </a:cubicBezTo>
                  <a:lnTo>
                    <a:pt x="1635" y="3870"/>
                  </a:lnTo>
                  <a:lnTo>
                    <a:pt x="1635" y="2268"/>
                  </a:lnTo>
                  <a:cubicBezTo>
                    <a:pt x="1635" y="934"/>
                    <a:pt x="1" y="0"/>
                    <a:pt x="1" y="13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5493511" y="2732237"/>
              <a:ext cx="18252" cy="35619"/>
            </a:xfrm>
            <a:custGeom>
              <a:rect b="b" l="l" r="r" t="t"/>
              <a:pathLst>
                <a:path extrusionOk="0" h="1368" w="701">
                  <a:moveTo>
                    <a:pt x="200" y="0"/>
                  </a:moveTo>
                  <a:cubicBezTo>
                    <a:pt x="334" y="34"/>
                    <a:pt x="534" y="334"/>
                    <a:pt x="600" y="734"/>
                  </a:cubicBezTo>
                  <a:cubicBezTo>
                    <a:pt x="701" y="1101"/>
                    <a:pt x="634" y="1368"/>
                    <a:pt x="500" y="1368"/>
                  </a:cubicBezTo>
                  <a:cubicBezTo>
                    <a:pt x="367" y="1335"/>
                    <a:pt x="167" y="1001"/>
                    <a:pt x="100" y="634"/>
                  </a:cubicBezTo>
                  <a:cubicBezTo>
                    <a:pt x="0" y="267"/>
                    <a:pt x="67" y="0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5575138" y="2779990"/>
              <a:ext cx="18278" cy="33042"/>
            </a:xfrm>
            <a:custGeom>
              <a:rect b="b" l="l" r="r" t="t"/>
              <a:pathLst>
                <a:path extrusionOk="0" h="1269" w="702">
                  <a:moveTo>
                    <a:pt x="501" y="134"/>
                  </a:moveTo>
                  <a:cubicBezTo>
                    <a:pt x="368" y="1"/>
                    <a:pt x="167" y="101"/>
                    <a:pt x="101" y="368"/>
                  </a:cubicBezTo>
                  <a:cubicBezTo>
                    <a:pt x="1" y="668"/>
                    <a:pt x="67" y="1002"/>
                    <a:pt x="201" y="1135"/>
                  </a:cubicBezTo>
                  <a:cubicBezTo>
                    <a:pt x="334" y="1268"/>
                    <a:pt x="534" y="1168"/>
                    <a:pt x="601" y="902"/>
                  </a:cubicBezTo>
                  <a:cubicBezTo>
                    <a:pt x="701" y="635"/>
                    <a:pt x="634" y="268"/>
                    <a:pt x="501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5520434" y="2827769"/>
              <a:ext cx="23460" cy="60824"/>
            </a:xfrm>
            <a:custGeom>
              <a:rect b="b" l="l" r="r" t="t"/>
              <a:pathLst>
                <a:path extrusionOk="0" h="2336" w="901">
                  <a:moveTo>
                    <a:pt x="67" y="1"/>
                  </a:moveTo>
                  <a:lnTo>
                    <a:pt x="0" y="334"/>
                  </a:lnTo>
                  <a:lnTo>
                    <a:pt x="200" y="2336"/>
                  </a:lnTo>
                  <a:lnTo>
                    <a:pt x="901" y="18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5522152" y="2816468"/>
              <a:ext cx="42597" cy="33562"/>
            </a:xfrm>
            <a:custGeom>
              <a:rect b="b" l="l" r="r" t="t"/>
              <a:pathLst>
                <a:path extrusionOk="0" h="1289" w="1636">
                  <a:moveTo>
                    <a:pt x="1" y="1"/>
                  </a:moveTo>
                  <a:lnTo>
                    <a:pt x="1" y="68"/>
                  </a:lnTo>
                  <a:cubicBezTo>
                    <a:pt x="1" y="68"/>
                    <a:pt x="401" y="968"/>
                    <a:pt x="835" y="1202"/>
                  </a:cubicBezTo>
                  <a:cubicBezTo>
                    <a:pt x="929" y="1265"/>
                    <a:pt x="1023" y="1289"/>
                    <a:pt x="1112" y="1289"/>
                  </a:cubicBezTo>
                  <a:cubicBezTo>
                    <a:pt x="1401" y="1289"/>
                    <a:pt x="1635" y="1035"/>
                    <a:pt x="1635" y="1035"/>
                  </a:cubicBezTo>
                  <a:lnTo>
                    <a:pt x="1635" y="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5477003" y="2646235"/>
              <a:ext cx="132895" cy="201530"/>
            </a:xfrm>
            <a:custGeom>
              <a:rect b="b" l="l" r="r" t="t"/>
              <a:pathLst>
                <a:path extrusionOk="0" h="7740" w="5104">
                  <a:moveTo>
                    <a:pt x="2569" y="1469"/>
                  </a:moveTo>
                  <a:cubicBezTo>
                    <a:pt x="0" y="1"/>
                    <a:pt x="1001" y="5038"/>
                    <a:pt x="1168" y="5505"/>
                  </a:cubicBezTo>
                  <a:cubicBezTo>
                    <a:pt x="1335" y="5972"/>
                    <a:pt x="2135" y="7273"/>
                    <a:pt x="2569" y="7506"/>
                  </a:cubicBezTo>
                  <a:cubicBezTo>
                    <a:pt x="2969" y="7740"/>
                    <a:pt x="3770" y="7373"/>
                    <a:pt x="3970" y="7073"/>
                  </a:cubicBezTo>
                  <a:cubicBezTo>
                    <a:pt x="4137" y="6839"/>
                    <a:pt x="5104" y="2903"/>
                    <a:pt x="2569" y="1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5489163" y="2668601"/>
              <a:ext cx="107717" cy="140446"/>
            </a:xfrm>
            <a:custGeom>
              <a:rect b="b" l="l" r="r" t="t"/>
              <a:pathLst>
                <a:path extrusionOk="0" h="5394" w="4137">
                  <a:moveTo>
                    <a:pt x="1244" y="1"/>
                  </a:moveTo>
                  <a:cubicBezTo>
                    <a:pt x="978" y="1"/>
                    <a:pt x="760" y="86"/>
                    <a:pt x="634" y="243"/>
                  </a:cubicBezTo>
                  <a:cubicBezTo>
                    <a:pt x="0" y="1043"/>
                    <a:pt x="334" y="2544"/>
                    <a:pt x="434" y="3445"/>
                  </a:cubicBezTo>
                  <a:cubicBezTo>
                    <a:pt x="434" y="3512"/>
                    <a:pt x="467" y="3545"/>
                    <a:pt x="501" y="3545"/>
                  </a:cubicBezTo>
                  <a:cubicBezTo>
                    <a:pt x="564" y="3291"/>
                    <a:pt x="236" y="2706"/>
                    <a:pt x="432" y="2706"/>
                  </a:cubicBezTo>
                  <a:cubicBezTo>
                    <a:pt x="442" y="2706"/>
                    <a:pt x="454" y="2708"/>
                    <a:pt x="467" y="2711"/>
                  </a:cubicBezTo>
                  <a:cubicBezTo>
                    <a:pt x="1224" y="2906"/>
                    <a:pt x="1749" y="2967"/>
                    <a:pt x="2118" y="2967"/>
                  </a:cubicBezTo>
                  <a:cubicBezTo>
                    <a:pt x="2731" y="2967"/>
                    <a:pt x="2915" y="2799"/>
                    <a:pt x="3024" y="2799"/>
                  </a:cubicBezTo>
                  <a:cubicBezTo>
                    <a:pt x="3040" y="2799"/>
                    <a:pt x="3055" y="2803"/>
                    <a:pt x="3069" y="2811"/>
                  </a:cubicBezTo>
                  <a:cubicBezTo>
                    <a:pt x="3094" y="2820"/>
                    <a:pt x="3115" y="2824"/>
                    <a:pt x="3133" y="2824"/>
                  </a:cubicBezTo>
                  <a:cubicBezTo>
                    <a:pt x="3186" y="2824"/>
                    <a:pt x="3211" y="2786"/>
                    <a:pt x="3236" y="2711"/>
                  </a:cubicBezTo>
                  <a:cubicBezTo>
                    <a:pt x="3436" y="3645"/>
                    <a:pt x="3603" y="4112"/>
                    <a:pt x="3703" y="4779"/>
                  </a:cubicBezTo>
                  <a:cubicBezTo>
                    <a:pt x="3703" y="4879"/>
                    <a:pt x="3670" y="4946"/>
                    <a:pt x="3670" y="5079"/>
                  </a:cubicBezTo>
                  <a:cubicBezTo>
                    <a:pt x="3670" y="5079"/>
                    <a:pt x="3670" y="5246"/>
                    <a:pt x="3670" y="5346"/>
                  </a:cubicBezTo>
                  <a:cubicBezTo>
                    <a:pt x="3670" y="5370"/>
                    <a:pt x="3686" y="5394"/>
                    <a:pt x="3708" y="5394"/>
                  </a:cubicBezTo>
                  <a:cubicBezTo>
                    <a:pt x="3717" y="5394"/>
                    <a:pt x="3727" y="5389"/>
                    <a:pt x="3736" y="5380"/>
                  </a:cubicBezTo>
                  <a:cubicBezTo>
                    <a:pt x="3736" y="5380"/>
                    <a:pt x="3736" y="5380"/>
                    <a:pt x="3736" y="5346"/>
                  </a:cubicBezTo>
                  <a:cubicBezTo>
                    <a:pt x="3736" y="5313"/>
                    <a:pt x="3736" y="5280"/>
                    <a:pt x="3770" y="5246"/>
                  </a:cubicBezTo>
                  <a:cubicBezTo>
                    <a:pt x="3770" y="5213"/>
                    <a:pt x="3770" y="5146"/>
                    <a:pt x="3770" y="5113"/>
                  </a:cubicBezTo>
                  <a:cubicBezTo>
                    <a:pt x="3903" y="4546"/>
                    <a:pt x="4137" y="2144"/>
                    <a:pt x="3236" y="1343"/>
                  </a:cubicBezTo>
                  <a:cubicBezTo>
                    <a:pt x="2641" y="405"/>
                    <a:pt x="1826" y="1"/>
                    <a:pt x="1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5543867" y="2852088"/>
              <a:ext cx="22627" cy="57361"/>
            </a:xfrm>
            <a:custGeom>
              <a:rect b="b" l="l" r="r" t="t"/>
              <a:pathLst>
                <a:path extrusionOk="0" h="2203" w="869">
                  <a:moveTo>
                    <a:pt x="801" y="1"/>
                  </a:moveTo>
                  <a:lnTo>
                    <a:pt x="868" y="401"/>
                  </a:lnTo>
                  <a:lnTo>
                    <a:pt x="668" y="2202"/>
                  </a:lnTo>
                  <a:lnTo>
                    <a:pt x="1" y="8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522152" y="2826909"/>
              <a:ext cx="42597" cy="47779"/>
            </a:xfrm>
            <a:custGeom>
              <a:rect b="b" l="l" r="r" t="t"/>
              <a:pathLst>
                <a:path extrusionOk="0" h="1835" w="1636">
                  <a:moveTo>
                    <a:pt x="1" y="0"/>
                  </a:moveTo>
                  <a:lnTo>
                    <a:pt x="1" y="34"/>
                  </a:lnTo>
                  <a:lnTo>
                    <a:pt x="835" y="1835"/>
                  </a:lnTo>
                  <a:lnTo>
                    <a:pt x="1635" y="968"/>
                  </a:lnTo>
                  <a:lnTo>
                    <a:pt x="1635" y="934"/>
                  </a:lnTo>
                  <a:lnTo>
                    <a:pt x="835" y="1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5539519" y="2895518"/>
              <a:ext cx="7863" cy="5234"/>
            </a:xfrm>
            <a:custGeom>
              <a:rect b="b" l="l" r="r" t="t"/>
              <a:pathLst>
                <a:path extrusionOk="0" h="201" w="302">
                  <a:moveTo>
                    <a:pt x="1" y="0"/>
                  </a:moveTo>
                  <a:lnTo>
                    <a:pt x="301" y="201"/>
                  </a:lnTo>
                  <a:lnTo>
                    <a:pt x="301" y="201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516945" y="2634961"/>
              <a:ext cx="64313" cy="75587"/>
            </a:xfrm>
            <a:custGeom>
              <a:rect b="b" l="l" r="r" t="t"/>
              <a:pathLst>
                <a:path extrusionOk="0" h="2903" w="2470">
                  <a:moveTo>
                    <a:pt x="2269" y="1468"/>
                  </a:moveTo>
                  <a:cubicBezTo>
                    <a:pt x="2469" y="2269"/>
                    <a:pt x="2169" y="2902"/>
                    <a:pt x="1602" y="2902"/>
                  </a:cubicBezTo>
                  <a:cubicBezTo>
                    <a:pt x="1035" y="2902"/>
                    <a:pt x="401" y="2269"/>
                    <a:pt x="201" y="1468"/>
                  </a:cubicBezTo>
                  <a:cubicBezTo>
                    <a:pt x="1" y="667"/>
                    <a:pt x="334" y="0"/>
                    <a:pt x="901" y="0"/>
                  </a:cubicBezTo>
                  <a:cubicBezTo>
                    <a:pt x="1468" y="0"/>
                    <a:pt x="2069" y="667"/>
                    <a:pt x="2269" y="14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74071" y="2127724"/>
              <a:ext cx="200671" cy="185908"/>
            </a:xfrm>
            <a:custGeom>
              <a:rect b="b" l="l" r="r" t="t"/>
              <a:pathLst>
                <a:path extrusionOk="0" h="7140" w="7707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7"/>
                    <a:pt x="6338" y="2836"/>
                    <a:pt x="4637" y="901"/>
                  </a:cubicBezTo>
                  <a:close/>
                </a:path>
              </a:pathLst>
            </a:custGeom>
            <a:solidFill>
              <a:srgbClr val="F5D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4274071" y="2127724"/>
              <a:ext cx="200671" cy="185908"/>
            </a:xfrm>
            <a:custGeom>
              <a:rect b="b" l="l" r="r" t="t"/>
              <a:pathLst>
                <a:path extrusionOk="0" h="7140" w="7707">
                  <a:moveTo>
                    <a:pt x="3103" y="1"/>
                  </a:moveTo>
                  <a:cubicBezTo>
                    <a:pt x="1402" y="1"/>
                    <a:pt x="868" y="201"/>
                    <a:pt x="668" y="334"/>
                  </a:cubicBezTo>
                  <a:cubicBezTo>
                    <a:pt x="368" y="501"/>
                    <a:pt x="201" y="1735"/>
                    <a:pt x="1" y="2769"/>
                  </a:cubicBezTo>
                  <a:lnTo>
                    <a:pt x="3870" y="4938"/>
                  </a:lnTo>
                  <a:lnTo>
                    <a:pt x="7706" y="7139"/>
                  </a:lnTo>
                  <a:cubicBezTo>
                    <a:pt x="7506" y="5938"/>
                    <a:pt x="7339" y="4504"/>
                    <a:pt x="7039" y="3970"/>
                  </a:cubicBezTo>
                  <a:cubicBezTo>
                    <a:pt x="6839" y="3637"/>
                    <a:pt x="6338" y="2836"/>
                    <a:pt x="4637" y="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4353120" y="2042608"/>
              <a:ext cx="42571" cy="134640"/>
            </a:xfrm>
            <a:custGeom>
              <a:rect b="b" l="l" r="r" t="t"/>
              <a:pathLst>
                <a:path extrusionOk="0" h="5171" w="1635">
                  <a:moveTo>
                    <a:pt x="0" y="1335"/>
                  </a:moveTo>
                  <a:lnTo>
                    <a:pt x="0" y="2969"/>
                  </a:lnTo>
                  <a:lnTo>
                    <a:pt x="0" y="3770"/>
                  </a:lnTo>
                  <a:cubicBezTo>
                    <a:pt x="434" y="4704"/>
                    <a:pt x="1201" y="5171"/>
                    <a:pt x="1635" y="4704"/>
                  </a:cubicBezTo>
                  <a:lnTo>
                    <a:pt x="1635" y="3903"/>
                  </a:lnTo>
                  <a:lnTo>
                    <a:pt x="1635" y="2269"/>
                  </a:lnTo>
                  <a:cubicBezTo>
                    <a:pt x="1635" y="935"/>
                    <a:pt x="0" y="1"/>
                    <a:pt x="0" y="1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324453" y="2023496"/>
              <a:ext cx="18252" cy="35645"/>
            </a:xfrm>
            <a:custGeom>
              <a:rect b="b" l="l" r="r" t="t"/>
              <a:pathLst>
                <a:path extrusionOk="0" h="1369" w="701">
                  <a:moveTo>
                    <a:pt x="200" y="1"/>
                  </a:moveTo>
                  <a:cubicBezTo>
                    <a:pt x="334" y="34"/>
                    <a:pt x="534" y="368"/>
                    <a:pt x="601" y="735"/>
                  </a:cubicBezTo>
                  <a:cubicBezTo>
                    <a:pt x="701" y="1102"/>
                    <a:pt x="634" y="1368"/>
                    <a:pt x="501" y="1368"/>
                  </a:cubicBezTo>
                  <a:cubicBezTo>
                    <a:pt x="367" y="1335"/>
                    <a:pt x="167" y="1035"/>
                    <a:pt x="67" y="635"/>
                  </a:cubicBezTo>
                  <a:cubicBezTo>
                    <a:pt x="0" y="268"/>
                    <a:pt x="67" y="1"/>
                    <a:pt x="2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4406081" y="2071275"/>
              <a:ext cx="18278" cy="33901"/>
            </a:xfrm>
            <a:custGeom>
              <a:rect b="b" l="l" r="r" t="t"/>
              <a:pathLst>
                <a:path extrusionOk="0" h="1302" w="702">
                  <a:moveTo>
                    <a:pt x="501" y="134"/>
                  </a:moveTo>
                  <a:cubicBezTo>
                    <a:pt x="368" y="0"/>
                    <a:pt x="168" y="100"/>
                    <a:pt x="101" y="367"/>
                  </a:cubicBezTo>
                  <a:cubicBezTo>
                    <a:pt x="1" y="668"/>
                    <a:pt x="68" y="1001"/>
                    <a:pt x="201" y="1135"/>
                  </a:cubicBezTo>
                  <a:cubicBezTo>
                    <a:pt x="334" y="1301"/>
                    <a:pt x="535" y="1168"/>
                    <a:pt x="601" y="901"/>
                  </a:cubicBezTo>
                  <a:cubicBezTo>
                    <a:pt x="701" y="634"/>
                    <a:pt x="635" y="301"/>
                    <a:pt x="501" y="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4344424" y="2158995"/>
              <a:ext cx="57361" cy="110321"/>
            </a:xfrm>
            <a:custGeom>
              <a:rect b="b" l="l" r="r" t="t"/>
              <a:pathLst>
                <a:path extrusionOk="0" h="4237" w="2203">
                  <a:moveTo>
                    <a:pt x="1168" y="301"/>
                  </a:moveTo>
                  <a:cubicBezTo>
                    <a:pt x="1168" y="301"/>
                    <a:pt x="1" y="0"/>
                    <a:pt x="1" y="67"/>
                  </a:cubicBezTo>
                  <a:cubicBezTo>
                    <a:pt x="1" y="167"/>
                    <a:pt x="434" y="3336"/>
                    <a:pt x="434" y="3336"/>
                  </a:cubicBezTo>
                  <a:lnTo>
                    <a:pt x="2002" y="4237"/>
                  </a:lnTo>
                  <a:lnTo>
                    <a:pt x="2202" y="1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324453" y="2127724"/>
              <a:ext cx="38249" cy="121621"/>
            </a:xfrm>
            <a:custGeom>
              <a:rect b="b" l="l" r="r" t="t"/>
              <a:pathLst>
                <a:path extrusionOk="0" h="4671" w="1469">
                  <a:moveTo>
                    <a:pt x="1101" y="1"/>
                  </a:moveTo>
                  <a:lnTo>
                    <a:pt x="1101" y="468"/>
                  </a:lnTo>
                  <a:lnTo>
                    <a:pt x="1468" y="4671"/>
                  </a:lnTo>
                  <a:lnTo>
                    <a:pt x="834" y="4337"/>
                  </a:lnTo>
                  <a:lnTo>
                    <a:pt x="167" y="2169"/>
                  </a:lnTo>
                  <a:lnTo>
                    <a:pt x="801" y="1969"/>
                  </a:lnTo>
                  <a:lnTo>
                    <a:pt x="0" y="103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4386995" y="2152043"/>
              <a:ext cx="37364" cy="120762"/>
            </a:xfrm>
            <a:custGeom>
              <a:rect b="b" l="l" r="r" t="t"/>
              <a:pathLst>
                <a:path extrusionOk="0" h="4638" w="1435">
                  <a:moveTo>
                    <a:pt x="334" y="1"/>
                  </a:moveTo>
                  <a:lnTo>
                    <a:pt x="334" y="501"/>
                  </a:lnTo>
                  <a:lnTo>
                    <a:pt x="0" y="4270"/>
                  </a:lnTo>
                  <a:lnTo>
                    <a:pt x="600" y="4637"/>
                  </a:lnTo>
                  <a:lnTo>
                    <a:pt x="1268" y="3236"/>
                  </a:lnTo>
                  <a:lnTo>
                    <a:pt x="634" y="2302"/>
                  </a:lnTo>
                  <a:lnTo>
                    <a:pt x="1434" y="2302"/>
                  </a:lnTo>
                  <a:lnTo>
                    <a:pt x="767" y="5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4365280" y="2166807"/>
              <a:ext cx="18252" cy="25230"/>
            </a:xfrm>
            <a:custGeom>
              <a:rect b="b" l="l" r="r" t="t"/>
              <a:pathLst>
                <a:path extrusionOk="0" h="969" w="701">
                  <a:moveTo>
                    <a:pt x="0" y="268"/>
                  </a:moveTo>
                  <a:lnTo>
                    <a:pt x="200" y="801"/>
                  </a:lnTo>
                  <a:cubicBezTo>
                    <a:pt x="300" y="835"/>
                    <a:pt x="400" y="901"/>
                    <a:pt x="500" y="968"/>
                  </a:cubicBezTo>
                  <a:lnTo>
                    <a:pt x="701" y="668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362676" y="2187663"/>
              <a:ext cx="23460" cy="75587"/>
            </a:xfrm>
            <a:custGeom>
              <a:rect b="b" l="l" r="r" t="t"/>
              <a:pathLst>
                <a:path extrusionOk="0" h="2903" w="901">
                  <a:moveTo>
                    <a:pt x="300" y="0"/>
                  </a:moveTo>
                  <a:lnTo>
                    <a:pt x="0" y="2402"/>
                  </a:lnTo>
                  <a:lnTo>
                    <a:pt x="901" y="2902"/>
                  </a:lnTo>
                  <a:lnTo>
                    <a:pt x="600" y="1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4351376" y="2119054"/>
              <a:ext cx="23486" cy="60824"/>
            </a:xfrm>
            <a:custGeom>
              <a:rect b="b" l="l" r="r" t="t"/>
              <a:pathLst>
                <a:path extrusionOk="0" h="2336" w="902">
                  <a:moveTo>
                    <a:pt x="67" y="0"/>
                  </a:moveTo>
                  <a:lnTo>
                    <a:pt x="0" y="334"/>
                  </a:lnTo>
                  <a:lnTo>
                    <a:pt x="201" y="2335"/>
                  </a:lnTo>
                  <a:lnTo>
                    <a:pt x="901" y="18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4353120" y="2107754"/>
              <a:ext cx="42571" cy="33693"/>
            </a:xfrm>
            <a:custGeom>
              <a:rect b="b" l="l" r="r" t="t"/>
              <a:pathLst>
                <a:path extrusionOk="0" h="1294" w="1635">
                  <a:moveTo>
                    <a:pt x="0" y="0"/>
                  </a:moveTo>
                  <a:lnTo>
                    <a:pt x="0" y="67"/>
                  </a:lnTo>
                  <a:cubicBezTo>
                    <a:pt x="0" y="67"/>
                    <a:pt x="400" y="968"/>
                    <a:pt x="834" y="1201"/>
                  </a:cubicBezTo>
                  <a:cubicBezTo>
                    <a:pt x="934" y="1268"/>
                    <a:pt x="1034" y="1293"/>
                    <a:pt x="1128" y="1293"/>
                  </a:cubicBezTo>
                  <a:cubicBezTo>
                    <a:pt x="1409" y="1293"/>
                    <a:pt x="1635" y="1068"/>
                    <a:pt x="1635" y="1068"/>
                  </a:cubicBezTo>
                  <a:lnTo>
                    <a:pt x="1635" y="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4310549" y="1931428"/>
              <a:ext cx="132921" cy="207623"/>
            </a:xfrm>
            <a:custGeom>
              <a:rect b="b" l="l" r="r" t="t"/>
              <a:pathLst>
                <a:path extrusionOk="0" h="7974" w="5105">
                  <a:moveTo>
                    <a:pt x="2536" y="1435"/>
                  </a:moveTo>
                  <a:cubicBezTo>
                    <a:pt x="1" y="1"/>
                    <a:pt x="901" y="5305"/>
                    <a:pt x="1068" y="5738"/>
                  </a:cubicBezTo>
                  <a:cubicBezTo>
                    <a:pt x="1235" y="6205"/>
                    <a:pt x="2035" y="7506"/>
                    <a:pt x="2469" y="7740"/>
                  </a:cubicBezTo>
                  <a:cubicBezTo>
                    <a:pt x="2869" y="7973"/>
                    <a:pt x="3670" y="7606"/>
                    <a:pt x="3870" y="7339"/>
                  </a:cubicBezTo>
                  <a:cubicBezTo>
                    <a:pt x="4037" y="7073"/>
                    <a:pt x="5104" y="2903"/>
                    <a:pt x="2536" y="14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4323568" y="1960433"/>
              <a:ext cx="104254" cy="140394"/>
            </a:xfrm>
            <a:custGeom>
              <a:rect b="b" l="l" r="r" t="t"/>
              <a:pathLst>
                <a:path extrusionOk="0" h="5392" w="4004">
                  <a:moveTo>
                    <a:pt x="1092" y="1"/>
                  </a:moveTo>
                  <a:cubicBezTo>
                    <a:pt x="834" y="1"/>
                    <a:pt x="624" y="78"/>
                    <a:pt x="501" y="221"/>
                  </a:cubicBezTo>
                  <a:cubicBezTo>
                    <a:pt x="1" y="855"/>
                    <a:pt x="201" y="2356"/>
                    <a:pt x="301" y="3457"/>
                  </a:cubicBezTo>
                  <a:cubicBezTo>
                    <a:pt x="301" y="3490"/>
                    <a:pt x="335" y="3524"/>
                    <a:pt x="335" y="3524"/>
                  </a:cubicBezTo>
                  <a:cubicBezTo>
                    <a:pt x="335" y="3524"/>
                    <a:pt x="349" y="3538"/>
                    <a:pt x="359" y="3538"/>
                  </a:cubicBezTo>
                  <a:cubicBezTo>
                    <a:pt x="364" y="3538"/>
                    <a:pt x="368" y="3535"/>
                    <a:pt x="368" y="3524"/>
                  </a:cubicBezTo>
                  <a:cubicBezTo>
                    <a:pt x="368" y="3423"/>
                    <a:pt x="368" y="3257"/>
                    <a:pt x="368" y="3257"/>
                  </a:cubicBezTo>
                  <a:cubicBezTo>
                    <a:pt x="368" y="3090"/>
                    <a:pt x="335" y="2956"/>
                    <a:pt x="335" y="2790"/>
                  </a:cubicBezTo>
                  <a:cubicBezTo>
                    <a:pt x="401" y="2189"/>
                    <a:pt x="635" y="2189"/>
                    <a:pt x="768" y="1489"/>
                  </a:cubicBezTo>
                  <a:cubicBezTo>
                    <a:pt x="802" y="1455"/>
                    <a:pt x="835" y="1422"/>
                    <a:pt x="835" y="1389"/>
                  </a:cubicBezTo>
                  <a:cubicBezTo>
                    <a:pt x="866" y="1327"/>
                    <a:pt x="1041" y="200"/>
                    <a:pt x="1573" y="200"/>
                  </a:cubicBezTo>
                  <a:cubicBezTo>
                    <a:pt x="1614" y="200"/>
                    <a:pt x="1657" y="207"/>
                    <a:pt x="1702" y="221"/>
                  </a:cubicBezTo>
                  <a:cubicBezTo>
                    <a:pt x="2670" y="555"/>
                    <a:pt x="2736" y="1088"/>
                    <a:pt x="2936" y="1455"/>
                  </a:cubicBezTo>
                  <a:cubicBezTo>
                    <a:pt x="2970" y="1522"/>
                    <a:pt x="3470" y="4124"/>
                    <a:pt x="3570" y="4758"/>
                  </a:cubicBezTo>
                  <a:cubicBezTo>
                    <a:pt x="3537" y="4858"/>
                    <a:pt x="3537" y="4958"/>
                    <a:pt x="3537" y="5058"/>
                  </a:cubicBezTo>
                  <a:cubicBezTo>
                    <a:pt x="3537" y="5058"/>
                    <a:pt x="3537" y="5225"/>
                    <a:pt x="3537" y="5325"/>
                  </a:cubicBezTo>
                  <a:cubicBezTo>
                    <a:pt x="3537" y="5325"/>
                    <a:pt x="3537" y="5325"/>
                    <a:pt x="3537" y="5358"/>
                  </a:cubicBezTo>
                  <a:cubicBezTo>
                    <a:pt x="3537" y="5358"/>
                    <a:pt x="3570" y="5392"/>
                    <a:pt x="3570" y="5392"/>
                  </a:cubicBezTo>
                  <a:cubicBezTo>
                    <a:pt x="3570" y="5358"/>
                    <a:pt x="3604" y="5358"/>
                    <a:pt x="3604" y="5358"/>
                  </a:cubicBezTo>
                  <a:cubicBezTo>
                    <a:pt x="3604" y="5325"/>
                    <a:pt x="3604" y="5291"/>
                    <a:pt x="3604" y="5258"/>
                  </a:cubicBezTo>
                  <a:cubicBezTo>
                    <a:pt x="3604" y="5191"/>
                    <a:pt x="3604" y="5158"/>
                    <a:pt x="3637" y="5091"/>
                  </a:cubicBezTo>
                  <a:cubicBezTo>
                    <a:pt x="3770" y="4524"/>
                    <a:pt x="4004" y="2123"/>
                    <a:pt x="3103" y="1322"/>
                  </a:cubicBezTo>
                  <a:cubicBezTo>
                    <a:pt x="2502" y="397"/>
                    <a:pt x="1676" y="1"/>
                    <a:pt x="10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4374836" y="2144232"/>
              <a:ext cx="22601" cy="56475"/>
            </a:xfrm>
            <a:custGeom>
              <a:rect b="b" l="l" r="r" t="t"/>
              <a:pathLst>
                <a:path extrusionOk="0" h="2169" w="868">
                  <a:moveTo>
                    <a:pt x="801" y="0"/>
                  </a:moveTo>
                  <a:lnTo>
                    <a:pt x="867" y="367"/>
                  </a:lnTo>
                  <a:lnTo>
                    <a:pt x="667" y="2169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4353120" y="2118169"/>
              <a:ext cx="42571" cy="48664"/>
            </a:xfrm>
            <a:custGeom>
              <a:rect b="b" l="l" r="r" t="t"/>
              <a:pathLst>
                <a:path extrusionOk="0" h="1869" w="1635">
                  <a:moveTo>
                    <a:pt x="0" y="1"/>
                  </a:moveTo>
                  <a:lnTo>
                    <a:pt x="0" y="34"/>
                  </a:lnTo>
                  <a:lnTo>
                    <a:pt x="834" y="1869"/>
                  </a:lnTo>
                  <a:lnTo>
                    <a:pt x="1635" y="1001"/>
                  </a:lnTo>
                  <a:lnTo>
                    <a:pt x="1635" y="968"/>
                  </a:lnTo>
                  <a:lnTo>
                    <a:pt x="834" y="1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4370487" y="2187663"/>
              <a:ext cx="7837" cy="4374"/>
            </a:xfrm>
            <a:custGeom>
              <a:rect b="b" l="l" r="r" t="t"/>
              <a:pathLst>
                <a:path extrusionOk="0" h="168" w="301">
                  <a:moveTo>
                    <a:pt x="0" y="0"/>
                  </a:moveTo>
                  <a:lnTo>
                    <a:pt x="300" y="167"/>
                  </a:lnTo>
                  <a:lnTo>
                    <a:pt x="30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2" name="Google Shape;492;p17"/>
            <p:cNvGrpSpPr/>
            <p:nvPr/>
          </p:nvGrpSpPr>
          <p:grpSpPr>
            <a:xfrm>
              <a:off x="2746320" y="2761764"/>
              <a:ext cx="2735057" cy="2079303"/>
              <a:chOff x="2746320" y="2761764"/>
              <a:chExt cx="2735057" cy="2079303"/>
            </a:xfrm>
          </p:grpSpPr>
          <p:sp>
            <p:nvSpPr>
              <p:cNvPr id="493" name="Google Shape;493;p17"/>
              <p:cNvSpPr/>
              <p:nvPr/>
            </p:nvSpPr>
            <p:spPr>
              <a:xfrm>
                <a:off x="2746320" y="4428997"/>
                <a:ext cx="737408" cy="412069"/>
              </a:xfrm>
              <a:custGeom>
                <a:rect b="b" l="l" r="r" t="t"/>
                <a:pathLst>
                  <a:path extrusionOk="0" h="15826" w="28321">
                    <a:moveTo>
                      <a:pt x="13895" y="0"/>
                    </a:moveTo>
                    <a:cubicBezTo>
                      <a:pt x="13400" y="0"/>
                      <a:pt x="12905" y="24"/>
                      <a:pt x="12409" y="48"/>
                    </a:cubicBezTo>
                    <a:lnTo>
                      <a:pt x="12443" y="481"/>
                    </a:lnTo>
                    <a:cubicBezTo>
                      <a:pt x="13110" y="415"/>
                      <a:pt x="13810" y="415"/>
                      <a:pt x="14511" y="415"/>
                    </a:cubicBezTo>
                    <a:lnTo>
                      <a:pt x="14511" y="14"/>
                    </a:lnTo>
                    <a:cubicBezTo>
                      <a:pt x="14306" y="4"/>
                      <a:pt x="14100" y="0"/>
                      <a:pt x="13895" y="0"/>
                    </a:cubicBezTo>
                    <a:close/>
                    <a:moveTo>
                      <a:pt x="17013" y="181"/>
                    </a:moveTo>
                    <a:lnTo>
                      <a:pt x="16979" y="581"/>
                    </a:lnTo>
                    <a:cubicBezTo>
                      <a:pt x="17680" y="648"/>
                      <a:pt x="18347" y="781"/>
                      <a:pt x="19014" y="915"/>
                    </a:cubicBezTo>
                    <a:lnTo>
                      <a:pt x="19114" y="515"/>
                    </a:lnTo>
                    <a:cubicBezTo>
                      <a:pt x="18414" y="348"/>
                      <a:pt x="17713" y="248"/>
                      <a:pt x="17013" y="181"/>
                    </a:cubicBezTo>
                    <a:close/>
                    <a:moveTo>
                      <a:pt x="9907" y="348"/>
                    </a:moveTo>
                    <a:cubicBezTo>
                      <a:pt x="9207" y="481"/>
                      <a:pt x="8506" y="648"/>
                      <a:pt x="7839" y="815"/>
                    </a:cubicBezTo>
                    <a:lnTo>
                      <a:pt x="7973" y="1215"/>
                    </a:lnTo>
                    <a:cubicBezTo>
                      <a:pt x="8607" y="1048"/>
                      <a:pt x="9274" y="882"/>
                      <a:pt x="9974" y="781"/>
                    </a:cubicBezTo>
                    <a:lnTo>
                      <a:pt x="9907" y="348"/>
                    </a:lnTo>
                    <a:close/>
                    <a:moveTo>
                      <a:pt x="21549" y="1148"/>
                    </a:moveTo>
                    <a:lnTo>
                      <a:pt x="21416" y="1549"/>
                    </a:lnTo>
                    <a:cubicBezTo>
                      <a:pt x="22083" y="1782"/>
                      <a:pt x="22717" y="2049"/>
                      <a:pt x="23317" y="2316"/>
                    </a:cubicBezTo>
                    <a:lnTo>
                      <a:pt x="23484" y="1949"/>
                    </a:lnTo>
                    <a:cubicBezTo>
                      <a:pt x="22883" y="1649"/>
                      <a:pt x="22216" y="1382"/>
                      <a:pt x="21549" y="1148"/>
                    </a:cubicBezTo>
                    <a:close/>
                    <a:moveTo>
                      <a:pt x="5471" y="1649"/>
                    </a:moveTo>
                    <a:cubicBezTo>
                      <a:pt x="4770" y="1949"/>
                      <a:pt x="4170" y="2249"/>
                      <a:pt x="3570" y="2616"/>
                    </a:cubicBezTo>
                    <a:lnTo>
                      <a:pt x="3803" y="2983"/>
                    </a:lnTo>
                    <a:cubicBezTo>
                      <a:pt x="4370" y="2649"/>
                      <a:pt x="4971" y="2316"/>
                      <a:pt x="5638" y="2016"/>
                    </a:cubicBezTo>
                    <a:lnTo>
                      <a:pt x="5471" y="1649"/>
                    </a:lnTo>
                    <a:close/>
                    <a:moveTo>
                      <a:pt x="25652" y="3283"/>
                    </a:moveTo>
                    <a:lnTo>
                      <a:pt x="25385" y="3617"/>
                    </a:lnTo>
                    <a:cubicBezTo>
                      <a:pt x="25986" y="4050"/>
                      <a:pt x="26453" y="4551"/>
                      <a:pt x="26853" y="5051"/>
                    </a:cubicBezTo>
                    <a:lnTo>
                      <a:pt x="27186" y="4784"/>
                    </a:lnTo>
                    <a:cubicBezTo>
                      <a:pt x="26753" y="4251"/>
                      <a:pt x="26252" y="3750"/>
                      <a:pt x="25652" y="3283"/>
                    </a:cubicBezTo>
                    <a:close/>
                    <a:moveTo>
                      <a:pt x="1602" y="4217"/>
                    </a:moveTo>
                    <a:cubicBezTo>
                      <a:pt x="1068" y="4784"/>
                      <a:pt x="668" y="5385"/>
                      <a:pt x="401" y="5985"/>
                    </a:cubicBezTo>
                    <a:lnTo>
                      <a:pt x="768" y="6152"/>
                    </a:lnTo>
                    <a:cubicBezTo>
                      <a:pt x="1034" y="5585"/>
                      <a:pt x="1401" y="5018"/>
                      <a:pt x="1902" y="4484"/>
                    </a:cubicBezTo>
                    <a:lnTo>
                      <a:pt x="1602" y="4217"/>
                    </a:lnTo>
                    <a:close/>
                    <a:moveTo>
                      <a:pt x="28254" y="7119"/>
                    </a:moveTo>
                    <a:lnTo>
                      <a:pt x="27854" y="7186"/>
                    </a:lnTo>
                    <a:cubicBezTo>
                      <a:pt x="27887" y="7420"/>
                      <a:pt x="27887" y="7686"/>
                      <a:pt x="27887" y="7920"/>
                    </a:cubicBezTo>
                    <a:cubicBezTo>
                      <a:pt x="27887" y="8554"/>
                      <a:pt x="27754" y="9221"/>
                      <a:pt x="27453" y="9821"/>
                    </a:cubicBezTo>
                    <a:lnTo>
                      <a:pt x="27820" y="10021"/>
                    </a:lnTo>
                    <a:cubicBezTo>
                      <a:pt x="28154" y="9354"/>
                      <a:pt x="28321" y="8620"/>
                      <a:pt x="28321" y="7920"/>
                    </a:cubicBezTo>
                    <a:cubicBezTo>
                      <a:pt x="28321" y="7653"/>
                      <a:pt x="28287" y="7386"/>
                      <a:pt x="28254" y="7119"/>
                    </a:cubicBezTo>
                    <a:close/>
                    <a:moveTo>
                      <a:pt x="434" y="8487"/>
                    </a:moveTo>
                    <a:lnTo>
                      <a:pt x="0" y="8554"/>
                    </a:lnTo>
                    <a:cubicBezTo>
                      <a:pt x="100" y="9221"/>
                      <a:pt x="367" y="9921"/>
                      <a:pt x="768" y="10555"/>
                    </a:cubicBezTo>
                    <a:lnTo>
                      <a:pt x="1135" y="10322"/>
                    </a:lnTo>
                    <a:cubicBezTo>
                      <a:pt x="734" y="9721"/>
                      <a:pt x="501" y="9121"/>
                      <a:pt x="434" y="8487"/>
                    </a:cubicBezTo>
                    <a:close/>
                    <a:moveTo>
                      <a:pt x="25986" y="11756"/>
                    </a:moveTo>
                    <a:cubicBezTo>
                      <a:pt x="25519" y="12190"/>
                      <a:pt x="24952" y="12590"/>
                      <a:pt x="24318" y="12957"/>
                    </a:cubicBezTo>
                    <a:lnTo>
                      <a:pt x="24551" y="13324"/>
                    </a:lnTo>
                    <a:cubicBezTo>
                      <a:pt x="25185" y="12923"/>
                      <a:pt x="25752" y="12490"/>
                      <a:pt x="26252" y="12056"/>
                    </a:cubicBezTo>
                    <a:lnTo>
                      <a:pt x="25986" y="11756"/>
                    </a:lnTo>
                    <a:close/>
                    <a:moveTo>
                      <a:pt x="2736" y="12123"/>
                    </a:moveTo>
                    <a:lnTo>
                      <a:pt x="2502" y="12456"/>
                    </a:lnTo>
                    <a:cubicBezTo>
                      <a:pt x="3003" y="12857"/>
                      <a:pt x="3603" y="13257"/>
                      <a:pt x="4270" y="13624"/>
                    </a:cubicBezTo>
                    <a:lnTo>
                      <a:pt x="4470" y="13257"/>
                    </a:lnTo>
                    <a:cubicBezTo>
                      <a:pt x="3836" y="12890"/>
                      <a:pt x="3236" y="12523"/>
                      <a:pt x="2736" y="12123"/>
                    </a:cubicBezTo>
                    <a:close/>
                    <a:moveTo>
                      <a:pt x="22116" y="14024"/>
                    </a:moveTo>
                    <a:cubicBezTo>
                      <a:pt x="21482" y="14258"/>
                      <a:pt x="20849" y="14491"/>
                      <a:pt x="20148" y="14658"/>
                    </a:cubicBezTo>
                    <a:lnTo>
                      <a:pt x="20282" y="15058"/>
                    </a:lnTo>
                    <a:cubicBezTo>
                      <a:pt x="20949" y="14892"/>
                      <a:pt x="21649" y="14658"/>
                      <a:pt x="22283" y="14425"/>
                    </a:cubicBezTo>
                    <a:lnTo>
                      <a:pt x="22116" y="14024"/>
                    </a:lnTo>
                    <a:close/>
                    <a:moveTo>
                      <a:pt x="6705" y="14224"/>
                    </a:moveTo>
                    <a:lnTo>
                      <a:pt x="6572" y="14625"/>
                    </a:lnTo>
                    <a:cubicBezTo>
                      <a:pt x="7206" y="14858"/>
                      <a:pt x="7906" y="15058"/>
                      <a:pt x="8607" y="15225"/>
                    </a:cubicBezTo>
                    <a:lnTo>
                      <a:pt x="8707" y="14825"/>
                    </a:lnTo>
                    <a:cubicBezTo>
                      <a:pt x="8006" y="14658"/>
                      <a:pt x="7339" y="14458"/>
                      <a:pt x="6705" y="14224"/>
                    </a:cubicBezTo>
                    <a:close/>
                    <a:moveTo>
                      <a:pt x="17746" y="15158"/>
                    </a:moveTo>
                    <a:cubicBezTo>
                      <a:pt x="17079" y="15258"/>
                      <a:pt x="16379" y="15325"/>
                      <a:pt x="15678" y="15392"/>
                    </a:cubicBezTo>
                    <a:lnTo>
                      <a:pt x="15712" y="15792"/>
                    </a:lnTo>
                    <a:cubicBezTo>
                      <a:pt x="16412" y="15759"/>
                      <a:pt x="17113" y="15692"/>
                      <a:pt x="17813" y="15592"/>
                    </a:cubicBezTo>
                    <a:lnTo>
                      <a:pt x="17746" y="15158"/>
                    </a:lnTo>
                    <a:close/>
                    <a:moveTo>
                      <a:pt x="11142" y="15258"/>
                    </a:moveTo>
                    <a:lnTo>
                      <a:pt x="11075" y="15659"/>
                    </a:lnTo>
                    <a:cubicBezTo>
                      <a:pt x="11775" y="15759"/>
                      <a:pt x="12476" y="15792"/>
                      <a:pt x="13176" y="15826"/>
                    </a:cubicBezTo>
                    <a:lnTo>
                      <a:pt x="13210" y="15425"/>
                    </a:lnTo>
                    <a:cubicBezTo>
                      <a:pt x="12509" y="15392"/>
                      <a:pt x="11809" y="15325"/>
                      <a:pt x="11142" y="152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7"/>
              <p:cNvSpPr/>
              <p:nvPr/>
            </p:nvSpPr>
            <p:spPr>
              <a:xfrm>
                <a:off x="3435064" y="3467015"/>
                <a:ext cx="2046313" cy="1052696"/>
              </a:xfrm>
              <a:custGeom>
                <a:rect b="b" l="l" r="r" t="t"/>
                <a:pathLst>
                  <a:path extrusionOk="0" h="40430" w="78591">
                    <a:moveTo>
                      <a:pt x="78256" y="0"/>
                    </a:moveTo>
                    <a:lnTo>
                      <a:pt x="77089" y="1735"/>
                    </a:lnTo>
                    <a:lnTo>
                      <a:pt x="77456" y="1969"/>
                    </a:lnTo>
                    <a:lnTo>
                      <a:pt x="78590" y="234"/>
                    </a:lnTo>
                    <a:lnTo>
                      <a:pt x="78256" y="0"/>
                    </a:lnTo>
                    <a:close/>
                    <a:moveTo>
                      <a:pt x="75721" y="3803"/>
                    </a:moveTo>
                    <a:lnTo>
                      <a:pt x="74554" y="5538"/>
                    </a:lnTo>
                    <a:lnTo>
                      <a:pt x="74887" y="5771"/>
                    </a:lnTo>
                    <a:lnTo>
                      <a:pt x="76055" y="4037"/>
                    </a:lnTo>
                    <a:lnTo>
                      <a:pt x="75721" y="3803"/>
                    </a:lnTo>
                    <a:close/>
                    <a:moveTo>
                      <a:pt x="73153" y="7606"/>
                    </a:moveTo>
                    <a:lnTo>
                      <a:pt x="72019" y="9340"/>
                    </a:lnTo>
                    <a:lnTo>
                      <a:pt x="72352" y="9574"/>
                    </a:lnTo>
                    <a:lnTo>
                      <a:pt x="73520" y="7839"/>
                    </a:lnTo>
                    <a:lnTo>
                      <a:pt x="73153" y="7606"/>
                    </a:lnTo>
                    <a:close/>
                    <a:moveTo>
                      <a:pt x="70618" y="11442"/>
                    </a:moveTo>
                    <a:lnTo>
                      <a:pt x="69484" y="13177"/>
                    </a:lnTo>
                    <a:lnTo>
                      <a:pt x="69817" y="13410"/>
                    </a:lnTo>
                    <a:lnTo>
                      <a:pt x="70951" y="11675"/>
                    </a:lnTo>
                    <a:lnTo>
                      <a:pt x="70618" y="11442"/>
                    </a:lnTo>
                    <a:close/>
                    <a:moveTo>
                      <a:pt x="68083" y="15245"/>
                    </a:moveTo>
                    <a:lnTo>
                      <a:pt x="66915" y="16979"/>
                    </a:lnTo>
                    <a:lnTo>
                      <a:pt x="67282" y="17213"/>
                    </a:lnTo>
                    <a:lnTo>
                      <a:pt x="68416" y="15478"/>
                    </a:lnTo>
                    <a:lnTo>
                      <a:pt x="68083" y="15245"/>
                    </a:lnTo>
                    <a:close/>
                    <a:moveTo>
                      <a:pt x="36627" y="16579"/>
                    </a:moveTo>
                    <a:lnTo>
                      <a:pt x="34892" y="17680"/>
                    </a:lnTo>
                    <a:lnTo>
                      <a:pt x="35092" y="18047"/>
                    </a:lnTo>
                    <a:lnTo>
                      <a:pt x="36860" y="16913"/>
                    </a:lnTo>
                    <a:lnTo>
                      <a:pt x="36627" y="16579"/>
                    </a:lnTo>
                    <a:close/>
                    <a:moveTo>
                      <a:pt x="32757" y="19014"/>
                    </a:moveTo>
                    <a:lnTo>
                      <a:pt x="31023" y="20148"/>
                    </a:lnTo>
                    <a:lnTo>
                      <a:pt x="31223" y="20482"/>
                    </a:lnTo>
                    <a:lnTo>
                      <a:pt x="32991" y="19381"/>
                    </a:lnTo>
                    <a:lnTo>
                      <a:pt x="32757" y="19014"/>
                    </a:lnTo>
                    <a:close/>
                    <a:moveTo>
                      <a:pt x="65547" y="19081"/>
                    </a:moveTo>
                    <a:lnTo>
                      <a:pt x="64380" y="20815"/>
                    </a:lnTo>
                    <a:lnTo>
                      <a:pt x="64713" y="21049"/>
                    </a:lnTo>
                    <a:lnTo>
                      <a:pt x="65881" y="19314"/>
                    </a:lnTo>
                    <a:lnTo>
                      <a:pt x="65547" y="19081"/>
                    </a:lnTo>
                    <a:close/>
                    <a:moveTo>
                      <a:pt x="28888" y="21483"/>
                    </a:moveTo>
                    <a:lnTo>
                      <a:pt x="27120" y="22583"/>
                    </a:lnTo>
                    <a:lnTo>
                      <a:pt x="27353" y="22950"/>
                    </a:lnTo>
                    <a:lnTo>
                      <a:pt x="29121" y="21849"/>
                    </a:lnTo>
                    <a:lnTo>
                      <a:pt x="28888" y="21483"/>
                    </a:lnTo>
                    <a:close/>
                    <a:moveTo>
                      <a:pt x="62979" y="22884"/>
                    </a:moveTo>
                    <a:lnTo>
                      <a:pt x="61845" y="24618"/>
                    </a:lnTo>
                    <a:lnTo>
                      <a:pt x="62178" y="24852"/>
                    </a:lnTo>
                    <a:lnTo>
                      <a:pt x="63346" y="23117"/>
                    </a:lnTo>
                    <a:lnTo>
                      <a:pt x="62979" y="22884"/>
                    </a:lnTo>
                    <a:close/>
                    <a:moveTo>
                      <a:pt x="25018" y="23918"/>
                    </a:moveTo>
                    <a:lnTo>
                      <a:pt x="23251" y="25052"/>
                    </a:lnTo>
                    <a:lnTo>
                      <a:pt x="23484" y="25385"/>
                    </a:lnTo>
                    <a:lnTo>
                      <a:pt x="25252" y="24285"/>
                    </a:lnTo>
                    <a:lnTo>
                      <a:pt x="25018" y="23918"/>
                    </a:lnTo>
                    <a:close/>
                    <a:moveTo>
                      <a:pt x="21149" y="26386"/>
                    </a:moveTo>
                    <a:lnTo>
                      <a:pt x="19381" y="27487"/>
                    </a:lnTo>
                    <a:lnTo>
                      <a:pt x="19615" y="27854"/>
                    </a:lnTo>
                    <a:lnTo>
                      <a:pt x="21383" y="26753"/>
                    </a:lnTo>
                    <a:lnTo>
                      <a:pt x="21149" y="26386"/>
                    </a:lnTo>
                    <a:close/>
                    <a:moveTo>
                      <a:pt x="60444" y="26686"/>
                    </a:moveTo>
                    <a:lnTo>
                      <a:pt x="59977" y="27387"/>
                    </a:lnTo>
                    <a:lnTo>
                      <a:pt x="58943" y="27620"/>
                    </a:lnTo>
                    <a:lnTo>
                      <a:pt x="59009" y="28021"/>
                    </a:lnTo>
                    <a:lnTo>
                      <a:pt x="60244" y="27754"/>
                    </a:lnTo>
                    <a:lnTo>
                      <a:pt x="60777" y="26920"/>
                    </a:lnTo>
                    <a:lnTo>
                      <a:pt x="60444" y="26686"/>
                    </a:lnTo>
                    <a:close/>
                    <a:moveTo>
                      <a:pt x="56474" y="28154"/>
                    </a:moveTo>
                    <a:lnTo>
                      <a:pt x="54439" y="28588"/>
                    </a:lnTo>
                    <a:lnTo>
                      <a:pt x="54540" y="28988"/>
                    </a:lnTo>
                    <a:lnTo>
                      <a:pt x="56574" y="28554"/>
                    </a:lnTo>
                    <a:lnTo>
                      <a:pt x="56474" y="28154"/>
                    </a:lnTo>
                    <a:close/>
                    <a:moveTo>
                      <a:pt x="52004" y="29088"/>
                    </a:moveTo>
                    <a:lnTo>
                      <a:pt x="49970" y="29522"/>
                    </a:lnTo>
                    <a:lnTo>
                      <a:pt x="50036" y="29955"/>
                    </a:lnTo>
                    <a:lnTo>
                      <a:pt x="52071" y="29522"/>
                    </a:lnTo>
                    <a:lnTo>
                      <a:pt x="52004" y="29088"/>
                    </a:lnTo>
                    <a:close/>
                    <a:moveTo>
                      <a:pt x="17280" y="28821"/>
                    </a:moveTo>
                    <a:lnTo>
                      <a:pt x="15512" y="29955"/>
                    </a:lnTo>
                    <a:lnTo>
                      <a:pt x="15745" y="30322"/>
                    </a:lnTo>
                    <a:lnTo>
                      <a:pt x="17480" y="29188"/>
                    </a:lnTo>
                    <a:lnTo>
                      <a:pt x="17280" y="28821"/>
                    </a:lnTo>
                    <a:close/>
                    <a:moveTo>
                      <a:pt x="47501" y="30055"/>
                    </a:moveTo>
                    <a:lnTo>
                      <a:pt x="45466" y="30489"/>
                    </a:lnTo>
                    <a:lnTo>
                      <a:pt x="45566" y="30889"/>
                    </a:lnTo>
                    <a:lnTo>
                      <a:pt x="47601" y="30456"/>
                    </a:lnTo>
                    <a:lnTo>
                      <a:pt x="47501" y="30055"/>
                    </a:lnTo>
                    <a:close/>
                    <a:moveTo>
                      <a:pt x="43031" y="30989"/>
                    </a:moveTo>
                    <a:lnTo>
                      <a:pt x="40997" y="31423"/>
                    </a:lnTo>
                    <a:lnTo>
                      <a:pt x="41063" y="31857"/>
                    </a:lnTo>
                    <a:lnTo>
                      <a:pt x="43098" y="31423"/>
                    </a:lnTo>
                    <a:lnTo>
                      <a:pt x="43031" y="30989"/>
                    </a:lnTo>
                    <a:close/>
                    <a:moveTo>
                      <a:pt x="13377" y="31290"/>
                    </a:moveTo>
                    <a:lnTo>
                      <a:pt x="11642" y="32424"/>
                    </a:lnTo>
                    <a:lnTo>
                      <a:pt x="11842" y="32757"/>
                    </a:lnTo>
                    <a:lnTo>
                      <a:pt x="13610" y="31656"/>
                    </a:lnTo>
                    <a:lnTo>
                      <a:pt x="13377" y="31290"/>
                    </a:lnTo>
                    <a:close/>
                    <a:moveTo>
                      <a:pt x="38528" y="31957"/>
                    </a:moveTo>
                    <a:lnTo>
                      <a:pt x="36493" y="32390"/>
                    </a:lnTo>
                    <a:lnTo>
                      <a:pt x="36593" y="32791"/>
                    </a:lnTo>
                    <a:lnTo>
                      <a:pt x="38628" y="32357"/>
                    </a:lnTo>
                    <a:lnTo>
                      <a:pt x="38528" y="31957"/>
                    </a:lnTo>
                    <a:close/>
                    <a:moveTo>
                      <a:pt x="34058" y="32891"/>
                    </a:moveTo>
                    <a:lnTo>
                      <a:pt x="32023" y="33324"/>
                    </a:lnTo>
                    <a:lnTo>
                      <a:pt x="32090" y="33758"/>
                    </a:lnTo>
                    <a:lnTo>
                      <a:pt x="34125" y="33324"/>
                    </a:lnTo>
                    <a:lnTo>
                      <a:pt x="34058" y="32891"/>
                    </a:lnTo>
                    <a:close/>
                    <a:moveTo>
                      <a:pt x="29555" y="33858"/>
                    </a:moveTo>
                    <a:lnTo>
                      <a:pt x="27520" y="34292"/>
                    </a:lnTo>
                    <a:lnTo>
                      <a:pt x="27620" y="34692"/>
                    </a:lnTo>
                    <a:lnTo>
                      <a:pt x="29655" y="34258"/>
                    </a:lnTo>
                    <a:lnTo>
                      <a:pt x="29555" y="33858"/>
                    </a:lnTo>
                    <a:close/>
                    <a:moveTo>
                      <a:pt x="9507" y="33758"/>
                    </a:moveTo>
                    <a:lnTo>
                      <a:pt x="7773" y="34859"/>
                    </a:lnTo>
                    <a:lnTo>
                      <a:pt x="7973" y="35226"/>
                    </a:lnTo>
                    <a:lnTo>
                      <a:pt x="9741" y="34092"/>
                    </a:lnTo>
                    <a:lnTo>
                      <a:pt x="9507" y="33758"/>
                    </a:lnTo>
                    <a:close/>
                    <a:moveTo>
                      <a:pt x="25085" y="34825"/>
                    </a:moveTo>
                    <a:lnTo>
                      <a:pt x="23050" y="35259"/>
                    </a:lnTo>
                    <a:lnTo>
                      <a:pt x="23117" y="35659"/>
                    </a:lnTo>
                    <a:lnTo>
                      <a:pt x="25152" y="35226"/>
                    </a:lnTo>
                    <a:lnTo>
                      <a:pt x="25085" y="34825"/>
                    </a:lnTo>
                    <a:close/>
                    <a:moveTo>
                      <a:pt x="20582" y="35759"/>
                    </a:moveTo>
                    <a:lnTo>
                      <a:pt x="18547" y="36193"/>
                    </a:lnTo>
                    <a:lnTo>
                      <a:pt x="18647" y="36593"/>
                    </a:lnTo>
                    <a:lnTo>
                      <a:pt x="20682" y="36160"/>
                    </a:lnTo>
                    <a:lnTo>
                      <a:pt x="20582" y="35759"/>
                    </a:lnTo>
                    <a:close/>
                    <a:moveTo>
                      <a:pt x="16112" y="36727"/>
                    </a:moveTo>
                    <a:lnTo>
                      <a:pt x="14077" y="37160"/>
                    </a:lnTo>
                    <a:lnTo>
                      <a:pt x="14144" y="37561"/>
                    </a:lnTo>
                    <a:lnTo>
                      <a:pt x="16179" y="37127"/>
                    </a:lnTo>
                    <a:lnTo>
                      <a:pt x="16112" y="36727"/>
                    </a:lnTo>
                    <a:close/>
                    <a:moveTo>
                      <a:pt x="5638" y="36193"/>
                    </a:moveTo>
                    <a:lnTo>
                      <a:pt x="3870" y="37327"/>
                    </a:lnTo>
                    <a:lnTo>
                      <a:pt x="4104" y="37661"/>
                    </a:lnTo>
                    <a:lnTo>
                      <a:pt x="5871" y="36560"/>
                    </a:lnTo>
                    <a:lnTo>
                      <a:pt x="5638" y="36193"/>
                    </a:lnTo>
                    <a:close/>
                    <a:moveTo>
                      <a:pt x="11609" y="37661"/>
                    </a:moveTo>
                    <a:lnTo>
                      <a:pt x="9574" y="38094"/>
                    </a:lnTo>
                    <a:lnTo>
                      <a:pt x="9674" y="38528"/>
                    </a:lnTo>
                    <a:lnTo>
                      <a:pt x="11709" y="38094"/>
                    </a:lnTo>
                    <a:lnTo>
                      <a:pt x="11609" y="37661"/>
                    </a:lnTo>
                    <a:close/>
                    <a:moveTo>
                      <a:pt x="7139" y="38628"/>
                    </a:moveTo>
                    <a:lnTo>
                      <a:pt x="5071" y="39062"/>
                    </a:lnTo>
                    <a:lnTo>
                      <a:pt x="5171" y="39462"/>
                    </a:lnTo>
                    <a:lnTo>
                      <a:pt x="7206" y="39028"/>
                    </a:lnTo>
                    <a:lnTo>
                      <a:pt x="7139" y="38628"/>
                    </a:lnTo>
                    <a:close/>
                    <a:moveTo>
                      <a:pt x="1769" y="38661"/>
                    </a:moveTo>
                    <a:lnTo>
                      <a:pt x="1" y="39762"/>
                    </a:lnTo>
                    <a:lnTo>
                      <a:pt x="234" y="40129"/>
                    </a:lnTo>
                    <a:lnTo>
                      <a:pt x="2002" y="38995"/>
                    </a:lnTo>
                    <a:lnTo>
                      <a:pt x="1769" y="38661"/>
                    </a:lnTo>
                    <a:close/>
                    <a:moveTo>
                      <a:pt x="2636" y="39562"/>
                    </a:moveTo>
                    <a:lnTo>
                      <a:pt x="601" y="39996"/>
                    </a:lnTo>
                    <a:lnTo>
                      <a:pt x="701" y="40429"/>
                    </a:lnTo>
                    <a:lnTo>
                      <a:pt x="2736" y="39996"/>
                    </a:lnTo>
                    <a:lnTo>
                      <a:pt x="2636" y="395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7"/>
              <p:cNvSpPr/>
              <p:nvPr/>
            </p:nvSpPr>
            <p:spPr>
              <a:xfrm>
                <a:off x="3406397" y="2761764"/>
                <a:ext cx="2059332" cy="1786615"/>
              </a:xfrm>
              <a:custGeom>
                <a:rect b="b" l="l" r="r" t="t"/>
                <a:pathLst>
                  <a:path extrusionOk="0" h="68617" w="79091">
                    <a:moveTo>
                      <a:pt x="31390" y="0"/>
                    </a:moveTo>
                    <a:lnTo>
                      <a:pt x="30756" y="1968"/>
                    </a:lnTo>
                    <a:lnTo>
                      <a:pt x="31156" y="2102"/>
                    </a:lnTo>
                    <a:lnTo>
                      <a:pt x="31790" y="100"/>
                    </a:lnTo>
                    <a:lnTo>
                      <a:pt x="31390" y="0"/>
                    </a:lnTo>
                    <a:close/>
                    <a:moveTo>
                      <a:pt x="30022" y="4370"/>
                    </a:moveTo>
                    <a:lnTo>
                      <a:pt x="29388" y="6338"/>
                    </a:lnTo>
                    <a:lnTo>
                      <a:pt x="29755" y="6472"/>
                    </a:lnTo>
                    <a:lnTo>
                      <a:pt x="30389" y="4470"/>
                    </a:lnTo>
                    <a:lnTo>
                      <a:pt x="30022" y="4370"/>
                    </a:lnTo>
                    <a:close/>
                    <a:moveTo>
                      <a:pt x="28621" y="8740"/>
                    </a:moveTo>
                    <a:lnTo>
                      <a:pt x="27987" y="10708"/>
                    </a:lnTo>
                    <a:lnTo>
                      <a:pt x="28388" y="10841"/>
                    </a:lnTo>
                    <a:lnTo>
                      <a:pt x="29022" y="8840"/>
                    </a:lnTo>
                    <a:lnTo>
                      <a:pt x="28621" y="8740"/>
                    </a:lnTo>
                    <a:close/>
                    <a:moveTo>
                      <a:pt x="27220" y="13110"/>
                    </a:moveTo>
                    <a:lnTo>
                      <a:pt x="26586" y="15078"/>
                    </a:lnTo>
                    <a:lnTo>
                      <a:pt x="26987" y="15211"/>
                    </a:lnTo>
                    <a:lnTo>
                      <a:pt x="27621" y="13210"/>
                    </a:lnTo>
                    <a:lnTo>
                      <a:pt x="27220" y="13110"/>
                    </a:lnTo>
                    <a:close/>
                    <a:moveTo>
                      <a:pt x="25819" y="17480"/>
                    </a:moveTo>
                    <a:lnTo>
                      <a:pt x="25185" y="19448"/>
                    </a:lnTo>
                    <a:lnTo>
                      <a:pt x="25586" y="19581"/>
                    </a:lnTo>
                    <a:lnTo>
                      <a:pt x="26220" y="17580"/>
                    </a:lnTo>
                    <a:lnTo>
                      <a:pt x="25819" y="17480"/>
                    </a:lnTo>
                    <a:close/>
                    <a:moveTo>
                      <a:pt x="24251" y="21716"/>
                    </a:moveTo>
                    <a:lnTo>
                      <a:pt x="23284" y="23551"/>
                    </a:lnTo>
                    <a:lnTo>
                      <a:pt x="23651" y="23751"/>
                    </a:lnTo>
                    <a:lnTo>
                      <a:pt x="24618" y="21916"/>
                    </a:lnTo>
                    <a:lnTo>
                      <a:pt x="24251" y="21716"/>
                    </a:lnTo>
                    <a:close/>
                    <a:moveTo>
                      <a:pt x="22117" y="25786"/>
                    </a:moveTo>
                    <a:lnTo>
                      <a:pt x="21149" y="27620"/>
                    </a:lnTo>
                    <a:lnTo>
                      <a:pt x="21516" y="27820"/>
                    </a:lnTo>
                    <a:lnTo>
                      <a:pt x="22484" y="25986"/>
                    </a:lnTo>
                    <a:lnTo>
                      <a:pt x="22117" y="25786"/>
                    </a:lnTo>
                    <a:close/>
                    <a:moveTo>
                      <a:pt x="19982" y="29855"/>
                    </a:moveTo>
                    <a:lnTo>
                      <a:pt x="19014" y="31690"/>
                    </a:lnTo>
                    <a:lnTo>
                      <a:pt x="19381" y="31890"/>
                    </a:lnTo>
                    <a:lnTo>
                      <a:pt x="20349" y="30022"/>
                    </a:lnTo>
                    <a:lnTo>
                      <a:pt x="19982" y="29855"/>
                    </a:lnTo>
                    <a:close/>
                    <a:moveTo>
                      <a:pt x="17847" y="33891"/>
                    </a:moveTo>
                    <a:lnTo>
                      <a:pt x="16880" y="35726"/>
                    </a:lnTo>
                    <a:lnTo>
                      <a:pt x="17246" y="35926"/>
                    </a:lnTo>
                    <a:lnTo>
                      <a:pt x="18214" y="34091"/>
                    </a:lnTo>
                    <a:lnTo>
                      <a:pt x="17847" y="33891"/>
                    </a:lnTo>
                    <a:close/>
                    <a:moveTo>
                      <a:pt x="15712" y="37961"/>
                    </a:moveTo>
                    <a:lnTo>
                      <a:pt x="14745" y="39796"/>
                    </a:lnTo>
                    <a:lnTo>
                      <a:pt x="15112" y="39996"/>
                    </a:lnTo>
                    <a:lnTo>
                      <a:pt x="16079" y="38161"/>
                    </a:lnTo>
                    <a:lnTo>
                      <a:pt x="15712" y="37961"/>
                    </a:lnTo>
                    <a:close/>
                    <a:moveTo>
                      <a:pt x="13577" y="41997"/>
                    </a:moveTo>
                    <a:lnTo>
                      <a:pt x="12610" y="43865"/>
                    </a:lnTo>
                    <a:lnTo>
                      <a:pt x="12977" y="44065"/>
                    </a:lnTo>
                    <a:lnTo>
                      <a:pt x="13944" y="42197"/>
                    </a:lnTo>
                    <a:lnTo>
                      <a:pt x="13577" y="41997"/>
                    </a:lnTo>
                    <a:close/>
                    <a:moveTo>
                      <a:pt x="11442" y="46067"/>
                    </a:moveTo>
                    <a:lnTo>
                      <a:pt x="10475" y="47901"/>
                    </a:lnTo>
                    <a:lnTo>
                      <a:pt x="10842" y="48102"/>
                    </a:lnTo>
                    <a:lnTo>
                      <a:pt x="11809" y="46267"/>
                    </a:lnTo>
                    <a:lnTo>
                      <a:pt x="11442" y="46067"/>
                    </a:lnTo>
                    <a:close/>
                    <a:moveTo>
                      <a:pt x="9307" y="50136"/>
                    </a:moveTo>
                    <a:lnTo>
                      <a:pt x="8340" y="51971"/>
                    </a:lnTo>
                    <a:lnTo>
                      <a:pt x="8707" y="52171"/>
                    </a:lnTo>
                    <a:lnTo>
                      <a:pt x="9674" y="50336"/>
                    </a:lnTo>
                    <a:lnTo>
                      <a:pt x="9307" y="50136"/>
                    </a:lnTo>
                    <a:close/>
                    <a:moveTo>
                      <a:pt x="7173" y="54206"/>
                    </a:moveTo>
                    <a:lnTo>
                      <a:pt x="6205" y="56041"/>
                    </a:lnTo>
                    <a:lnTo>
                      <a:pt x="6572" y="56241"/>
                    </a:lnTo>
                    <a:lnTo>
                      <a:pt x="7540" y="54373"/>
                    </a:lnTo>
                    <a:lnTo>
                      <a:pt x="7173" y="54206"/>
                    </a:lnTo>
                    <a:close/>
                    <a:moveTo>
                      <a:pt x="5038" y="58242"/>
                    </a:moveTo>
                    <a:lnTo>
                      <a:pt x="4037" y="60077"/>
                    </a:lnTo>
                    <a:lnTo>
                      <a:pt x="4404" y="60277"/>
                    </a:lnTo>
                    <a:lnTo>
                      <a:pt x="5405" y="58442"/>
                    </a:lnTo>
                    <a:lnTo>
                      <a:pt x="5038" y="58242"/>
                    </a:lnTo>
                    <a:close/>
                    <a:moveTo>
                      <a:pt x="2903" y="62312"/>
                    </a:moveTo>
                    <a:lnTo>
                      <a:pt x="1902" y="64146"/>
                    </a:lnTo>
                    <a:lnTo>
                      <a:pt x="2269" y="64346"/>
                    </a:lnTo>
                    <a:lnTo>
                      <a:pt x="3270" y="62512"/>
                    </a:lnTo>
                    <a:lnTo>
                      <a:pt x="2903" y="62312"/>
                    </a:lnTo>
                    <a:close/>
                    <a:moveTo>
                      <a:pt x="735" y="66348"/>
                    </a:moveTo>
                    <a:lnTo>
                      <a:pt x="1" y="67816"/>
                    </a:lnTo>
                    <a:lnTo>
                      <a:pt x="1135" y="67816"/>
                    </a:lnTo>
                    <a:lnTo>
                      <a:pt x="1135" y="67415"/>
                    </a:lnTo>
                    <a:lnTo>
                      <a:pt x="668" y="67382"/>
                    </a:lnTo>
                    <a:lnTo>
                      <a:pt x="1102" y="66548"/>
                    </a:lnTo>
                    <a:lnTo>
                      <a:pt x="735" y="66348"/>
                    </a:lnTo>
                    <a:close/>
                    <a:moveTo>
                      <a:pt x="3637" y="67415"/>
                    </a:moveTo>
                    <a:lnTo>
                      <a:pt x="3637" y="67849"/>
                    </a:lnTo>
                    <a:lnTo>
                      <a:pt x="5705" y="67849"/>
                    </a:lnTo>
                    <a:lnTo>
                      <a:pt x="5705" y="67449"/>
                    </a:lnTo>
                    <a:lnTo>
                      <a:pt x="3637" y="67415"/>
                    </a:lnTo>
                    <a:close/>
                    <a:moveTo>
                      <a:pt x="8207" y="67482"/>
                    </a:moveTo>
                    <a:lnTo>
                      <a:pt x="8207" y="67882"/>
                    </a:lnTo>
                    <a:lnTo>
                      <a:pt x="10308" y="67916"/>
                    </a:lnTo>
                    <a:lnTo>
                      <a:pt x="10308" y="67482"/>
                    </a:lnTo>
                    <a:close/>
                    <a:moveTo>
                      <a:pt x="12810" y="67515"/>
                    </a:moveTo>
                    <a:lnTo>
                      <a:pt x="12810" y="67949"/>
                    </a:lnTo>
                    <a:lnTo>
                      <a:pt x="14878" y="67949"/>
                    </a:lnTo>
                    <a:lnTo>
                      <a:pt x="14878" y="67549"/>
                    </a:lnTo>
                    <a:lnTo>
                      <a:pt x="12810" y="67515"/>
                    </a:lnTo>
                    <a:close/>
                    <a:moveTo>
                      <a:pt x="17380" y="67582"/>
                    </a:moveTo>
                    <a:lnTo>
                      <a:pt x="17380" y="67982"/>
                    </a:lnTo>
                    <a:lnTo>
                      <a:pt x="19481" y="68016"/>
                    </a:lnTo>
                    <a:lnTo>
                      <a:pt x="19481" y="67582"/>
                    </a:lnTo>
                    <a:close/>
                    <a:moveTo>
                      <a:pt x="21983" y="67615"/>
                    </a:moveTo>
                    <a:lnTo>
                      <a:pt x="21983" y="68049"/>
                    </a:lnTo>
                    <a:lnTo>
                      <a:pt x="24051" y="68049"/>
                    </a:lnTo>
                    <a:lnTo>
                      <a:pt x="24051" y="67649"/>
                    </a:lnTo>
                    <a:lnTo>
                      <a:pt x="21983" y="67615"/>
                    </a:lnTo>
                    <a:close/>
                    <a:moveTo>
                      <a:pt x="26553" y="67649"/>
                    </a:moveTo>
                    <a:lnTo>
                      <a:pt x="26553" y="68082"/>
                    </a:lnTo>
                    <a:lnTo>
                      <a:pt x="28655" y="68116"/>
                    </a:lnTo>
                    <a:lnTo>
                      <a:pt x="28655" y="67682"/>
                    </a:lnTo>
                    <a:lnTo>
                      <a:pt x="26553" y="67649"/>
                    </a:lnTo>
                    <a:close/>
                    <a:moveTo>
                      <a:pt x="31156" y="67716"/>
                    </a:moveTo>
                    <a:lnTo>
                      <a:pt x="31156" y="68116"/>
                    </a:lnTo>
                    <a:lnTo>
                      <a:pt x="33225" y="68149"/>
                    </a:lnTo>
                    <a:lnTo>
                      <a:pt x="33225" y="67749"/>
                    </a:lnTo>
                    <a:lnTo>
                      <a:pt x="31156" y="67716"/>
                    </a:lnTo>
                    <a:close/>
                    <a:moveTo>
                      <a:pt x="35726" y="67749"/>
                    </a:moveTo>
                    <a:lnTo>
                      <a:pt x="35726" y="68183"/>
                    </a:lnTo>
                    <a:lnTo>
                      <a:pt x="37828" y="68183"/>
                    </a:lnTo>
                    <a:lnTo>
                      <a:pt x="37828" y="67782"/>
                    </a:lnTo>
                    <a:lnTo>
                      <a:pt x="35726" y="67749"/>
                    </a:lnTo>
                    <a:close/>
                    <a:moveTo>
                      <a:pt x="40330" y="67816"/>
                    </a:moveTo>
                    <a:lnTo>
                      <a:pt x="40330" y="68216"/>
                    </a:lnTo>
                    <a:lnTo>
                      <a:pt x="42398" y="68249"/>
                    </a:lnTo>
                    <a:lnTo>
                      <a:pt x="42398" y="67816"/>
                    </a:lnTo>
                    <a:close/>
                    <a:moveTo>
                      <a:pt x="44900" y="67849"/>
                    </a:moveTo>
                    <a:lnTo>
                      <a:pt x="44900" y="68283"/>
                    </a:lnTo>
                    <a:lnTo>
                      <a:pt x="47001" y="68283"/>
                    </a:lnTo>
                    <a:lnTo>
                      <a:pt x="47001" y="67882"/>
                    </a:lnTo>
                    <a:lnTo>
                      <a:pt x="44900" y="67849"/>
                    </a:lnTo>
                    <a:close/>
                    <a:moveTo>
                      <a:pt x="49503" y="67916"/>
                    </a:moveTo>
                    <a:lnTo>
                      <a:pt x="49503" y="68316"/>
                    </a:lnTo>
                    <a:lnTo>
                      <a:pt x="51571" y="68349"/>
                    </a:lnTo>
                    <a:lnTo>
                      <a:pt x="51571" y="67916"/>
                    </a:lnTo>
                    <a:close/>
                    <a:moveTo>
                      <a:pt x="54073" y="67949"/>
                    </a:moveTo>
                    <a:lnTo>
                      <a:pt x="54073" y="68383"/>
                    </a:lnTo>
                    <a:lnTo>
                      <a:pt x="56174" y="68383"/>
                    </a:lnTo>
                    <a:lnTo>
                      <a:pt x="56174" y="67982"/>
                    </a:lnTo>
                    <a:lnTo>
                      <a:pt x="54073" y="67949"/>
                    </a:lnTo>
                    <a:close/>
                    <a:moveTo>
                      <a:pt x="58676" y="67982"/>
                    </a:moveTo>
                    <a:lnTo>
                      <a:pt x="58676" y="68416"/>
                    </a:lnTo>
                    <a:lnTo>
                      <a:pt x="60744" y="68449"/>
                    </a:lnTo>
                    <a:lnTo>
                      <a:pt x="60744" y="68016"/>
                    </a:lnTo>
                    <a:lnTo>
                      <a:pt x="58676" y="67982"/>
                    </a:lnTo>
                    <a:close/>
                    <a:moveTo>
                      <a:pt x="63246" y="68049"/>
                    </a:moveTo>
                    <a:lnTo>
                      <a:pt x="63246" y="68449"/>
                    </a:lnTo>
                    <a:lnTo>
                      <a:pt x="65347" y="68483"/>
                    </a:lnTo>
                    <a:lnTo>
                      <a:pt x="65347" y="68082"/>
                    </a:lnTo>
                    <a:lnTo>
                      <a:pt x="63246" y="68049"/>
                    </a:lnTo>
                    <a:close/>
                    <a:moveTo>
                      <a:pt x="67849" y="68082"/>
                    </a:moveTo>
                    <a:lnTo>
                      <a:pt x="67849" y="68516"/>
                    </a:lnTo>
                    <a:lnTo>
                      <a:pt x="69917" y="68516"/>
                    </a:lnTo>
                    <a:lnTo>
                      <a:pt x="69917" y="68116"/>
                    </a:lnTo>
                    <a:lnTo>
                      <a:pt x="67849" y="68082"/>
                    </a:lnTo>
                    <a:close/>
                    <a:moveTo>
                      <a:pt x="72419" y="68149"/>
                    </a:moveTo>
                    <a:lnTo>
                      <a:pt x="72419" y="68549"/>
                    </a:lnTo>
                    <a:lnTo>
                      <a:pt x="74521" y="68583"/>
                    </a:lnTo>
                    <a:lnTo>
                      <a:pt x="74521" y="68149"/>
                    </a:lnTo>
                    <a:close/>
                    <a:moveTo>
                      <a:pt x="77022" y="68183"/>
                    </a:moveTo>
                    <a:lnTo>
                      <a:pt x="77022" y="68616"/>
                    </a:lnTo>
                    <a:lnTo>
                      <a:pt x="79091" y="68616"/>
                    </a:lnTo>
                    <a:lnTo>
                      <a:pt x="79091" y="68216"/>
                    </a:lnTo>
                    <a:lnTo>
                      <a:pt x="77022" y="681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7"/>
              <p:cNvSpPr/>
              <p:nvPr/>
            </p:nvSpPr>
            <p:spPr>
              <a:xfrm>
                <a:off x="3376870" y="3283763"/>
                <a:ext cx="43457" cy="1238552"/>
              </a:xfrm>
              <a:custGeom>
                <a:rect b="b" l="l" r="r" t="t"/>
                <a:pathLst>
                  <a:path extrusionOk="0" h="47568" w="1669">
                    <a:moveTo>
                      <a:pt x="434" y="0"/>
                    </a:moveTo>
                    <a:lnTo>
                      <a:pt x="1" y="33"/>
                    </a:lnTo>
                    <a:lnTo>
                      <a:pt x="67" y="2102"/>
                    </a:lnTo>
                    <a:lnTo>
                      <a:pt x="468" y="2102"/>
                    </a:lnTo>
                    <a:lnTo>
                      <a:pt x="434" y="0"/>
                    </a:lnTo>
                    <a:close/>
                    <a:moveTo>
                      <a:pt x="134" y="4603"/>
                    </a:moveTo>
                    <a:lnTo>
                      <a:pt x="167" y="6705"/>
                    </a:lnTo>
                    <a:lnTo>
                      <a:pt x="601" y="6672"/>
                    </a:lnTo>
                    <a:lnTo>
                      <a:pt x="534" y="4603"/>
                    </a:lnTo>
                    <a:close/>
                    <a:moveTo>
                      <a:pt x="668" y="9173"/>
                    </a:moveTo>
                    <a:lnTo>
                      <a:pt x="234" y="9207"/>
                    </a:lnTo>
                    <a:lnTo>
                      <a:pt x="301" y="11275"/>
                    </a:lnTo>
                    <a:lnTo>
                      <a:pt x="701" y="11275"/>
                    </a:lnTo>
                    <a:lnTo>
                      <a:pt x="668" y="9173"/>
                    </a:lnTo>
                    <a:close/>
                    <a:moveTo>
                      <a:pt x="368" y="13777"/>
                    </a:moveTo>
                    <a:lnTo>
                      <a:pt x="434" y="15878"/>
                    </a:lnTo>
                    <a:lnTo>
                      <a:pt x="835" y="15845"/>
                    </a:lnTo>
                    <a:lnTo>
                      <a:pt x="801" y="13777"/>
                    </a:lnTo>
                    <a:close/>
                    <a:moveTo>
                      <a:pt x="901" y="18347"/>
                    </a:moveTo>
                    <a:lnTo>
                      <a:pt x="501" y="18380"/>
                    </a:lnTo>
                    <a:lnTo>
                      <a:pt x="534" y="20448"/>
                    </a:lnTo>
                    <a:lnTo>
                      <a:pt x="968" y="20448"/>
                    </a:lnTo>
                    <a:lnTo>
                      <a:pt x="901" y="18347"/>
                    </a:lnTo>
                    <a:close/>
                    <a:moveTo>
                      <a:pt x="601" y="22950"/>
                    </a:moveTo>
                    <a:lnTo>
                      <a:pt x="668" y="25018"/>
                    </a:lnTo>
                    <a:lnTo>
                      <a:pt x="1068" y="25018"/>
                    </a:lnTo>
                    <a:lnTo>
                      <a:pt x="1035" y="22950"/>
                    </a:lnTo>
                    <a:close/>
                    <a:moveTo>
                      <a:pt x="735" y="27520"/>
                    </a:moveTo>
                    <a:lnTo>
                      <a:pt x="801" y="29621"/>
                    </a:lnTo>
                    <a:lnTo>
                      <a:pt x="1202" y="29621"/>
                    </a:lnTo>
                    <a:lnTo>
                      <a:pt x="1135" y="27520"/>
                    </a:lnTo>
                    <a:close/>
                    <a:moveTo>
                      <a:pt x="1268" y="32090"/>
                    </a:moveTo>
                    <a:lnTo>
                      <a:pt x="868" y="32123"/>
                    </a:lnTo>
                    <a:lnTo>
                      <a:pt x="901" y="34191"/>
                    </a:lnTo>
                    <a:lnTo>
                      <a:pt x="1335" y="34191"/>
                    </a:lnTo>
                    <a:lnTo>
                      <a:pt x="1268" y="32090"/>
                    </a:lnTo>
                    <a:close/>
                    <a:moveTo>
                      <a:pt x="968" y="36693"/>
                    </a:moveTo>
                    <a:lnTo>
                      <a:pt x="1035" y="38795"/>
                    </a:lnTo>
                    <a:lnTo>
                      <a:pt x="1435" y="38761"/>
                    </a:lnTo>
                    <a:lnTo>
                      <a:pt x="1402" y="36693"/>
                    </a:lnTo>
                    <a:close/>
                    <a:moveTo>
                      <a:pt x="1502" y="41263"/>
                    </a:moveTo>
                    <a:lnTo>
                      <a:pt x="1101" y="41296"/>
                    </a:lnTo>
                    <a:lnTo>
                      <a:pt x="1135" y="43364"/>
                    </a:lnTo>
                    <a:lnTo>
                      <a:pt x="1568" y="43364"/>
                    </a:lnTo>
                    <a:lnTo>
                      <a:pt x="1502" y="41263"/>
                    </a:lnTo>
                    <a:close/>
                    <a:moveTo>
                      <a:pt x="1202" y="45866"/>
                    </a:moveTo>
                    <a:lnTo>
                      <a:pt x="1268" y="47567"/>
                    </a:lnTo>
                    <a:lnTo>
                      <a:pt x="1669" y="47534"/>
                    </a:lnTo>
                    <a:lnTo>
                      <a:pt x="1635" y="4586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7" name="Google Shape;497;p17"/>
            <p:cNvSpPr/>
            <p:nvPr/>
          </p:nvSpPr>
          <p:spPr>
            <a:xfrm>
              <a:off x="3193618" y="3099600"/>
              <a:ext cx="409960" cy="577277"/>
            </a:xfrm>
            <a:custGeom>
              <a:rect b="b" l="l" r="r" t="t"/>
              <a:pathLst>
                <a:path extrusionOk="0" h="22171" w="15745">
                  <a:moveTo>
                    <a:pt x="1997" y="0"/>
                  </a:moveTo>
                  <a:cubicBezTo>
                    <a:pt x="1948" y="0"/>
                    <a:pt x="1904" y="11"/>
                    <a:pt x="1868" y="35"/>
                  </a:cubicBezTo>
                  <a:lnTo>
                    <a:pt x="1802" y="35"/>
                  </a:lnTo>
                  <a:cubicBezTo>
                    <a:pt x="1802" y="35"/>
                    <a:pt x="1768" y="68"/>
                    <a:pt x="1768" y="68"/>
                  </a:cubicBezTo>
                  <a:lnTo>
                    <a:pt x="1702" y="68"/>
                  </a:lnTo>
                  <a:cubicBezTo>
                    <a:pt x="1702" y="68"/>
                    <a:pt x="1702" y="101"/>
                    <a:pt x="1668" y="101"/>
                  </a:cubicBezTo>
                  <a:lnTo>
                    <a:pt x="1635" y="101"/>
                  </a:lnTo>
                  <a:cubicBezTo>
                    <a:pt x="1601" y="101"/>
                    <a:pt x="1601" y="135"/>
                    <a:pt x="1568" y="135"/>
                  </a:cubicBezTo>
                  <a:lnTo>
                    <a:pt x="1535" y="135"/>
                  </a:lnTo>
                  <a:cubicBezTo>
                    <a:pt x="1501" y="135"/>
                    <a:pt x="1501" y="168"/>
                    <a:pt x="1501" y="168"/>
                  </a:cubicBezTo>
                  <a:lnTo>
                    <a:pt x="1435" y="168"/>
                  </a:lnTo>
                  <a:cubicBezTo>
                    <a:pt x="1435" y="168"/>
                    <a:pt x="1401" y="202"/>
                    <a:pt x="1401" y="202"/>
                  </a:cubicBezTo>
                  <a:lnTo>
                    <a:pt x="1335" y="202"/>
                  </a:lnTo>
                  <a:cubicBezTo>
                    <a:pt x="1335" y="202"/>
                    <a:pt x="1335" y="235"/>
                    <a:pt x="1301" y="235"/>
                  </a:cubicBezTo>
                  <a:lnTo>
                    <a:pt x="1268" y="235"/>
                  </a:lnTo>
                  <a:cubicBezTo>
                    <a:pt x="1235" y="235"/>
                    <a:pt x="1235" y="268"/>
                    <a:pt x="1201" y="268"/>
                  </a:cubicBezTo>
                  <a:lnTo>
                    <a:pt x="1168" y="268"/>
                  </a:lnTo>
                  <a:cubicBezTo>
                    <a:pt x="1134" y="268"/>
                    <a:pt x="1134" y="302"/>
                    <a:pt x="1134" y="302"/>
                  </a:cubicBezTo>
                  <a:lnTo>
                    <a:pt x="1068" y="302"/>
                  </a:lnTo>
                  <a:cubicBezTo>
                    <a:pt x="1068" y="302"/>
                    <a:pt x="1034" y="335"/>
                    <a:pt x="1034" y="335"/>
                  </a:cubicBezTo>
                  <a:lnTo>
                    <a:pt x="968" y="335"/>
                  </a:lnTo>
                  <a:cubicBezTo>
                    <a:pt x="968" y="335"/>
                    <a:pt x="968" y="368"/>
                    <a:pt x="934" y="368"/>
                  </a:cubicBezTo>
                  <a:lnTo>
                    <a:pt x="901" y="368"/>
                  </a:lnTo>
                  <a:cubicBezTo>
                    <a:pt x="868" y="368"/>
                    <a:pt x="868" y="402"/>
                    <a:pt x="834" y="402"/>
                  </a:cubicBezTo>
                  <a:lnTo>
                    <a:pt x="801" y="402"/>
                  </a:lnTo>
                  <a:cubicBezTo>
                    <a:pt x="768" y="402"/>
                    <a:pt x="768" y="435"/>
                    <a:pt x="768" y="435"/>
                  </a:cubicBezTo>
                  <a:lnTo>
                    <a:pt x="701" y="435"/>
                  </a:lnTo>
                  <a:cubicBezTo>
                    <a:pt x="701" y="435"/>
                    <a:pt x="667" y="468"/>
                    <a:pt x="667" y="468"/>
                  </a:cubicBezTo>
                  <a:lnTo>
                    <a:pt x="601" y="468"/>
                  </a:lnTo>
                  <a:cubicBezTo>
                    <a:pt x="601" y="468"/>
                    <a:pt x="601" y="502"/>
                    <a:pt x="567" y="502"/>
                  </a:cubicBezTo>
                  <a:lnTo>
                    <a:pt x="534" y="502"/>
                  </a:lnTo>
                  <a:cubicBezTo>
                    <a:pt x="501" y="502"/>
                    <a:pt x="501" y="535"/>
                    <a:pt x="467" y="535"/>
                  </a:cubicBezTo>
                  <a:cubicBezTo>
                    <a:pt x="200" y="602"/>
                    <a:pt x="0" y="1002"/>
                    <a:pt x="0" y="1603"/>
                  </a:cubicBezTo>
                  <a:lnTo>
                    <a:pt x="0" y="13011"/>
                  </a:lnTo>
                  <a:cubicBezTo>
                    <a:pt x="0" y="13878"/>
                    <a:pt x="401" y="14812"/>
                    <a:pt x="868" y="15079"/>
                  </a:cubicBezTo>
                  <a:lnTo>
                    <a:pt x="2669" y="16146"/>
                  </a:lnTo>
                  <a:lnTo>
                    <a:pt x="2669" y="19649"/>
                  </a:lnTo>
                  <a:lnTo>
                    <a:pt x="2702" y="19582"/>
                  </a:lnTo>
                  <a:lnTo>
                    <a:pt x="2702" y="19615"/>
                  </a:lnTo>
                  <a:lnTo>
                    <a:pt x="2769" y="19582"/>
                  </a:lnTo>
                  <a:lnTo>
                    <a:pt x="2769" y="19615"/>
                  </a:lnTo>
                  <a:lnTo>
                    <a:pt x="2802" y="19549"/>
                  </a:lnTo>
                  <a:lnTo>
                    <a:pt x="2802" y="19582"/>
                  </a:lnTo>
                  <a:lnTo>
                    <a:pt x="2836" y="19549"/>
                  </a:lnTo>
                  <a:lnTo>
                    <a:pt x="2836" y="19582"/>
                  </a:lnTo>
                  <a:lnTo>
                    <a:pt x="2902" y="19515"/>
                  </a:lnTo>
                  <a:lnTo>
                    <a:pt x="2902" y="19549"/>
                  </a:lnTo>
                  <a:lnTo>
                    <a:pt x="2936" y="19515"/>
                  </a:lnTo>
                  <a:lnTo>
                    <a:pt x="2936" y="19549"/>
                  </a:lnTo>
                  <a:lnTo>
                    <a:pt x="3002" y="19482"/>
                  </a:lnTo>
                  <a:lnTo>
                    <a:pt x="3002" y="19515"/>
                  </a:lnTo>
                  <a:lnTo>
                    <a:pt x="3036" y="19482"/>
                  </a:lnTo>
                  <a:lnTo>
                    <a:pt x="3036" y="19515"/>
                  </a:lnTo>
                  <a:lnTo>
                    <a:pt x="3069" y="19449"/>
                  </a:lnTo>
                  <a:lnTo>
                    <a:pt x="3069" y="19482"/>
                  </a:lnTo>
                  <a:lnTo>
                    <a:pt x="3136" y="19449"/>
                  </a:lnTo>
                  <a:lnTo>
                    <a:pt x="3136" y="19482"/>
                  </a:lnTo>
                  <a:lnTo>
                    <a:pt x="3169" y="19415"/>
                  </a:lnTo>
                  <a:lnTo>
                    <a:pt x="3169" y="19449"/>
                  </a:lnTo>
                  <a:lnTo>
                    <a:pt x="3203" y="19415"/>
                  </a:lnTo>
                  <a:lnTo>
                    <a:pt x="3203" y="19449"/>
                  </a:lnTo>
                  <a:lnTo>
                    <a:pt x="3269" y="19382"/>
                  </a:lnTo>
                  <a:lnTo>
                    <a:pt x="3269" y="19415"/>
                  </a:lnTo>
                  <a:lnTo>
                    <a:pt x="3303" y="19382"/>
                  </a:lnTo>
                  <a:lnTo>
                    <a:pt x="3303" y="19415"/>
                  </a:lnTo>
                  <a:lnTo>
                    <a:pt x="3369" y="19349"/>
                  </a:lnTo>
                  <a:lnTo>
                    <a:pt x="3369" y="19382"/>
                  </a:lnTo>
                  <a:lnTo>
                    <a:pt x="3403" y="19349"/>
                  </a:lnTo>
                  <a:lnTo>
                    <a:pt x="3403" y="19382"/>
                  </a:lnTo>
                  <a:lnTo>
                    <a:pt x="3436" y="19315"/>
                  </a:lnTo>
                  <a:lnTo>
                    <a:pt x="3436" y="19349"/>
                  </a:lnTo>
                  <a:lnTo>
                    <a:pt x="3503" y="19315"/>
                  </a:lnTo>
                  <a:lnTo>
                    <a:pt x="3503" y="19349"/>
                  </a:lnTo>
                  <a:lnTo>
                    <a:pt x="3536" y="19282"/>
                  </a:lnTo>
                  <a:lnTo>
                    <a:pt x="3536" y="19315"/>
                  </a:lnTo>
                  <a:lnTo>
                    <a:pt x="3570" y="19282"/>
                  </a:lnTo>
                  <a:lnTo>
                    <a:pt x="3570" y="19315"/>
                  </a:lnTo>
                  <a:lnTo>
                    <a:pt x="3636" y="19248"/>
                  </a:lnTo>
                  <a:lnTo>
                    <a:pt x="3636" y="19282"/>
                  </a:lnTo>
                  <a:lnTo>
                    <a:pt x="3670" y="19248"/>
                  </a:lnTo>
                  <a:lnTo>
                    <a:pt x="3670" y="19282"/>
                  </a:lnTo>
                  <a:lnTo>
                    <a:pt x="3736" y="19215"/>
                  </a:lnTo>
                  <a:lnTo>
                    <a:pt x="3736" y="19248"/>
                  </a:lnTo>
                  <a:lnTo>
                    <a:pt x="3770" y="19215"/>
                  </a:lnTo>
                  <a:lnTo>
                    <a:pt x="3770" y="19248"/>
                  </a:lnTo>
                  <a:lnTo>
                    <a:pt x="3803" y="19182"/>
                  </a:lnTo>
                  <a:lnTo>
                    <a:pt x="3803" y="19215"/>
                  </a:lnTo>
                  <a:lnTo>
                    <a:pt x="3870" y="19182"/>
                  </a:lnTo>
                  <a:lnTo>
                    <a:pt x="3870" y="19215"/>
                  </a:lnTo>
                  <a:lnTo>
                    <a:pt x="3903" y="19148"/>
                  </a:lnTo>
                  <a:lnTo>
                    <a:pt x="3903" y="19182"/>
                  </a:lnTo>
                  <a:lnTo>
                    <a:pt x="3936" y="19148"/>
                  </a:lnTo>
                  <a:lnTo>
                    <a:pt x="4003" y="19115"/>
                  </a:lnTo>
                  <a:lnTo>
                    <a:pt x="4003" y="19148"/>
                  </a:lnTo>
                  <a:lnTo>
                    <a:pt x="4037" y="19115"/>
                  </a:lnTo>
                  <a:lnTo>
                    <a:pt x="4103" y="19082"/>
                  </a:lnTo>
                  <a:lnTo>
                    <a:pt x="4103" y="19115"/>
                  </a:lnTo>
                  <a:lnTo>
                    <a:pt x="5571" y="17781"/>
                  </a:lnTo>
                  <a:lnTo>
                    <a:pt x="13777" y="22084"/>
                  </a:lnTo>
                  <a:cubicBezTo>
                    <a:pt x="13861" y="22147"/>
                    <a:pt x="13959" y="22171"/>
                    <a:pt x="14054" y="22171"/>
                  </a:cubicBezTo>
                  <a:cubicBezTo>
                    <a:pt x="14108" y="22171"/>
                    <a:pt x="14162" y="22163"/>
                    <a:pt x="14210" y="22151"/>
                  </a:cubicBezTo>
                  <a:cubicBezTo>
                    <a:pt x="14210" y="22151"/>
                    <a:pt x="14244" y="22151"/>
                    <a:pt x="14244" y="22117"/>
                  </a:cubicBezTo>
                  <a:lnTo>
                    <a:pt x="14311" y="22117"/>
                  </a:lnTo>
                  <a:cubicBezTo>
                    <a:pt x="15211" y="21750"/>
                    <a:pt x="15745" y="21750"/>
                    <a:pt x="15745" y="20616"/>
                  </a:cubicBezTo>
                  <a:lnTo>
                    <a:pt x="15745" y="9208"/>
                  </a:lnTo>
                  <a:cubicBezTo>
                    <a:pt x="15745" y="8374"/>
                    <a:pt x="15345" y="7440"/>
                    <a:pt x="14844" y="7140"/>
                  </a:cubicBezTo>
                  <a:lnTo>
                    <a:pt x="2302" y="101"/>
                  </a:lnTo>
                  <a:cubicBezTo>
                    <a:pt x="2194" y="37"/>
                    <a:pt x="208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3193618" y="3111916"/>
              <a:ext cx="381319" cy="565092"/>
            </a:xfrm>
            <a:custGeom>
              <a:rect b="b" l="l" r="r" t="t"/>
              <a:pathLst>
                <a:path extrusionOk="0" h="21703" w="14645">
                  <a:moveTo>
                    <a:pt x="597" y="1"/>
                  </a:moveTo>
                  <a:cubicBezTo>
                    <a:pt x="248" y="1"/>
                    <a:pt x="0" y="414"/>
                    <a:pt x="0" y="1096"/>
                  </a:cubicBezTo>
                  <a:lnTo>
                    <a:pt x="0" y="12504"/>
                  </a:lnTo>
                  <a:cubicBezTo>
                    <a:pt x="0" y="13338"/>
                    <a:pt x="401" y="14272"/>
                    <a:pt x="901" y="14572"/>
                  </a:cubicBezTo>
                  <a:lnTo>
                    <a:pt x="2702" y="15607"/>
                  </a:lnTo>
                  <a:lnTo>
                    <a:pt x="2702" y="19109"/>
                  </a:lnTo>
                  <a:lnTo>
                    <a:pt x="5037" y="17008"/>
                  </a:lnTo>
                  <a:lnTo>
                    <a:pt x="13743" y="21611"/>
                  </a:lnTo>
                  <a:cubicBezTo>
                    <a:pt x="13847" y="21673"/>
                    <a:pt x="13946" y="21702"/>
                    <a:pt x="14038" y="21702"/>
                  </a:cubicBezTo>
                  <a:cubicBezTo>
                    <a:pt x="14392" y="21702"/>
                    <a:pt x="14644" y="21272"/>
                    <a:pt x="14644" y="20610"/>
                  </a:cubicBezTo>
                  <a:lnTo>
                    <a:pt x="14644" y="9202"/>
                  </a:lnTo>
                  <a:cubicBezTo>
                    <a:pt x="14644" y="8368"/>
                    <a:pt x="14244" y="7434"/>
                    <a:pt x="13743" y="7134"/>
                  </a:cubicBezTo>
                  <a:lnTo>
                    <a:pt x="901" y="95"/>
                  </a:lnTo>
                  <a:cubicBezTo>
                    <a:pt x="794" y="31"/>
                    <a:pt x="691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3292639" y="3339770"/>
              <a:ext cx="24345" cy="44863"/>
            </a:xfrm>
            <a:custGeom>
              <a:rect b="b" l="l" r="r" t="t"/>
              <a:pathLst>
                <a:path extrusionOk="0" h="1723" w="935">
                  <a:moveTo>
                    <a:pt x="325" y="0"/>
                  </a:moveTo>
                  <a:cubicBezTo>
                    <a:pt x="147" y="0"/>
                    <a:pt x="0" y="240"/>
                    <a:pt x="0" y="584"/>
                  </a:cubicBezTo>
                  <a:cubicBezTo>
                    <a:pt x="0" y="1018"/>
                    <a:pt x="234" y="1518"/>
                    <a:pt x="467" y="1685"/>
                  </a:cubicBezTo>
                  <a:cubicBezTo>
                    <a:pt x="518" y="1711"/>
                    <a:pt x="566" y="1723"/>
                    <a:pt x="611" y="1723"/>
                  </a:cubicBezTo>
                  <a:cubicBezTo>
                    <a:pt x="803" y="1723"/>
                    <a:pt x="934" y="1503"/>
                    <a:pt x="934" y="1151"/>
                  </a:cubicBezTo>
                  <a:cubicBezTo>
                    <a:pt x="934" y="684"/>
                    <a:pt x="734" y="217"/>
                    <a:pt x="467" y="51"/>
                  </a:cubicBezTo>
                  <a:cubicBezTo>
                    <a:pt x="419" y="16"/>
                    <a:pt x="371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3365596" y="3383096"/>
              <a:ext cx="24345" cy="44524"/>
            </a:xfrm>
            <a:custGeom>
              <a:rect b="b" l="l" r="r" t="t"/>
              <a:pathLst>
                <a:path extrusionOk="0" h="1710" w="935">
                  <a:moveTo>
                    <a:pt x="302" y="0"/>
                  </a:moveTo>
                  <a:cubicBezTo>
                    <a:pt x="122" y="0"/>
                    <a:pt x="0" y="217"/>
                    <a:pt x="0" y="555"/>
                  </a:cubicBezTo>
                  <a:cubicBezTo>
                    <a:pt x="0" y="1022"/>
                    <a:pt x="200" y="1489"/>
                    <a:pt x="467" y="1656"/>
                  </a:cubicBezTo>
                  <a:cubicBezTo>
                    <a:pt x="525" y="1692"/>
                    <a:pt x="580" y="1709"/>
                    <a:pt x="631" y="1709"/>
                  </a:cubicBezTo>
                  <a:cubicBezTo>
                    <a:pt x="812" y="1709"/>
                    <a:pt x="934" y="1487"/>
                    <a:pt x="934" y="1122"/>
                  </a:cubicBezTo>
                  <a:cubicBezTo>
                    <a:pt x="934" y="688"/>
                    <a:pt x="734" y="188"/>
                    <a:pt x="467" y="55"/>
                  </a:cubicBezTo>
                  <a:cubicBezTo>
                    <a:pt x="408" y="18"/>
                    <a:pt x="353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3437668" y="3425668"/>
              <a:ext cx="25230" cy="44524"/>
            </a:xfrm>
            <a:custGeom>
              <a:rect b="b" l="l" r="r" t="t"/>
              <a:pathLst>
                <a:path extrusionOk="0" h="1710" w="969">
                  <a:moveTo>
                    <a:pt x="317" y="0"/>
                  </a:moveTo>
                  <a:cubicBezTo>
                    <a:pt x="143" y="0"/>
                    <a:pt x="1" y="223"/>
                    <a:pt x="1" y="588"/>
                  </a:cubicBezTo>
                  <a:cubicBezTo>
                    <a:pt x="1" y="1021"/>
                    <a:pt x="234" y="1522"/>
                    <a:pt x="468" y="1655"/>
                  </a:cubicBezTo>
                  <a:cubicBezTo>
                    <a:pt x="527" y="1692"/>
                    <a:pt x="584" y="1709"/>
                    <a:pt x="637" y="1709"/>
                  </a:cubicBezTo>
                  <a:cubicBezTo>
                    <a:pt x="826" y="1709"/>
                    <a:pt x="968" y="1493"/>
                    <a:pt x="968" y="1155"/>
                  </a:cubicBezTo>
                  <a:cubicBezTo>
                    <a:pt x="968" y="688"/>
                    <a:pt x="735" y="221"/>
                    <a:pt x="468" y="54"/>
                  </a:cubicBezTo>
                  <a:cubicBezTo>
                    <a:pt x="417" y="18"/>
                    <a:pt x="366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3001670" y="4582097"/>
              <a:ext cx="136384" cy="77852"/>
            </a:xfrm>
            <a:custGeom>
              <a:rect b="b" l="l" r="r" t="t"/>
              <a:pathLst>
                <a:path extrusionOk="0" h="2990" w="5238">
                  <a:moveTo>
                    <a:pt x="4295" y="0"/>
                  </a:moveTo>
                  <a:cubicBezTo>
                    <a:pt x="3975" y="0"/>
                    <a:pt x="3503" y="82"/>
                    <a:pt x="2836" y="372"/>
                  </a:cubicBezTo>
                  <a:cubicBezTo>
                    <a:pt x="1335" y="1039"/>
                    <a:pt x="234" y="1239"/>
                    <a:pt x="234" y="1239"/>
                  </a:cubicBezTo>
                  <a:lnTo>
                    <a:pt x="34" y="2440"/>
                  </a:lnTo>
                  <a:cubicBezTo>
                    <a:pt x="34" y="2440"/>
                    <a:pt x="0" y="2707"/>
                    <a:pt x="167" y="2807"/>
                  </a:cubicBezTo>
                  <a:cubicBezTo>
                    <a:pt x="307" y="2863"/>
                    <a:pt x="541" y="2989"/>
                    <a:pt x="868" y="2989"/>
                  </a:cubicBezTo>
                  <a:cubicBezTo>
                    <a:pt x="931" y="2989"/>
                    <a:pt x="998" y="2985"/>
                    <a:pt x="1068" y="2974"/>
                  </a:cubicBezTo>
                  <a:cubicBezTo>
                    <a:pt x="1468" y="2941"/>
                    <a:pt x="2369" y="2474"/>
                    <a:pt x="2369" y="2474"/>
                  </a:cubicBezTo>
                  <a:cubicBezTo>
                    <a:pt x="2369" y="2474"/>
                    <a:pt x="2613" y="2138"/>
                    <a:pt x="2663" y="2138"/>
                  </a:cubicBezTo>
                  <a:cubicBezTo>
                    <a:pt x="2666" y="2138"/>
                    <a:pt x="2667" y="2139"/>
                    <a:pt x="2669" y="2140"/>
                  </a:cubicBezTo>
                  <a:lnTo>
                    <a:pt x="3003" y="2140"/>
                  </a:lnTo>
                  <a:cubicBezTo>
                    <a:pt x="3003" y="2140"/>
                    <a:pt x="4704" y="1373"/>
                    <a:pt x="4971" y="1006"/>
                  </a:cubicBezTo>
                  <a:cubicBezTo>
                    <a:pt x="5237" y="639"/>
                    <a:pt x="4871" y="139"/>
                    <a:pt x="4871" y="139"/>
                  </a:cubicBezTo>
                  <a:cubicBezTo>
                    <a:pt x="4871" y="139"/>
                    <a:pt x="4711" y="0"/>
                    <a:pt x="4295" y="0"/>
                  </a:cubicBezTo>
                  <a:close/>
                </a:path>
              </a:pathLst>
            </a:custGeom>
            <a:solidFill>
              <a:srgbClr val="19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3143236" y="4654508"/>
              <a:ext cx="136384" cy="77540"/>
            </a:xfrm>
            <a:custGeom>
              <a:rect b="b" l="l" r="r" t="t"/>
              <a:pathLst>
                <a:path extrusionOk="0" h="2978" w="5238">
                  <a:moveTo>
                    <a:pt x="4241" y="1"/>
                  </a:moveTo>
                  <a:cubicBezTo>
                    <a:pt x="3929" y="1"/>
                    <a:pt x="3475" y="82"/>
                    <a:pt x="2836" y="360"/>
                  </a:cubicBezTo>
                  <a:cubicBezTo>
                    <a:pt x="1335" y="1060"/>
                    <a:pt x="201" y="1227"/>
                    <a:pt x="201" y="1227"/>
                  </a:cubicBezTo>
                  <a:lnTo>
                    <a:pt x="1" y="2428"/>
                  </a:lnTo>
                  <a:cubicBezTo>
                    <a:pt x="1" y="2428"/>
                    <a:pt x="1" y="2695"/>
                    <a:pt x="134" y="2795"/>
                  </a:cubicBezTo>
                  <a:cubicBezTo>
                    <a:pt x="274" y="2851"/>
                    <a:pt x="531" y="2977"/>
                    <a:pt x="846" y="2977"/>
                  </a:cubicBezTo>
                  <a:cubicBezTo>
                    <a:pt x="907" y="2977"/>
                    <a:pt x="970" y="2972"/>
                    <a:pt x="1035" y="2962"/>
                  </a:cubicBezTo>
                  <a:cubicBezTo>
                    <a:pt x="1468" y="2928"/>
                    <a:pt x="2369" y="2461"/>
                    <a:pt x="2369" y="2461"/>
                  </a:cubicBezTo>
                  <a:cubicBezTo>
                    <a:pt x="2369" y="2461"/>
                    <a:pt x="2613" y="2125"/>
                    <a:pt x="2664" y="2125"/>
                  </a:cubicBezTo>
                  <a:cubicBezTo>
                    <a:pt x="2666" y="2125"/>
                    <a:pt x="2668" y="2126"/>
                    <a:pt x="2669" y="2128"/>
                  </a:cubicBezTo>
                  <a:lnTo>
                    <a:pt x="3003" y="2128"/>
                  </a:lnTo>
                  <a:cubicBezTo>
                    <a:pt x="3003" y="2128"/>
                    <a:pt x="4704" y="1360"/>
                    <a:pt x="4971" y="993"/>
                  </a:cubicBezTo>
                  <a:cubicBezTo>
                    <a:pt x="5238" y="627"/>
                    <a:pt x="4837" y="160"/>
                    <a:pt x="4837" y="160"/>
                  </a:cubicBezTo>
                  <a:cubicBezTo>
                    <a:pt x="4837" y="160"/>
                    <a:pt x="4678" y="1"/>
                    <a:pt x="4241" y="1"/>
                  </a:cubicBezTo>
                  <a:close/>
                </a:path>
              </a:pathLst>
            </a:custGeom>
            <a:solidFill>
              <a:srgbClr val="193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3000811" y="4118421"/>
              <a:ext cx="150262" cy="521141"/>
            </a:xfrm>
            <a:custGeom>
              <a:rect b="b" l="l" r="r" t="t"/>
              <a:pathLst>
                <a:path extrusionOk="0" h="20015" w="5771">
                  <a:moveTo>
                    <a:pt x="1635" y="0"/>
                  </a:moveTo>
                  <a:cubicBezTo>
                    <a:pt x="1635" y="0"/>
                    <a:pt x="434" y="15178"/>
                    <a:pt x="167" y="18113"/>
                  </a:cubicBezTo>
                  <a:cubicBezTo>
                    <a:pt x="133" y="18614"/>
                    <a:pt x="0" y="19681"/>
                    <a:pt x="33" y="19714"/>
                  </a:cubicBezTo>
                  <a:cubicBezTo>
                    <a:pt x="67" y="19781"/>
                    <a:pt x="133" y="19881"/>
                    <a:pt x="234" y="19915"/>
                  </a:cubicBezTo>
                  <a:cubicBezTo>
                    <a:pt x="267" y="19948"/>
                    <a:pt x="334" y="19948"/>
                    <a:pt x="400" y="19948"/>
                  </a:cubicBezTo>
                  <a:cubicBezTo>
                    <a:pt x="701" y="19981"/>
                    <a:pt x="1001" y="20015"/>
                    <a:pt x="1268" y="20015"/>
                  </a:cubicBezTo>
                  <a:lnTo>
                    <a:pt x="1301" y="20015"/>
                  </a:lnTo>
                  <a:cubicBezTo>
                    <a:pt x="2035" y="19881"/>
                    <a:pt x="2902" y="19481"/>
                    <a:pt x="3336" y="18847"/>
                  </a:cubicBezTo>
                  <a:lnTo>
                    <a:pt x="3369" y="18714"/>
                  </a:lnTo>
                  <a:lnTo>
                    <a:pt x="5771" y="4203"/>
                  </a:lnTo>
                  <a:cubicBezTo>
                    <a:pt x="5737" y="4103"/>
                    <a:pt x="5104" y="2602"/>
                    <a:pt x="5104" y="1401"/>
                  </a:cubicBezTo>
                  <a:cubicBezTo>
                    <a:pt x="5004" y="1401"/>
                    <a:pt x="4937" y="1368"/>
                    <a:pt x="4870" y="1335"/>
                  </a:cubicBezTo>
                  <a:cubicBezTo>
                    <a:pt x="4670" y="1268"/>
                    <a:pt x="4470" y="1201"/>
                    <a:pt x="4270" y="1101"/>
                  </a:cubicBezTo>
                  <a:cubicBezTo>
                    <a:pt x="4036" y="1034"/>
                    <a:pt x="3836" y="934"/>
                    <a:pt x="3669" y="834"/>
                  </a:cubicBezTo>
                  <a:cubicBezTo>
                    <a:pt x="3436" y="701"/>
                    <a:pt x="1835" y="10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3322166" y="3709346"/>
              <a:ext cx="230172" cy="157214"/>
            </a:xfrm>
            <a:custGeom>
              <a:rect b="b" l="l" r="r" t="t"/>
              <a:pathLst>
                <a:path extrusionOk="0" h="6038" w="8840">
                  <a:moveTo>
                    <a:pt x="4570" y="0"/>
                  </a:moveTo>
                  <a:lnTo>
                    <a:pt x="0" y="4603"/>
                  </a:lnTo>
                  <a:cubicBezTo>
                    <a:pt x="0" y="4603"/>
                    <a:pt x="0" y="4637"/>
                    <a:pt x="0" y="4670"/>
                  </a:cubicBezTo>
                  <a:lnTo>
                    <a:pt x="0" y="4703"/>
                  </a:lnTo>
                  <a:lnTo>
                    <a:pt x="0" y="4737"/>
                  </a:lnTo>
                  <a:lnTo>
                    <a:pt x="0" y="4770"/>
                  </a:lnTo>
                  <a:lnTo>
                    <a:pt x="0" y="4804"/>
                  </a:lnTo>
                  <a:lnTo>
                    <a:pt x="0" y="4837"/>
                  </a:lnTo>
                  <a:lnTo>
                    <a:pt x="0" y="4870"/>
                  </a:lnTo>
                  <a:lnTo>
                    <a:pt x="0" y="4904"/>
                  </a:lnTo>
                  <a:cubicBezTo>
                    <a:pt x="0" y="4937"/>
                    <a:pt x="0" y="4937"/>
                    <a:pt x="34" y="4937"/>
                  </a:cubicBezTo>
                  <a:lnTo>
                    <a:pt x="4170" y="6038"/>
                  </a:lnTo>
                  <a:lnTo>
                    <a:pt x="4237" y="6038"/>
                  </a:lnTo>
                  <a:lnTo>
                    <a:pt x="8806" y="1434"/>
                  </a:lnTo>
                  <a:cubicBezTo>
                    <a:pt x="8806" y="1434"/>
                    <a:pt x="8840" y="1401"/>
                    <a:pt x="8806" y="1368"/>
                  </a:cubicBezTo>
                  <a:lnTo>
                    <a:pt x="8806" y="1334"/>
                  </a:lnTo>
                  <a:lnTo>
                    <a:pt x="8806" y="1301"/>
                  </a:lnTo>
                  <a:lnTo>
                    <a:pt x="8806" y="1268"/>
                  </a:lnTo>
                  <a:lnTo>
                    <a:pt x="8806" y="1234"/>
                  </a:lnTo>
                  <a:lnTo>
                    <a:pt x="8806" y="1201"/>
                  </a:lnTo>
                  <a:lnTo>
                    <a:pt x="8806" y="1168"/>
                  </a:lnTo>
                  <a:lnTo>
                    <a:pt x="8806" y="1134"/>
                  </a:lnTo>
                  <a:cubicBezTo>
                    <a:pt x="8806" y="1101"/>
                    <a:pt x="8806" y="1101"/>
                    <a:pt x="8773" y="1101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3321280" y="3823989"/>
              <a:ext cx="110347" cy="42571"/>
            </a:xfrm>
            <a:custGeom>
              <a:rect b="b" l="l" r="r" t="t"/>
              <a:pathLst>
                <a:path extrusionOk="0" h="1635" w="4238">
                  <a:moveTo>
                    <a:pt x="168" y="0"/>
                  </a:moveTo>
                  <a:lnTo>
                    <a:pt x="1" y="200"/>
                  </a:lnTo>
                  <a:cubicBezTo>
                    <a:pt x="34" y="200"/>
                    <a:pt x="34" y="234"/>
                    <a:pt x="34" y="267"/>
                  </a:cubicBezTo>
                  <a:lnTo>
                    <a:pt x="34" y="300"/>
                  </a:lnTo>
                  <a:lnTo>
                    <a:pt x="34" y="334"/>
                  </a:lnTo>
                  <a:lnTo>
                    <a:pt x="34" y="367"/>
                  </a:lnTo>
                  <a:lnTo>
                    <a:pt x="34" y="401"/>
                  </a:lnTo>
                  <a:lnTo>
                    <a:pt x="34" y="434"/>
                  </a:lnTo>
                  <a:lnTo>
                    <a:pt x="34" y="467"/>
                  </a:lnTo>
                  <a:lnTo>
                    <a:pt x="34" y="501"/>
                  </a:lnTo>
                  <a:cubicBezTo>
                    <a:pt x="34" y="501"/>
                    <a:pt x="68" y="534"/>
                    <a:pt x="68" y="534"/>
                  </a:cubicBezTo>
                  <a:lnTo>
                    <a:pt x="4204" y="1635"/>
                  </a:lnTo>
                  <a:lnTo>
                    <a:pt x="4237" y="1635"/>
                  </a:lnTo>
                  <a:lnTo>
                    <a:pt x="4104" y="123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3321280" y="3709346"/>
              <a:ext cx="231057" cy="151148"/>
            </a:xfrm>
            <a:custGeom>
              <a:rect b="b" l="l" r="r" t="t"/>
              <a:pathLst>
                <a:path extrusionOk="0" h="5805" w="8874">
                  <a:moveTo>
                    <a:pt x="4604" y="0"/>
                  </a:moveTo>
                  <a:lnTo>
                    <a:pt x="34" y="4603"/>
                  </a:lnTo>
                  <a:cubicBezTo>
                    <a:pt x="1" y="4637"/>
                    <a:pt x="34" y="4703"/>
                    <a:pt x="68" y="4703"/>
                  </a:cubicBezTo>
                  <a:lnTo>
                    <a:pt x="4204" y="5804"/>
                  </a:lnTo>
                  <a:lnTo>
                    <a:pt x="4271" y="5804"/>
                  </a:lnTo>
                  <a:lnTo>
                    <a:pt x="8840" y="1201"/>
                  </a:lnTo>
                  <a:cubicBezTo>
                    <a:pt x="8874" y="1168"/>
                    <a:pt x="8840" y="1101"/>
                    <a:pt x="8807" y="1101"/>
                  </a:cubicBezTo>
                  <a:lnTo>
                    <a:pt x="4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3336044" y="3718017"/>
              <a:ext cx="201530" cy="133781"/>
            </a:xfrm>
            <a:custGeom>
              <a:rect b="b" l="l" r="r" t="t"/>
              <a:pathLst>
                <a:path extrusionOk="0" h="5138" w="7740">
                  <a:moveTo>
                    <a:pt x="4171" y="1"/>
                  </a:moveTo>
                  <a:lnTo>
                    <a:pt x="1" y="4170"/>
                  </a:lnTo>
                  <a:lnTo>
                    <a:pt x="3570" y="5138"/>
                  </a:lnTo>
                  <a:lnTo>
                    <a:pt x="7740" y="968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3336044" y="3718017"/>
              <a:ext cx="201530" cy="109462"/>
            </a:xfrm>
            <a:custGeom>
              <a:rect b="b" l="l" r="r" t="t"/>
              <a:pathLst>
                <a:path extrusionOk="0" h="4204" w="7740">
                  <a:moveTo>
                    <a:pt x="4171" y="1"/>
                  </a:moveTo>
                  <a:lnTo>
                    <a:pt x="1" y="4170"/>
                  </a:lnTo>
                  <a:lnTo>
                    <a:pt x="101" y="4204"/>
                  </a:lnTo>
                  <a:lnTo>
                    <a:pt x="4204" y="67"/>
                  </a:lnTo>
                  <a:lnTo>
                    <a:pt x="7673" y="1001"/>
                  </a:lnTo>
                  <a:lnTo>
                    <a:pt x="7740" y="968"/>
                  </a:lnTo>
                  <a:lnTo>
                    <a:pt x="41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3376011" y="3841356"/>
              <a:ext cx="6978" cy="3489"/>
            </a:xfrm>
            <a:custGeom>
              <a:rect b="b" l="l" r="r" t="t"/>
              <a:pathLst>
                <a:path extrusionOk="0" h="134" w="268">
                  <a:moveTo>
                    <a:pt x="100" y="0"/>
                  </a:moveTo>
                  <a:cubicBezTo>
                    <a:pt x="34" y="34"/>
                    <a:pt x="0" y="67"/>
                    <a:pt x="0" y="100"/>
                  </a:cubicBezTo>
                  <a:cubicBezTo>
                    <a:pt x="34" y="134"/>
                    <a:pt x="67" y="134"/>
                    <a:pt x="134" y="134"/>
                  </a:cubicBezTo>
                  <a:cubicBezTo>
                    <a:pt x="200" y="100"/>
                    <a:pt x="267" y="67"/>
                    <a:pt x="234" y="34"/>
                  </a:cubicBezTo>
                  <a:cubicBezTo>
                    <a:pt x="234" y="0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3428112" y="3775351"/>
              <a:ext cx="17393" cy="10441"/>
            </a:xfrm>
            <a:custGeom>
              <a:rect b="b" l="l" r="r" t="t"/>
              <a:pathLst>
                <a:path extrusionOk="0" h="401" w="668">
                  <a:moveTo>
                    <a:pt x="368" y="0"/>
                  </a:moveTo>
                  <a:lnTo>
                    <a:pt x="1" y="401"/>
                  </a:lnTo>
                  <a:lnTo>
                    <a:pt x="668" y="33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3415953" y="3838753"/>
              <a:ext cx="56475" cy="48664"/>
            </a:xfrm>
            <a:custGeom>
              <a:rect b="b" l="l" r="r" t="t"/>
              <a:pathLst>
                <a:path extrusionOk="0" h="1869" w="2169">
                  <a:moveTo>
                    <a:pt x="401" y="0"/>
                  </a:moveTo>
                  <a:lnTo>
                    <a:pt x="334" y="67"/>
                  </a:lnTo>
                  <a:cubicBezTo>
                    <a:pt x="234" y="167"/>
                    <a:pt x="134" y="267"/>
                    <a:pt x="1" y="367"/>
                  </a:cubicBezTo>
                  <a:lnTo>
                    <a:pt x="34" y="367"/>
                  </a:lnTo>
                  <a:cubicBezTo>
                    <a:pt x="101" y="401"/>
                    <a:pt x="168" y="401"/>
                    <a:pt x="234" y="434"/>
                  </a:cubicBezTo>
                  <a:cubicBezTo>
                    <a:pt x="801" y="667"/>
                    <a:pt x="1535" y="1201"/>
                    <a:pt x="1869" y="1868"/>
                  </a:cubicBezTo>
                  <a:lnTo>
                    <a:pt x="1902" y="1868"/>
                  </a:lnTo>
                  <a:cubicBezTo>
                    <a:pt x="1969" y="1735"/>
                    <a:pt x="2069" y="1635"/>
                    <a:pt x="2169" y="1535"/>
                  </a:cubicBezTo>
                  <a:cubicBezTo>
                    <a:pt x="2102" y="1368"/>
                    <a:pt x="2002" y="1201"/>
                    <a:pt x="1902" y="1034"/>
                  </a:cubicBezTo>
                  <a:cubicBezTo>
                    <a:pt x="1602" y="667"/>
                    <a:pt x="1202" y="334"/>
                    <a:pt x="768" y="134"/>
                  </a:cubicBezTo>
                  <a:cubicBezTo>
                    <a:pt x="635" y="67"/>
                    <a:pt x="534" y="34"/>
                    <a:pt x="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3129332" y="4134044"/>
              <a:ext cx="143336" cy="579907"/>
            </a:xfrm>
            <a:custGeom>
              <a:rect b="b" l="l" r="r" t="t"/>
              <a:pathLst>
                <a:path extrusionOk="0" h="22272" w="5505">
                  <a:moveTo>
                    <a:pt x="5505" y="1"/>
                  </a:moveTo>
                  <a:cubicBezTo>
                    <a:pt x="4671" y="601"/>
                    <a:pt x="3770" y="901"/>
                    <a:pt x="2870" y="968"/>
                  </a:cubicBezTo>
                  <a:cubicBezTo>
                    <a:pt x="2682" y="986"/>
                    <a:pt x="2494" y="994"/>
                    <a:pt x="2307" y="994"/>
                  </a:cubicBezTo>
                  <a:cubicBezTo>
                    <a:pt x="1796" y="994"/>
                    <a:pt x="1290" y="932"/>
                    <a:pt x="801" y="835"/>
                  </a:cubicBezTo>
                  <a:cubicBezTo>
                    <a:pt x="535" y="768"/>
                    <a:pt x="268" y="701"/>
                    <a:pt x="1" y="601"/>
                  </a:cubicBezTo>
                  <a:lnTo>
                    <a:pt x="1" y="601"/>
                  </a:lnTo>
                  <a:cubicBezTo>
                    <a:pt x="1" y="1802"/>
                    <a:pt x="201" y="7106"/>
                    <a:pt x="268" y="9474"/>
                  </a:cubicBezTo>
                  <a:cubicBezTo>
                    <a:pt x="268" y="9574"/>
                    <a:pt x="268" y="9708"/>
                    <a:pt x="301" y="9808"/>
                  </a:cubicBezTo>
                  <a:cubicBezTo>
                    <a:pt x="368" y="10909"/>
                    <a:pt x="268" y="15845"/>
                    <a:pt x="268" y="17013"/>
                  </a:cubicBezTo>
                  <a:cubicBezTo>
                    <a:pt x="301" y="17713"/>
                    <a:pt x="301" y="18381"/>
                    <a:pt x="334" y="18981"/>
                  </a:cubicBezTo>
                  <a:cubicBezTo>
                    <a:pt x="435" y="20549"/>
                    <a:pt x="535" y="21650"/>
                    <a:pt x="568" y="21850"/>
                  </a:cubicBezTo>
                  <a:cubicBezTo>
                    <a:pt x="568" y="21916"/>
                    <a:pt x="568" y="22017"/>
                    <a:pt x="635" y="22083"/>
                  </a:cubicBezTo>
                  <a:cubicBezTo>
                    <a:pt x="668" y="22150"/>
                    <a:pt x="735" y="22183"/>
                    <a:pt x="801" y="22217"/>
                  </a:cubicBezTo>
                  <a:cubicBezTo>
                    <a:pt x="919" y="22256"/>
                    <a:pt x="1070" y="22272"/>
                    <a:pt x="1243" y="22272"/>
                  </a:cubicBezTo>
                  <a:cubicBezTo>
                    <a:pt x="1365" y="22272"/>
                    <a:pt x="1497" y="22264"/>
                    <a:pt x="1635" y="22250"/>
                  </a:cubicBezTo>
                  <a:cubicBezTo>
                    <a:pt x="2336" y="22150"/>
                    <a:pt x="3237" y="21750"/>
                    <a:pt x="3870" y="21049"/>
                  </a:cubicBezTo>
                  <a:cubicBezTo>
                    <a:pt x="4504" y="15145"/>
                    <a:pt x="4771" y="6372"/>
                    <a:pt x="5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3162634" y="3642430"/>
              <a:ext cx="11040" cy="6145"/>
            </a:xfrm>
            <a:custGeom>
              <a:rect b="b" l="l" r="r" t="t"/>
              <a:pathLst>
                <a:path extrusionOk="0" h="236" w="424">
                  <a:moveTo>
                    <a:pt x="217" y="0"/>
                  </a:moveTo>
                  <a:cubicBezTo>
                    <a:pt x="94" y="0"/>
                    <a:pt x="1" y="82"/>
                    <a:pt x="23" y="235"/>
                  </a:cubicBezTo>
                  <a:lnTo>
                    <a:pt x="423" y="68"/>
                  </a:lnTo>
                  <a:cubicBezTo>
                    <a:pt x="354" y="23"/>
                    <a:pt x="282" y="0"/>
                    <a:pt x="217" y="0"/>
                  </a:cubicBezTo>
                  <a:close/>
                </a:path>
              </a:pathLst>
            </a:custGeom>
            <a:solidFill>
              <a:srgbClr val="FFBB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3115454" y="3606837"/>
              <a:ext cx="114669" cy="190256"/>
            </a:xfrm>
            <a:custGeom>
              <a:rect b="b" l="l" r="r" t="t"/>
              <a:pathLst>
                <a:path extrusionOk="0" h="7307" w="4404">
                  <a:moveTo>
                    <a:pt x="4003" y="1"/>
                  </a:moveTo>
                  <a:cubicBezTo>
                    <a:pt x="3970" y="34"/>
                    <a:pt x="3970" y="34"/>
                    <a:pt x="3936" y="34"/>
                  </a:cubicBezTo>
                  <a:cubicBezTo>
                    <a:pt x="4070" y="735"/>
                    <a:pt x="3736" y="902"/>
                    <a:pt x="3703" y="1235"/>
                  </a:cubicBezTo>
                  <a:cubicBezTo>
                    <a:pt x="3685" y="1363"/>
                    <a:pt x="3644" y="1415"/>
                    <a:pt x="3589" y="1415"/>
                  </a:cubicBezTo>
                  <a:cubicBezTo>
                    <a:pt x="3354" y="1415"/>
                    <a:pt x="2857" y="492"/>
                    <a:pt x="2754" y="492"/>
                  </a:cubicBezTo>
                  <a:cubicBezTo>
                    <a:pt x="2742" y="492"/>
                    <a:pt x="2735" y="505"/>
                    <a:pt x="2735" y="535"/>
                  </a:cubicBezTo>
                  <a:cubicBezTo>
                    <a:pt x="2734" y="534"/>
                    <a:pt x="2732" y="534"/>
                    <a:pt x="2730" y="534"/>
                  </a:cubicBezTo>
                  <a:cubicBezTo>
                    <a:pt x="2642" y="534"/>
                    <a:pt x="2608" y="1289"/>
                    <a:pt x="2603" y="1289"/>
                  </a:cubicBezTo>
                  <a:cubicBezTo>
                    <a:pt x="2602" y="1289"/>
                    <a:pt x="2602" y="1282"/>
                    <a:pt x="2602" y="1269"/>
                  </a:cubicBezTo>
                  <a:lnTo>
                    <a:pt x="2235" y="1435"/>
                  </a:lnTo>
                  <a:cubicBezTo>
                    <a:pt x="2435" y="1535"/>
                    <a:pt x="2635" y="1836"/>
                    <a:pt x="2569" y="2203"/>
                  </a:cubicBezTo>
                  <a:cubicBezTo>
                    <a:pt x="2569" y="2269"/>
                    <a:pt x="2569" y="2336"/>
                    <a:pt x="2569" y="2436"/>
                  </a:cubicBezTo>
                  <a:cubicBezTo>
                    <a:pt x="2569" y="2479"/>
                    <a:pt x="2501" y="2496"/>
                    <a:pt x="2390" y="2496"/>
                  </a:cubicBezTo>
                  <a:cubicBezTo>
                    <a:pt x="2005" y="2496"/>
                    <a:pt x="1105" y="2290"/>
                    <a:pt x="800" y="2290"/>
                  </a:cubicBezTo>
                  <a:cubicBezTo>
                    <a:pt x="723" y="2290"/>
                    <a:pt x="684" y="2303"/>
                    <a:pt x="701" y="2336"/>
                  </a:cubicBezTo>
                  <a:cubicBezTo>
                    <a:pt x="467" y="2636"/>
                    <a:pt x="501" y="2970"/>
                    <a:pt x="367" y="3237"/>
                  </a:cubicBezTo>
                  <a:cubicBezTo>
                    <a:pt x="200" y="3270"/>
                    <a:pt x="934" y="4104"/>
                    <a:pt x="767" y="4104"/>
                  </a:cubicBezTo>
                  <a:cubicBezTo>
                    <a:pt x="734" y="4137"/>
                    <a:pt x="767" y="4171"/>
                    <a:pt x="767" y="4204"/>
                  </a:cubicBezTo>
                  <a:cubicBezTo>
                    <a:pt x="434" y="4171"/>
                    <a:pt x="267" y="4137"/>
                    <a:pt x="34" y="4037"/>
                  </a:cubicBezTo>
                  <a:lnTo>
                    <a:pt x="34" y="4037"/>
                  </a:lnTo>
                  <a:cubicBezTo>
                    <a:pt x="34" y="4204"/>
                    <a:pt x="67" y="6205"/>
                    <a:pt x="0" y="6339"/>
                  </a:cubicBezTo>
                  <a:cubicBezTo>
                    <a:pt x="367" y="6372"/>
                    <a:pt x="2469" y="7073"/>
                    <a:pt x="2802" y="7306"/>
                  </a:cubicBezTo>
                  <a:cubicBezTo>
                    <a:pt x="2836" y="7106"/>
                    <a:pt x="2769" y="4971"/>
                    <a:pt x="2769" y="4671"/>
                  </a:cubicBezTo>
                  <a:lnTo>
                    <a:pt x="2769" y="4671"/>
                  </a:lnTo>
                  <a:cubicBezTo>
                    <a:pt x="2856" y="4678"/>
                    <a:pt x="2945" y="4680"/>
                    <a:pt x="3032" y="4680"/>
                  </a:cubicBezTo>
                  <a:cubicBezTo>
                    <a:pt x="3383" y="4680"/>
                    <a:pt x="3703" y="4638"/>
                    <a:pt x="3703" y="4638"/>
                  </a:cubicBezTo>
                  <a:cubicBezTo>
                    <a:pt x="3803" y="4604"/>
                    <a:pt x="3870" y="4571"/>
                    <a:pt x="3903" y="4504"/>
                  </a:cubicBezTo>
                  <a:cubicBezTo>
                    <a:pt x="4070" y="4337"/>
                    <a:pt x="4403" y="2503"/>
                    <a:pt x="4370" y="2036"/>
                  </a:cubicBezTo>
                  <a:cubicBezTo>
                    <a:pt x="4370" y="1769"/>
                    <a:pt x="4103" y="935"/>
                    <a:pt x="4170" y="802"/>
                  </a:cubicBezTo>
                  <a:cubicBezTo>
                    <a:pt x="4136" y="535"/>
                    <a:pt x="4070" y="268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3064212" y="3547679"/>
              <a:ext cx="168515" cy="171223"/>
            </a:xfrm>
            <a:custGeom>
              <a:rect b="b" l="l" r="r" t="t"/>
              <a:pathLst>
                <a:path extrusionOk="0" h="6576" w="6472">
                  <a:moveTo>
                    <a:pt x="3479" y="1"/>
                  </a:moveTo>
                  <a:cubicBezTo>
                    <a:pt x="2766" y="1"/>
                    <a:pt x="2013" y="174"/>
                    <a:pt x="1401" y="572"/>
                  </a:cubicBezTo>
                  <a:cubicBezTo>
                    <a:pt x="1168" y="772"/>
                    <a:pt x="801" y="972"/>
                    <a:pt x="634" y="1239"/>
                  </a:cubicBezTo>
                  <a:cubicBezTo>
                    <a:pt x="67" y="2006"/>
                    <a:pt x="0" y="3107"/>
                    <a:pt x="400" y="4008"/>
                  </a:cubicBezTo>
                  <a:cubicBezTo>
                    <a:pt x="500" y="4274"/>
                    <a:pt x="667" y="4508"/>
                    <a:pt x="867" y="4741"/>
                  </a:cubicBezTo>
                  <a:cubicBezTo>
                    <a:pt x="1168" y="5142"/>
                    <a:pt x="1501" y="5976"/>
                    <a:pt x="1901" y="6242"/>
                  </a:cubicBezTo>
                  <a:cubicBezTo>
                    <a:pt x="2068" y="6376"/>
                    <a:pt x="2268" y="6409"/>
                    <a:pt x="2469" y="6443"/>
                  </a:cubicBezTo>
                  <a:cubicBezTo>
                    <a:pt x="2774" y="6512"/>
                    <a:pt x="3051" y="6576"/>
                    <a:pt x="3294" y="6576"/>
                  </a:cubicBezTo>
                  <a:cubicBezTo>
                    <a:pt x="3634" y="6576"/>
                    <a:pt x="3908" y="6451"/>
                    <a:pt x="4103" y="6042"/>
                  </a:cubicBezTo>
                  <a:cubicBezTo>
                    <a:pt x="4270" y="5675"/>
                    <a:pt x="4537" y="5142"/>
                    <a:pt x="4503" y="4708"/>
                  </a:cubicBezTo>
                  <a:cubicBezTo>
                    <a:pt x="4503" y="4608"/>
                    <a:pt x="4503" y="4541"/>
                    <a:pt x="4537" y="4475"/>
                  </a:cubicBezTo>
                  <a:cubicBezTo>
                    <a:pt x="4593" y="4139"/>
                    <a:pt x="4701" y="4020"/>
                    <a:pt x="4814" y="4020"/>
                  </a:cubicBezTo>
                  <a:cubicBezTo>
                    <a:pt x="4969" y="4020"/>
                    <a:pt x="5132" y="4248"/>
                    <a:pt x="5170" y="4441"/>
                  </a:cubicBezTo>
                  <a:lnTo>
                    <a:pt x="5371" y="4541"/>
                  </a:lnTo>
                  <a:cubicBezTo>
                    <a:pt x="5373" y="4541"/>
                    <a:pt x="5375" y="4542"/>
                    <a:pt x="5377" y="4542"/>
                  </a:cubicBezTo>
                  <a:cubicBezTo>
                    <a:pt x="5674" y="4542"/>
                    <a:pt x="6188" y="2272"/>
                    <a:pt x="5980" y="2272"/>
                  </a:cubicBezTo>
                  <a:cubicBezTo>
                    <a:pt x="5977" y="2272"/>
                    <a:pt x="5974" y="2272"/>
                    <a:pt x="5971" y="2273"/>
                  </a:cubicBezTo>
                  <a:cubicBezTo>
                    <a:pt x="6471" y="2006"/>
                    <a:pt x="5804" y="672"/>
                    <a:pt x="5237" y="572"/>
                  </a:cubicBezTo>
                  <a:lnTo>
                    <a:pt x="5204" y="572"/>
                  </a:lnTo>
                  <a:cubicBezTo>
                    <a:pt x="4937" y="372"/>
                    <a:pt x="4703" y="238"/>
                    <a:pt x="4403" y="138"/>
                  </a:cubicBezTo>
                  <a:cubicBezTo>
                    <a:pt x="4136" y="71"/>
                    <a:pt x="3836" y="5"/>
                    <a:pt x="3669" y="5"/>
                  </a:cubicBezTo>
                  <a:cubicBezTo>
                    <a:pt x="3606" y="2"/>
                    <a:pt x="3543" y="1"/>
                    <a:pt x="3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2988964" y="3739498"/>
              <a:ext cx="477398" cy="426052"/>
            </a:xfrm>
            <a:custGeom>
              <a:rect b="b" l="l" r="r" t="t"/>
              <a:pathLst>
                <a:path extrusionOk="0" h="16363" w="18335">
                  <a:moveTo>
                    <a:pt x="3910" y="0"/>
                  </a:moveTo>
                  <a:cubicBezTo>
                    <a:pt x="0" y="0"/>
                    <a:pt x="1496" y="13960"/>
                    <a:pt x="1923" y="14420"/>
                  </a:cubicBezTo>
                  <a:cubicBezTo>
                    <a:pt x="1989" y="14487"/>
                    <a:pt x="2190" y="14620"/>
                    <a:pt x="2490" y="14820"/>
                  </a:cubicBezTo>
                  <a:cubicBezTo>
                    <a:pt x="2790" y="14987"/>
                    <a:pt x="4024" y="15988"/>
                    <a:pt x="5058" y="16155"/>
                  </a:cubicBezTo>
                  <a:cubicBezTo>
                    <a:pt x="5707" y="16280"/>
                    <a:pt x="6395" y="16362"/>
                    <a:pt x="7087" y="16362"/>
                  </a:cubicBezTo>
                  <a:cubicBezTo>
                    <a:pt x="8423" y="16362"/>
                    <a:pt x="9775" y="16055"/>
                    <a:pt x="10896" y="15154"/>
                  </a:cubicBezTo>
                  <a:cubicBezTo>
                    <a:pt x="10963" y="15087"/>
                    <a:pt x="11063" y="15054"/>
                    <a:pt x="11129" y="14987"/>
                  </a:cubicBezTo>
                  <a:cubicBezTo>
                    <a:pt x="11129" y="14720"/>
                    <a:pt x="10629" y="8983"/>
                    <a:pt x="10662" y="7315"/>
                  </a:cubicBezTo>
                  <a:lnTo>
                    <a:pt x="10662" y="7315"/>
                  </a:lnTo>
                  <a:cubicBezTo>
                    <a:pt x="10996" y="7715"/>
                    <a:pt x="12030" y="9650"/>
                    <a:pt x="12364" y="10117"/>
                  </a:cubicBezTo>
                  <a:cubicBezTo>
                    <a:pt x="12530" y="10384"/>
                    <a:pt x="12831" y="10584"/>
                    <a:pt x="13197" y="10584"/>
                  </a:cubicBezTo>
                  <a:cubicBezTo>
                    <a:pt x="13228" y="10588"/>
                    <a:pt x="13259" y="10590"/>
                    <a:pt x="13289" y="10590"/>
                  </a:cubicBezTo>
                  <a:cubicBezTo>
                    <a:pt x="13492" y="10590"/>
                    <a:pt x="13691" y="10500"/>
                    <a:pt x="13865" y="10384"/>
                  </a:cubicBezTo>
                  <a:cubicBezTo>
                    <a:pt x="15666" y="9016"/>
                    <a:pt x="16867" y="7482"/>
                    <a:pt x="18334" y="5847"/>
                  </a:cubicBezTo>
                  <a:cubicBezTo>
                    <a:pt x="18068" y="5113"/>
                    <a:pt x="17267" y="4513"/>
                    <a:pt x="16633" y="4246"/>
                  </a:cubicBezTo>
                  <a:cubicBezTo>
                    <a:pt x="16567" y="4213"/>
                    <a:pt x="16500" y="4213"/>
                    <a:pt x="16433" y="4179"/>
                  </a:cubicBezTo>
                  <a:cubicBezTo>
                    <a:pt x="16266" y="4313"/>
                    <a:pt x="16066" y="4446"/>
                    <a:pt x="15899" y="4580"/>
                  </a:cubicBezTo>
                  <a:cubicBezTo>
                    <a:pt x="15833" y="4646"/>
                    <a:pt x="15733" y="4713"/>
                    <a:pt x="15666" y="4780"/>
                  </a:cubicBezTo>
                  <a:cubicBezTo>
                    <a:pt x="15566" y="4846"/>
                    <a:pt x="15466" y="4946"/>
                    <a:pt x="15399" y="5013"/>
                  </a:cubicBezTo>
                  <a:cubicBezTo>
                    <a:pt x="15399" y="5047"/>
                    <a:pt x="15366" y="5047"/>
                    <a:pt x="15366" y="5047"/>
                  </a:cubicBezTo>
                  <a:cubicBezTo>
                    <a:pt x="14765" y="5614"/>
                    <a:pt x="14232" y="6247"/>
                    <a:pt x="13631" y="6781"/>
                  </a:cubicBezTo>
                  <a:cubicBezTo>
                    <a:pt x="13998" y="6448"/>
                    <a:pt x="11229" y="3279"/>
                    <a:pt x="10929" y="2912"/>
                  </a:cubicBezTo>
                  <a:cubicBezTo>
                    <a:pt x="9228" y="910"/>
                    <a:pt x="6559" y="276"/>
                    <a:pt x="4091" y="10"/>
                  </a:cubicBezTo>
                  <a:cubicBezTo>
                    <a:pt x="4030" y="3"/>
                    <a:pt x="3969" y="0"/>
                    <a:pt x="3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3438553" y="3805737"/>
              <a:ext cx="51268" cy="51268"/>
            </a:xfrm>
            <a:custGeom>
              <a:rect b="b" l="l" r="r" t="t"/>
              <a:pathLst>
                <a:path extrusionOk="0" h="1969" w="1969">
                  <a:moveTo>
                    <a:pt x="1001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1969"/>
                    <a:pt x="1001" y="1969"/>
                  </a:cubicBezTo>
                  <a:cubicBezTo>
                    <a:pt x="1534" y="1969"/>
                    <a:pt x="1968" y="1535"/>
                    <a:pt x="1968" y="1001"/>
                  </a:cubicBezTo>
                  <a:cubicBezTo>
                    <a:pt x="1968" y="434"/>
                    <a:pt x="1534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3105898" y="3722365"/>
              <a:ext cx="101650" cy="52127"/>
            </a:xfrm>
            <a:custGeom>
              <a:rect b="b" l="l" r="r" t="t"/>
              <a:pathLst>
                <a:path extrusionOk="0" h="2002" w="3904">
                  <a:moveTo>
                    <a:pt x="0" y="0"/>
                  </a:moveTo>
                  <a:lnTo>
                    <a:pt x="67" y="1068"/>
                  </a:lnTo>
                  <a:lnTo>
                    <a:pt x="3903" y="2002"/>
                  </a:lnTo>
                  <a:lnTo>
                    <a:pt x="3469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3229212" y="3609466"/>
              <a:ext cx="13930" cy="43431"/>
            </a:xfrm>
            <a:custGeom>
              <a:rect b="b" l="l" r="r" t="t"/>
              <a:pathLst>
                <a:path extrusionOk="0" fill="none" h="1668" w="535">
                  <a:moveTo>
                    <a:pt x="535" y="834"/>
                  </a:moveTo>
                  <a:cubicBezTo>
                    <a:pt x="535" y="1301"/>
                    <a:pt x="401" y="1668"/>
                    <a:pt x="268" y="1668"/>
                  </a:cubicBezTo>
                  <a:cubicBezTo>
                    <a:pt x="101" y="1668"/>
                    <a:pt x="1" y="1301"/>
                    <a:pt x="1" y="834"/>
                  </a:cubicBezTo>
                  <a:cubicBezTo>
                    <a:pt x="1" y="367"/>
                    <a:pt x="101" y="0"/>
                    <a:pt x="268" y="0"/>
                  </a:cubicBezTo>
                  <a:cubicBezTo>
                    <a:pt x="401" y="0"/>
                    <a:pt x="535" y="367"/>
                    <a:pt x="535" y="834"/>
                  </a:cubicBezTo>
                  <a:close/>
                </a:path>
              </a:pathLst>
            </a:custGeom>
            <a:noFill/>
            <a:ln cap="flat" cmpd="sng" w="5000">
              <a:solidFill>
                <a:schemeClr val="accent5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3198826" y="3629437"/>
              <a:ext cx="44316" cy="33901"/>
            </a:xfrm>
            <a:custGeom>
              <a:rect b="b" l="l" r="r" t="t"/>
              <a:pathLst>
                <a:path extrusionOk="0" fill="none" h="1302" w="1702">
                  <a:moveTo>
                    <a:pt x="1702" y="67"/>
                  </a:moveTo>
                  <a:cubicBezTo>
                    <a:pt x="1602" y="0"/>
                    <a:pt x="0" y="1301"/>
                    <a:pt x="0" y="1301"/>
                  </a:cubicBezTo>
                </a:path>
              </a:pathLst>
            </a:custGeom>
            <a:noFill/>
            <a:ln cap="flat" cmpd="sng" w="5000">
              <a:solidFill>
                <a:schemeClr val="accent5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17"/>
          <p:cNvGrpSpPr/>
          <p:nvPr/>
        </p:nvGrpSpPr>
        <p:grpSpPr>
          <a:xfrm>
            <a:off x="4757850" y="1137125"/>
            <a:ext cx="3825300" cy="990713"/>
            <a:chOff x="4704075" y="1274360"/>
            <a:chExt cx="3825300" cy="696900"/>
          </a:xfrm>
        </p:grpSpPr>
        <p:sp>
          <p:nvSpPr>
            <p:cNvPr id="523" name="Google Shape;523;p17"/>
            <p:cNvSpPr/>
            <p:nvPr/>
          </p:nvSpPr>
          <p:spPr>
            <a:xfrm>
              <a:off x="4704075" y="1303680"/>
              <a:ext cx="3825300" cy="6600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4" name="Google Shape;524;p17"/>
            <p:cNvGrpSpPr/>
            <p:nvPr/>
          </p:nvGrpSpPr>
          <p:grpSpPr>
            <a:xfrm>
              <a:off x="5505124" y="1384124"/>
              <a:ext cx="2908435" cy="346505"/>
              <a:chOff x="872544" y="1267538"/>
              <a:chExt cx="3210902" cy="346505"/>
            </a:xfrm>
          </p:grpSpPr>
          <p:sp>
            <p:nvSpPr>
              <p:cNvPr id="525" name="Google Shape;525;p17"/>
              <p:cNvSpPr txBox="1"/>
              <p:nvPr/>
            </p:nvSpPr>
            <p:spPr>
              <a:xfrm>
                <a:off x="872545" y="1490743"/>
                <a:ext cx="3210900" cy="12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Live class is integrated with zoom API.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6" name="Google Shape;526;p17"/>
              <p:cNvSpPr txBox="1"/>
              <p:nvPr/>
            </p:nvSpPr>
            <p:spPr>
              <a:xfrm>
                <a:off x="872544" y="1267538"/>
                <a:ext cx="32109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Zoom</a:t>
                </a:r>
                <a:endParaRPr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527" name="Google Shape;527;p17"/>
            <p:cNvSpPr txBox="1"/>
            <p:nvPr/>
          </p:nvSpPr>
          <p:spPr>
            <a:xfrm>
              <a:off x="4999450" y="1274360"/>
              <a:ext cx="475500" cy="6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28" name="Google Shape;528;p17"/>
          <p:cNvGrpSpPr/>
          <p:nvPr/>
        </p:nvGrpSpPr>
        <p:grpSpPr>
          <a:xfrm>
            <a:off x="4757850" y="2731399"/>
            <a:ext cx="3825300" cy="990719"/>
            <a:chOff x="4704073" y="1490671"/>
            <a:chExt cx="3825300" cy="1873524"/>
          </a:xfrm>
        </p:grpSpPr>
        <p:sp>
          <p:nvSpPr>
            <p:cNvPr id="529" name="Google Shape;529;p17"/>
            <p:cNvSpPr/>
            <p:nvPr/>
          </p:nvSpPr>
          <p:spPr>
            <a:xfrm>
              <a:off x="4704073" y="1490695"/>
              <a:ext cx="3825300" cy="1873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0" name="Google Shape;530;p17"/>
            <p:cNvGrpSpPr/>
            <p:nvPr/>
          </p:nvGrpSpPr>
          <p:grpSpPr>
            <a:xfrm>
              <a:off x="5505123" y="1878416"/>
              <a:ext cx="2908433" cy="914651"/>
              <a:chOff x="872543" y="996304"/>
              <a:chExt cx="3210900" cy="914651"/>
            </a:xfrm>
          </p:grpSpPr>
          <p:sp>
            <p:nvSpPr>
              <p:cNvPr id="531" name="Google Shape;531;p17"/>
              <p:cNvSpPr txBox="1"/>
              <p:nvPr/>
            </p:nvSpPr>
            <p:spPr>
              <a:xfrm>
                <a:off x="872543" y="1636455"/>
                <a:ext cx="3210900" cy="27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Just by filling few entries , class can be 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scheduled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in a single click.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32" name="Google Shape;532;p17"/>
              <p:cNvSpPr txBox="1"/>
              <p:nvPr/>
            </p:nvSpPr>
            <p:spPr>
              <a:xfrm>
                <a:off x="872543" y="996304"/>
                <a:ext cx="3210900" cy="27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One click</a:t>
                </a:r>
                <a:endParaRPr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533" name="Google Shape;533;p17"/>
            <p:cNvSpPr txBox="1"/>
            <p:nvPr/>
          </p:nvSpPr>
          <p:spPr>
            <a:xfrm>
              <a:off x="4999448" y="1490671"/>
              <a:ext cx="475500" cy="187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34" name="Google Shape;53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17"/>
          <p:cNvSpPr txBox="1"/>
          <p:nvPr/>
        </p:nvSpPr>
        <p:spPr>
          <a:xfrm>
            <a:off x="94700" y="4710125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DCB52"/>
                </a:solidFill>
              </a:rPr>
              <a:t>Messaging</a:t>
            </a:r>
            <a:endParaRPr sz="5700">
              <a:solidFill>
                <a:srgbClr val="FDCB52"/>
              </a:solidFill>
            </a:endParaRPr>
          </a:p>
        </p:txBody>
      </p:sp>
      <p:grpSp>
        <p:nvGrpSpPr>
          <p:cNvPr id="541" name="Google Shape;541;p18"/>
          <p:cNvGrpSpPr/>
          <p:nvPr/>
        </p:nvGrpSpPr>
        <p:grpSpPr>
          <a:xfrm>
            <a:off x="1243751" y="1519073"/>
            <a:ext cx="2089249" cy="752913"/>
            <a:chOff x="782347" y="2085530"/>
            <a:chExt cx="2089249" cy="752913"/>
          </a:xfrm>
        </p:grpSpPr>
        <p:sp>
          <p:nvSpPr>
            <p:cNvPr id="542" name="Google Shape;542;p18"/>
            <p:cNvSpPr txBox="1"/>
            <p:nvPr/>
          </p:nvSpPr>
          <p:spPr>
            <a:xfrm>
              <a:off x="782347" y="2248343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They can message teachers about their concern.</a:t>
              </a:r>
              <a:endParaRPr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3" name="Google Shape;543;p18"/>
            <p:cNvSpPr txBox="1"/>
            <p:nvPr/>
          </p:nvSpPr>
          <p:spPr>
            <a:xfrm>
              <a:off x="791996" y="2085530"/>
              <a:ext cx="20796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Student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44" name="Google Shape;544;p18"/>
          <p:cNvSpPr/>
          <p:nvPr/>
        </p:nvSpPr>
        <p:spPr>
          <a:xfrm>
            <a:off x="6690392" y="4829310"/>
            <a:ext cx="147426" cy="5240"/>
          </a:xfrm>
          <a:custGeom>
            <a:rect b="b" l="l" r="r" t="t"/>
            <a:pathLst>
              <a:path extrusionOk="0" h="268" w="7540">
                <a:moveTo>
                  <a:pt x="0" y="1"/>
                </a:moveTo>
                <a:lnTo>
                  <a:pt x="0" y="134"/>
                </a:lnTo>
                <a:lnTo>
                  <a:pt x="7539" y="268"/>
                </a:lnTo>
                <a:lnTo>
                  <a:pt x="7539" y="10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18"/>
          <p:cNvGrpSpPr/>
          <p:nvPr/>
        </p:nvGrpSpPr>
        <p:grpSpPr>
          <a:xfrm>
            <a:off x="1243750" y="3473800"/>
            <a:ext cx="2089250" cy="862830"/>
            <a:chOff x="782344" y="3634455"/>
            <a:chExt cx="2089250" cy="614245"/>
          </a:xfrm>
        </p:grpSpPr>
        <p:sp>
          <p:nvSpPr>
            <p:cNvPr id="546" name="Google Shape;546;p18"/>
            <p:cNvSpPr txBox="1"/>
            <p:nvPr/>
          </p:nvSpPr>
          <p:spPr>
            <a:xfrm>
              <a:off x="782344" y="3802000"/>
              <a:ext cx="2079600" cy="4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Teacher can answer the query according to his/her wish.</a:t>
              </a:r>
              <a:endParaRPr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7" name="Google Shape;547;p18"/>
            <p:cNvSpPr txBox="1"/>
            <p:nvPr/>
          </p:nvSpPr>
          <p:spPr>
            <a:xfrm>
              <a:off x="791994" y="3634455"/>
              <a:ext cx="20796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Teacher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548" name="Google Shape;548;p18"/>
          <p:cNvCxnSpPr/>
          <p:nvPr/>
        </p:nvCxnSpPr>
        <p:spPr>
          <a:xfrm rot="10800000">
            <a:off x="1345079" y="4336625"/>
            <a:ext cx="5317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18"/>
          <p:cNvCxnSpPr/>
          <p:nvPr/>
        </p:nvCxnSpPr>
        <p:spPr>
          <a:xfrm rot="10800000">
            <a:off x="1345079" y="2266425"/>
            <a:ext cx="4416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0" name="Google Shape;550;p18"/>
          <p:cNvGrpSpPr/>
          <p:nvPr/>
        </p:nvGrpSpPr>
        <p:grpSpPr>
          <a:xfrm>
            <a:off x="4452559" y="1222417"/>
            <a:ext cx="3447690" cy="3595179"/>
            <a:chOff x="4452559" y="1222417"/>
            <a:chExt cx="3447690" cy="3595179"/>
          </a:xfrm>
        </p:grpSpPr>
        <p:sp>
          <p:nvSpPr>
            <p:cNvPr id="551" name="Google Shape;551;p18"/>
            <p:cNvSpPr/>
            <p:nvPr/>
          </p:nvSpPr>
          <p:spPr>
            <a:xfrm>
              <a:off x="6093587" y="1262854"/>
              <a:ext cx="11771" cy="24812"/>
            </a:xfrm>
            <a:custGeom>
              <a:rect b="b" l="l" r="r" t="t"/>
              <a:pathLst>
                <a:path extrusionOk="0" h="1269" w="602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lnTo>
                    <a:pt x="1" y="968"/>
                  </a:lnTo>
                  <a:cubicBezTo>
                    <a:pt x="1" y="1135"/>
                    <a:pt x="134" y="1268"/>
                    <a:pt x="301" y="1268"/>
                  </a:cubicBezTo>
                  <a:cubicBezTo>
                    <a:pt x="468" y="1268"/>
                    <a:pt x="601" y="1135"/>
                    <a:pt x="601" y="968"/>
                  </a:cubicBezTo>
                  <a:lnTo>
                    <a:pt x="601" y="301"/>
                  </a:lnTo>
                  <a:cubicBezTo>
                    <a:pt x="601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6065548" y="1249812"/>
              <a:ext cx="24793" cy="11751"/>
            </a:xfrm>
            <a:custGeom>
              <a:rect b="b" l="l" r="r" t="t"/>
              <a:pathLst>
                <a:path extrusionOk="0" h="601" w="1268">
                  <a:moveTo>
                    <a:pt x="301" y="0"/>
                  </a:moveTo>
                  <a:cubicBezTo>
                    <a:pt x="134" y="0"/>
                    <a:pt x="0" y="134"/>
                    <a:pt x="0" y="301"/>
                  </a:cubicBezTo>
                  <a:cubicBezTo>
                    <a:pt x="0" y="467"/>
                    <a:pt x="134" y="601"/>
                    <a:pt x="301" y="601"/>
                  </a:cubicBezTo>
                  <a:lnTo>
                    <a:pt x="968" y="601"/>
                  </a:lnTo>
                  <a:cubicBezTo>
                    <a:pt x="1134" y="601"/>
                    <a:pt x="1268" y="467"/>
                    <a:pt x="1268" y="301"/>
                  </a:cubicBezTo>
                  <a:cubicBezTo>
                    <a:pt x="1268" y="134"/>
                    <a:pt x="1134" y="0"/>
                    <a:pt x="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6093587" y="1222417"/>
              <a:ext cx="11771" cy="24812"/>
            </a:xfrm>
            <a:custGeom>
              <a:rect b="b" l="l" r="r" t="t"/>
              <a:pathLst>
                <a:path extrusionOk="0" h="1269" w="602">
                  <a:moveTo>
                    <a:pt x="301" y="0"/>
                  </a:moveTo>
                  <a:cubicBezTo>
                    <a:pt x="134" y="0"/>
                    <a:pt x="1" y="134"/>
                    <a:pt x="1" y="301"/>
                  </a:cubicBezTo>
                  <a:lnTo>
                    <a:pt x="1" y="968"/>
                  </a:lnTo>
                  <a:cubicBezTo>
                    <a:pt x="1" y="1135"/>
                    <a:pt x="134" y="1268"/>
                    <a:pt x="301" y="1268"/>
                  </a:cubicBezTo>
                  <a:cubicBezTo>
                    <a:pt x="468" y="1268"/>
                    <a:pt x="601" y="1135"/>
                    <a:pt x="601" y="968"/>
                  </a:cubicBezTo>
                  <a:lnTo>
                    <a:pt x="601" y="301"/>
                  </a:ln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6108584" y="1249166"/>
              <a:ext cx="24812" cy="11106"/>
            </a:xfrm>
            <a:custGeom>
              <a:rect b="b" l="l" r="r" t="t"/>
              <a:pathLst>
                <a:path extrusionOk="0" h="568" w="1269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34"/>
                    <a:pt x="134" y="567"/>
                    <a:pt x="301" y="567"/>
                  </a:cubicBezTo>
                  <a:lnTo>
                    <a:pt x="968" y="567"/>
                  </a:lnTo>
                  <a:cubicBezTo>
                    <a:pt x="1135" y="567"/>
                    <a:pt x="1268" y="434"/>
                    <a:pt x="1268" y="300"/>
                  </a:cubicBezTo>
                  <a:cubicBezTo>
                    <a:pt x="1268" y="134"/>
                    <a:pt x="1135" y="0"/>
                    <a:pt x="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5237858" y="2001185"/>
              <a:ext cx="1920779" cy="1749929"/>
            </a:xfrm>
            <a:custGeom>
              <a:rect b="b" l="l" r="r" t="t"/>
              <a:pathLst>
                <a:path extrusionOk="0" h="89499" w="98237">
                  <a:moveTo>
                    <a:pt x="49119" y="1"/>
                  </a:moveTo>
                  <a:cubicBezTo>
                    <a:pt x="37669" y="1"/>
                    <a:pt x="26219" y="4371"/>
                    <a:pt x="17479" y="13110"/>
                  </a:cubicBezTo>
                  <a:cubicBezTo>
                    <a:pt x="0" y="30590"/>
                    <a:pt x="0" y="58910"/>
                    <a:pt x="17479" y="76389"/>
                  </a:cubicBezTo>
                  <a:cubicBezTo>
                    <a:pt x="26219" y="85129"/>
                    <a:pt x="37669" y="89498"/>
                    <a:pt x="49119" y="89498"/>
                  </a:cubicBezTo>
                  <a:cubicBezTo>
                    <a:pt x="60568" y="89498"/>
                    <a:pt x="72018" y="85129"/>
                    <a:pt x="80758" y="76389"/>
                  </a:cubicBezTo>
                  <a:cubicBezTo>
                    <a:pt x="98237" y="58910"/>
                    <a:pt x="98237" y="30590"/>
                    <a:pt x="80758" y="13110"/>
                  </a:cubicBezTo>
                  <a:cubicBezTo>
                    <a:pt x="72018" y="4371"/>
                    <a:pt x="60568" y="1"/>
                    <a:pt x="4911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7659628" y="2722583"/>
              <a:ext cx="46320" cy="45675"/>
            </a:xfrm>
            <a:custGeom>
              <a:rect b="b" l="l" r="r" t="t"/>
              <a:pathLst>
                <a:path extrusionOk="0" h="2336" w="2369">
                  <a:moveTo>
                    <a:pt x="1201" y="567"/>
                  </a:moveTo>
                  <a:cubicBezTo>
                    <a:pt x="1501" y="567"/>
                    <a:pt x="1768" y="834"/>
                    <a:pt x="1768" y="1168"/>
                  </a:cubicBezTo>
                  <a:cubicBezTo>
                    <a:pt x="1768" y="1501"/>
                    <a:pt x="1501" y="1768"/>
                    <a:pt x="1201" y="1768"/>
                  </a:cubicBezTo>
                  <a:cubicBezTo>
                    <a:pt x="867" y="1768"/>
                    <a:pt x="601" y="1501"/>
                    <a:pt x="601" y="1168"/>
                  </a:cubicBezTo>
                  <a:cubicBezTo>
                    <a:pt x="601" y="834"/>
                    <a:pt x="867" y="567"/>
                    <a:pt x="1201" y="567"/>
                  </a:cubicBezTo>
                  <a:close/>
                  <a:moveTo>
                    <a:pt x="1201" y="0"/>
                  </a:moveTo>
                  <a:cubicBezTo>
                    <a:pt x="534" y="0"/>
                    <a:pt x="0" y="534"/>
                    <a:pt x="0" y="1168"/>
                  </a:cubicBezTo>
                  <a:cubicBezTo>
                    <a:pt x="0" y="1835"/>
                    <a:pt x="534" y="2335"/>
                    <a:pt x="1201" y="2335"/>
                  </a:cubicBezTo>
                  <a:cubicBezTo>
                    <a:pt x="1835" y="2335"/>
                    <a:pt x="2369" y="1801"/>
                    <a:pt x="2369" y="1168"/>
                  </a:cubicBezTo>
                  <a:cubicBezTo>
                    <a:pt x="2369" y="534"/>
                    <a:pt x="1835" y="0"/>
                    <a:pt x="1201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5064361" y="1757903"/>
              <a:ext cx="40454" cy="39809"/>
            </a:xfrm>
            <a:custGeom>
              <a:rect b="b" l="l" r="r" t="t"/>
              <a:pathLst>
                <a:path extrusionOk="0" h="2036" w="2069">
                  <a:moveTo>
                    <a:pt x="1034" y="1"/>
                  </a:moveTo>
                  <a:cubicBezTo>
                    <a:pt x="467" y="1"/>
                    <a:pt x="0" y="468"/>
                    <a:pt x="0" y="1035"/>
                  </a:cubicBezTo>
                  <a:cubicBezTo>
                    <a:pt x="0" y="1602"/>
                    <a:pt x="467" y="2036"/>
                    <a:pt x="1034" y="2036"/>
                  </a:cubicBezTo>
                  <a:cubicBezTo>
                    <a:pt x="1601" y="2036"/>
                    <a:pt x="2068" y="1602"/>
                    <a:pt x="2068" y="1035"/>
                  </a:cubicBezTo>
                  <a:cubicBezTo>
                    <a:pt x="2068" y="468"/>
                    <a:pt x="1601" y="1"/>
                    <a:pt x="103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4877804" y="1990098"/>
              <a:ext cx="141560" cy="11106"/>
            </a:xfrm>
            <a:custGeom>
              <a:rect b="b" l="l" r="r" t="t"/>
              <a:pathLst>
                <a:path extrusionOk="0" h="568" w="724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6939" y="568"/>
                  </a:lnTo>
                  <a:cubicBezTo>
                    <a:pt x="7106" y="568"/>
                    <a:pt x="7239" y="468"/>
                    <a:pt x="7239" y="301"/>
                  </a:cubicBezTo>
                  <a:cubicBezTo>
                    <a:pt x="7239" y="134"/>
                    <a:pt x="7106" y="1"/>
                    <a:pt x="69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4811284" y="1990098"/>
              <a:ext cx="36544" cy="11106"/>
            </a:xfrm>
            <a:custGeom>
              <a:rect b="b" l="l" r="r" t="t"/>
              <a:pathLst>
                <a:path extrusionOk="0" h="568" w="1869">
                  <a:moveTo>
                    <a:pt x="267" y="1"/>
                  </a:moveTo>
                  <a:cubicBezTo>
                    <a:pt x="101" y="1"/>
                    <a:pt x="1" y="134"/>
                    <a:pt x="1" y="301"/>
                  </a:cubicBezTo>
                  <a:cubicBezTo>
                    <a:pt x="1" y="468"/>
                    <a:pt x="101" y="568"/>
                    <a:pt x="267" y="568"/>
                  </a:cubicBezTo>
                  <a:lnTo>
                    <a:pt x="1568" y="568"/>
                  </a:lnTo>
                  <a:cubicBezTo>
                    <a:pt x="1735" y="568"/>
                    <a:pt x="1869" y="468"/>
                    <a:pt x="1869" y="301"/>
                  </a:cubicBezTo>
                  <a:cubicBezTo>
                    <a:pt x="1869" y="134"/>
                    <a:pt x="1735" y="1"/>
                    <a:pt x="1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4811284" y="2029889"/>
              <a:ext cx="140895" cy="11106"/>
            </a:xfrm>
            <a:custGeom>
              <a:rect b="b" l="l" r="r" t="t"/>
              <a:pathLst>
                <a:path extrusionOk="0" h="568" w="7206">
                  <a:moveTo>
                    <a:pt x="267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34"/>
                    <a:pt x="101" y="568"/>
                    <a:pt x="267" y="568"/>
                  </a:cubicBezTo>
                  <a:lnTo>
                    <a:pt x="1735" y="568"/>
                  </a:lnTo>
                  <a:cubicBezTo>
                    <a:pt x="1902" y="568"/>
                    <a:pt x="2035" y="434"/>
                    <a:pt x="2035" y="268"/>
                  </a:cubicBezTo>
                  <a:cubicBezTo>
                    <a:pt x="2035" y="134"/>
                    <a:pt x="1902" y="1"/>
                    <a:pt x="1735" y="1"/>
                  </a:cubicBezTo>
                  <a:close/>
                  <a:moveTo>
                    <a:pt x="3203" y="1"/>
                  </a:moveTo>
                  <a:cubicBezTo>
                    <a:pt x="3036" y="1"/>
                    <a:pt x="2903" y="134"/>
                    <a:pt x="2903" y="268"/>
                  </a:cubicBezTo>
                  <a:cubicBezTo>
                    <a:pt x="2903" y="434"/>
                    <a:pt x="3036" y="568"/>
                    <a:pt x="3203" y="568"/>
                  </a:cubicBezTo>
                  <a:lnTo>
                    <a:pt x="4637" y="568"/>
                  </a:lnTo>
                  <a:cubicBezTo>
                    <a:pt x="4804" y="568"/>
                    <a:pt x="4937" y="434"/>
                    <a:pt x="4937" y="268"/>
                  </a:cubicBezTo>
                  <a:cubicBezTo>
                    <a:pt x="4937" y="134"/>
                    <a:pt x="4804" y="1"/>
                    <a:pt x="4637" y="1"/>
                  </a:cubicBezTo>
                  <a:close/>
                  <a:moveTo>
                    <a:pt x="6105" y="1"/>
                  </a:moveTo>
                  <a:cubicBezTo>
                    <a:pt x="5938" y="1"/>
                    <a:pt x="5805" y="134"/>
                    <a:pt x="5805" y="268"/>
                  </a:cubicBezTo>
                  <a:cubicBezTo>
                    <a:pt x="5805" y="434"/>
                    <a:pt x="5938" y="568"/>
                    <a:pt x="6105" y="568"/>
                  </a:cubicBezTo>
                  <a:lnTo>
                    <a:pt x="6939" y="568"/>
                  </a:lnTo>
                  <a:cubicBezTo>
                    <a:pt x="7106" y="568"/>
                    <a:pt x="7206" y="434"/>
                    <a:pt x="7206" y="268"/>
                  </a:cubicBezTo>
                  <a:cubicBezTo>
                    <a:pt x="7206" y="134"/>
                    <a:pt x="7106" y="1"/>
                    <a:pt x="69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4801507" y="2382102"/>
              <a:ext cx="11106" cy="24812"/>
            </a:xfrm>
            <a:custGeom>
              <a:rect b="b" l="l" r="r" t="t"/>
              <a:pathLst>
                <a:path extrusionOk="0" h="1269" w="568">
                  <a:moveTo>
                    <a:pt x="267" y="1"/>
                  </a:moveTo>
                  <a:cubicBezTo>
                    <a:pt x="100" y="1"/>
                    <a:pt x="0" y="134"/>
                    <a:pt x="0" y="301"/>
                  </a:cubicBezTo>
                  <a:lnTo>
                    <a:pt x="0" y="968"/>
                  </a:lnTo>
                  <a:cubicBezTo>
                    <a:pt x="0" y="1135"/>
                    <a:pt x="100" y="1268"/>
                    <a:pt x="267" y="1268"/>
                  </a:cubicBezTo>
                  <a:cubicBezTo>
                    <a:pt x="434" y="1268"/>
                    <a:pt x="567" y="1135"/>
                    <a:pt x="567" y="968"/>
                  </a:cubicBezTo>
                  <a:lnTo>
                    <a:pt x="567" y="301"/>
                  </a:lnTo>
                  <a:cubicBezTo>
                    <a:pt x="567" y="134"/>
                    <a:pt x="434" y="1"/>
                    <a:pt x="267" y="1"/>
                  </a:cubicBezTo>
                  <a:close/>
                </a:path>
              </a:pathLst>
            </a:custGeom>
            <a:solidFill>
              <a:srgbClr val="FDC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4773448" y="2369060"/>
              <a:ext cx="24167" cy="11106"/>
            </a:xfrm>
            <a:custGeom>
              <a:rect b="b" l="l" r="r" t="t"/>
              <a:pathLst>
                <a:path extrusionOk="0" h="568" w="1236">
                  <a:moveTo>
                    <a:pt x="268" y="0"/>
                  </a:moveTo>
                  <a:cubicBezTo>
                    <a:pt x="101" y="0"/>
                    <a:pt x="1" y="101"/>
                    <a:pt x="1" y="267"/>
                  </a:cubicBezTo>
                  <a:cubicBezTo>
                    <a:pt x="1" y="434"/>
                    <a:pt x="101" y="568"/>
                    <a:pt x="268" y="568"/>
                  </a:cubicBezTo>
                  <a:lnTo>
                    <a:pt x="968" y="568"/>
                  </a:lnTo>
                  <a:cubicBezTo>
                    <a:pt x="1102" y="568"/>
                    <a:pt x="1235" y="434"/>
                    <a:pt x="1235" y="267"/>
                  </a:cubicBezTo>
                  <a:cubicBezTo>
                    <a:pt x="1235" y="101"/>
                    <a:pt x="1102" y="0"/>
                    <a:pt x="968" y="0"/>
                  </a:cubicBezTo>
                  <a:close/>
                </a:path>
              </a:pathLst>
            </a:custGeom>
            <a:solidFill>
              <a:srgbClr val="FDC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4801507" y="2341666"/>
              <a:ext cx="11106" cy="24147"/>
            </a:xfrm>
            <a:custGeom>
              <a:rect b="b" l="l" r="r" t="t"/>
              <a:pathLst>
                <a:path extrusionOk="0" h="1235" w="568">
                  <a:moveTo>
                    <a:pt x="267" y="0"/>
                  </a:moveTo>
                  <a:cubicBezTo>
                    <a:pt x="100" y="0"/>
                    <a:pt x="0" y="134"/>
                    <a:pt x="0" y="267"/>
                  </a:cubicBezTo>
                  <a:lnTo>
                    <a:pt x="0" y="968"/>
                  </a:lnTo>
                  <a:cubicBezTo>
                    <a:pt x="0" y="1101"/>
                    <a:pt x="100" y="1235"/>
                    <a:pt x="267" y="1235"/>
                  </a:cubicBezTo>
                  <a:cubicBezTo>
                    <a:pt x="434" y="1235"/>
                    <a:pt x="567" y="1101"/>
                    <a:pt x="567" y="968"/>
                  </a:cubicBezTo>
                  <a:lnTo>
                    <a:pt x="567" y="267"/>
                  </a:lnTo>
                  <a:cubicBezTo>
                    <a:pt x="567" y="134"/>
                    <a:pt x="434" y="0"/>
                    <a:pt x="267" y="0"/>
                  </a:cubicBezTo>
                  <a:close/>
                </a:path>
              </a:pathLst>
            </a:custGeom>
            <a:solidFill>
              <a:srgbClr val="FDC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4815859" y="2367750"/>
              <a:ext cx="24793" cy="11771"/>
            </a:xfrm>
            <a:custGeom>
              <a:rect b="b" l="l" r="r" t="t"/>
              <a:pathLst>
                <a:path extrusionOk="0" h="602" w="12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cubicBezTo>
                    <a:pt x="0" y="468"/>
                    <a:pt x="133" y="601"/>
                    <a:pt x="300" y="601"/>
                  </a:cubicBezTo>
                  <a:lnTo>
                    <a:pt x="967" y="601"/>
                  </a:lnTo>
                  <a:cubicBezTo>
                    <a:pt x="1134" y="601"/>
                    <a:pt x="1268" y="468"/>
                    <a:pt x="1268" y="301"/>
                  </a:cubicBezTo>
                  <a:cubicBezTo>
                    <a:pt x="1268" y="134"/>
                    <a:pt x="1134" y="1"/>
                    <a:pt x="9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5568543" y="1300689"/>
              <a:ext cx="110237" cy="106972"/>
            </a:xfrm>
            <a:custGeom>
              <a:rect b="b" l="l" r="r" t="t"/>
              <a:pathLst>
                <a:path extrusionOk="0" h="5471" w="5638">
                  <a:moveTo>
                    <a:pt x="0" y="2769"/>
                  </a:moveTo>
                  <a:cubicBezTo>
                    <a:pt x="2" y="2769"/>
                    <a:pt x="4" y="2769"/>
                    <a:pt x="6" y="2769"/>
                  </a:cubicBezTo>
                  <a:lnTo>
                    <a:pt x="6" y="2769"/>
                  </a:lnTo>
                  <a:cubicBezTo>
                    <a:pt x="2" y="2769"/>
                    <a:pt x="0" y="2769"/>
                    <a:pt x="0" y="2769"/>
                  </a:cubicBezTo>
                  <a:close/>
                  <a:moveTo>
                    <a:pt x="5638" y="2902"/>
                  </a:moveTo>
                  <a:lnTo>
                    <a:pt x="5638" y="2902"/>
                  </a:lnTo>
                  <a:cubicBezTo>
                    <a:pt x="5625" y="2905"/>
                    <a:pt x="5612" y="2907"/>
                    <a:pt x="5599" y="2910"/>
                  </a:cubicBezTo>
                  <a:lnTo>
                    <a:pt x="5599" y="2910"/>
                  </a:lnTo>
                  <a:cubicBezTo>
                    <a:pt x="5624" y="2905"/>
                    <a:pt x="5638" y="2902"/>
                    <a:pt x="5638" y="2902"/>
                  </a:cubicBezTo>
                  <a:close/>
                  <a:moveTo>
                    <a:pt x="2936" y="0"/>
                  </a:moveTo>
                  <a:cubicBezTo>
                    <a:pt x="2936" y="3"/>
                    <a:pt x="3325" y="2770"/>
                    <a:pt x="115" y="2770"/>
                  </a:cubicBezTo>
                  <a:cubicBezTo>
                    <a:pt x="79" y="2770"/>
                    <a:pt x="42" y="2770"/>
                    <a:pt x="6" y="2769"/>
                  </a:cubicBezTo>
                  <a:lnTo>
                    <a:pt x="6" y="2769"/>
                  </a:lnTo>
                  <a:cubicBezTo>
                    <a:pt x="142" y="2772"/>
                    <a:pt x="2866" y="2869"/>
                    <a:pt x="2769" y="5471"/>
                  </a:cubicBezTo>
                  <a:cubicBezTo>
                    <a:pt x="2769" y="5471"/>
                    <a:pt x="3033" y="3390"/>
                    <a:pt x="5599" y="2910"/>
                  </a:cubicBezTo>
                  <a:lnTo>
                    <a:pt x="5599" y="2910"/>
                  </a:lnTo>
                  <a:cubicBezTo>
                    <a:pt x="5551" y="2917"/>
                    <a:pt x="5461" y="2928"/>
                    <a:pt x="5342" y="2928"/>
                  </a:cubicBezTo>
                  <a:cubicBezTo>
                    <a:pt x="4725" y="2928"/>
                    <a:pt x="3322" y="2629"/>
                    <a:pt x="29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7602884" y="2327959"/>
              <a:ext cx="110237" cy="106991"/>
            </a:xfrm>
            <a:custGeom>
              <a:rect b="b" l="l" r="r" t="t"/>
              <a:pathLst>
                <a:path extrusionOk="0" h="5472" w="5638">
                  <a:moveTo>
                    <a:pt x="0" y="2770"/>
                  </a:moveTo>
                  <a:lnTo>
                    <a:pt x="0" y="2770"/>
                  </a:lnTo>
                  <a:cubicBezTo>
                    <a:pt x="2" y="2770"/>
                    <a:pt x="4" y="2770"/>
                    <a:pt x="5" y="2770"/>
                  </a:cubicBezTo>
                  <a:lnTo>
                    <a:pt x="5" y="2770"/>
                  </a:lnTo>
                  <a:cubicBezTo>
                    <a:pt x="2" y="2770"/>
                    <a:pt x="0" y="2770"/>
                    <a:pt x="0" y="2770"/>
                  </a:cubicBezTo>
                  <a:close/>
                  <a:moveTo>
                    <a:pt x="5638" y="2903"/>
                  </a:moveTo>
                  <a:lnTo>
                    <a:pt x="5638" y="2903"/>
                  </a:lnTo>
                  <a:cubicBezTo>
                    <a:pt x="5625" y="2905"/>
                    <a:pt x="5612" y="2908"/>
                    <a:pt x="5599" y="2910"/>
                  </a:cubicBezTo>
                  <a:lnTo>
                    <a:pt x="5599" y="2910"/>
                  </a:lnTo>
                  <a:cubicBezTo>
                    <a:pt x="5624" y="2906"/>
                    <a:pt x="5637" y="2903"/>
                    <a:pt x="5638" y="2903"/>
                  </a:cubicBezTo>
                  <a:close/>
                  <a:moveTo>
                    <a:pt x="2902" y="1"/>
                  </a:moveTo>
                  <a:cubicBezTo>
                    <a:pt x="2903" y="3"/>
                    <a:pt x="3292" y="2771"/>
                    <a:pt x="114" y="2771"/>
                  </a:cubicBezTo>
                  <a:cubicBezTo>
                    <a:pt x="78" y="2771"/>
                    <a:pt x="42" y="2770"/>
                    <a:pt x="5" y="2770"/>
                  </a:cubicBezTo>
                  <a:lnTo>
                    <a:pt x="5" y="2770"/>
                  </a:lnTo>
                  <a:cubicBezTo>
                    <a:pt x="140" y="2773"/>
                    <a:pt x="2834" y="2870"/>
                    <a:pt x="2769" y="5472"/>
                  </a:cubicBezTo>
                  <a:cubicBezTo>
                    <a:pt x="2769" y="5472"/>
                    <a:pt x="3033" y="3391"/>
                    <a:pt x="5599" y="2910"/>
                  </a:cubicBezTo>
                  <a:lnTo>
                    <a:pt x="5599" y="2910"/>
                  </a:lnTo>
                  <a:cubicBezTo>
                    <a:pt x="5551" y="2918"/>
                    <a:pt x="5461" y="2929"/>
                    <a:pt x="5342" y="2929"/>
                  </a:cubicBezTo>
                  <a:cubicBezTo>
                    <a:pt x="4723" y="2929"/>
                    <a:pt x="3315" y="2630"/>
                    <a:pt x="29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7706575" y="3009566"/>
              <a:ext cx="185260" cy="103061"/>
            </a:xfrm>
            <a:custGeom>
              <a:rect b="b" l="l" r="r" t="t"/>
              <a:pathLst>
                <a:path extrusionOk="0" h="5271" w="9475">
                  <a:moveTo>
                    <a:pt x="3770" y="434"/>
                  </a:moveTo>
                  <a:cubicBezTo>
                    <a:pt x="4471" y="434"/>
                    <a:pt x="5071" y="801"/>
                    <a:pt x="5405" y="1401"/>
                  </a:cubicBezTo>
                  <a:lnTo>
                    <a:pt x="5505" y="1568"/>
                  </a:lnTo>
                  <a:lnTo>
                    <a:pt x="5672" y="1535"/>
                  </a:lnTo>
                  <a:cubicBezTo>
                    <a:pt x="5782" y="1504"/>
                    <a:pt x="5892" y="1490"/>
                    <a:pt x="5998" y="1490"/>
                  </a:cubicBezTo>
                  <a:cubicBezTo>
                    <a:pt x="6595" y="1490"/>
                    <a:pt x="7093" y="1941"/>
                    <a:pt x="7206" y="2535"/>
                  </a:cubicBezTo>
                  <a:lnTo>
                    <a:pt x="7206" y="2736"/>
                  </a:lnTo>
                  <a:lnTo>
                    <a:pt x="7973" y="2736"/>
                  </a:lnTo>
                  <a:cubicBezTo>
                    <a:pt x="8540" y="2736"/>
                    <a:pt x="9007" y="3203"/>
                    <a:pt x="9007" y="3770"/>
                  </a:cubicBezTo>
                  <a:cubicBezTo>
                    <a:pt x="9007" y="4370"/>
                    <a:pt x="8540" y="4837"/>
                    <a:pt x="7973" y="4837"/>
                  </a:cubicBezTo>
                  <a:lnTo>
                    <a:pt x="1502" y="4837"/>
                  </a:lnTo>
                  <a:cubicBezTo>
                    <a:pt x="935" y="4837"/>
                    <a:pt x="468" y="4370"/>
                    <a:pt x="468" y="3770"/>
                  </a:cubicBezTo>
                  <a:cubicBezTo>
                    <a:pt x="468" y="3203"/>
                    <a:pt x="935" y="2736"/>
                    <a:pt x="1502" y="2736"/>
                  </a:cubicBezTo>
                  <a:lnTo>
                    <a:pt x="1936" y="2736"/>
                  </a:lnTo>
                  <a:lnTo>
                    <a:pt x="1902" y="2469"/>
                  </a:lnTo>
                  <a:cubicBezTo>
                    <a:pt x="1902" y="2435"/>
                    <a:pt x="1902" y="2369"/>
                    <a:pt x="1902" y="2335"/>
                  </a:cubicBezTo>
                  <a:cubicBezTo>
                    <a:pt x="1902" y="1301"/>
                    <a:pt x="2736" y="434"/>
                    <a:pt x="3770" y="434"/>
                  </a:cubicBezTo>
                  <a:close/>
                  <a:moveTo>
                    <a:pt x="3770" y="0"/>
                  </a:moveTo>
                  <a:cubicBezTo>
                    <a:pt x="2503" y="0"/>
                    <a:pt x="1469" y="1034"/>
                    <a:pt x="1469" y="2302"/>
                  </a:cubicBezTo>
                  <a:cubicBezTo>
                    <a:pt x="668" y="2302"/>
                    <a:pt x="1" y="2969"/>
                    <a:pt x="1" y="3770"/>
                  </a:cubicBezTo>
                  <a:cubicBezTo>
                    <a:pt x="1" y="4604"/>
                    <a:pt x="668" y="5271"/>
                    <a:pt x="1502" y="5271"/>
                  </a:cubicBezTo>
                  <a:lnTo>
                    <a:pt x="7973" y="5271"/>
                  </a:lnTo>
                  <a:cubicBezTo>
                    <a:pt x="8807" y="5271"/>
                    <a:pt x="9474" y="4604"/>
                    <a:pt x="9474" y="3770"/>
                  </a:cubicBezTo>
                  <a:cubicBezTo>
                    <a:pt x="9474" y="2969"/>
                    <a:pt x="8807" y="2269"/>
                    <a:pt x="7973" y="2269"/>
                  </a:cubicBezTo>
                  <a:lnTo>
                    <a:pt x="7606" y="2269"/>
                  </a:lnTo>
                  <a:cubicBezTo>
                    <a:pt x="7397" y="1551"/>
                    <a:pt x="6758" y="1047"/>
                    <a:pt x="6003" y="1047"/>
                  </a:cubicBezTo>
                  <a:cubicBezTo>
                    <a:pt x="5916" y="1047"/>
                    <a:pt x="5828" y="1054"/>
                    <a:pt x="5738" y="1068"/>
                  </a:cubicBezTo>
                  <a:cubicBezTo>
                    <a:pt x="5305" y="401"/>
                    <a:pt x="4571" y="0"/>
                    <a:pt x="37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5289381" y="4668210"/>
              <a:ext cx="38499" cy="37189"/>
            </a:xfrm>
            <a:custGeom>
              <a:rect b="b" l="l" r="r" t="t"/>
              <a:pathLst>
                <a:path extrusionOk="0" h="1902" w="1969">
                  <a:moveTo>
                    <a:pt x="1968" y="1001"/>
                  </a:moveTo>
                  <a:lnTo>
                    <a:pt x="1968" y="1001"/>
                  </a:lnTo>
                  <a:cubicBezTo>
                    <a:pt x="1966" y="1002"/>
                    <a:pt x="1964" y="1002"/>
                    <a:pt x="1961" y="1003"/>
                  </a:cubicBezTo>
                  <a:lnTo>
                    <a:pt x="1961" y="1003"/>
                  </a:lnTo>
                  <a:cubicBezTo>
                    <a:pt x="1966" y="1002"/>
                    <a:pt x="1968" y="1001"/>
                    <a:pt x="1968" y="1001"/>
                  </a:cubicBezTo>
                  <a:close/>
                  <a:moveTo>
                    <a:pt x="1034" y="1"/>
                  </a:moveTo>
                  <a:cubicBezTo>
                    <a:pt x="1035" y="2"/>
                    <a:pt x="1167" y="968"/>
                    <a:pt x="0" y="968"/>
                  </a:cubicBezTo>
                  <a:cubicBezTo>
                    <a:pt x="0" y="968"/>
                    <a:pt x="1001" y="968"/>
                    <a:pt x="968" y="1902"/>
                  </a:cubicBezTo>
                  <a:cubicBezTo>
                    <a:pt x="968" y="1902"/>
                    <a:pt x="1067" y="1172"/>
                    <a:pt x="1961" y="1003"/>
                  </a:cubicBezTo>
                  <a:lnTo>
                    <a:pt x="1961" y="1003"/>
                  </a:lnTo>
                  <a:cubicBezTo>
                    <a:pt x="1948" y="1005"/>
                    <a:pt x="1915" y="1010"/>
                    <a:pt x="1870" y="1010"/>
                  </a:cubicBezTo>
                  <a:cubicBezTo>
                    <a:pt x="1657" y="1010"/>
                    <a:pt x="1164" y="909"/>
                    <a:pt x="10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5614845" y="4294469"/>
              <a:ext cx="184595" cy="103081"/>
            </a:xfrm>
            <a:custGeom>
              <a:rect b="b" l="l" r="r" t="t"/>
              <a:pathLst>
                <a:path extrusionOk="0" h="5272" w="9441">
                  <a:moveTo>
                    <a:pt x="3770" y="435"/>
                  </a:moveTo>
                  <a:cubicBezTo>
                    <a:pt x="4437" y="435"/>
                    <a:pt x="5071" y="802"/>
                    <a:pt x="5404" y="1402"/>
                  </a:cubicBezTo>
                  <a:lnTo>
                    <a:pt x="5471" y="1535"/>
                  </a:lnTo>
                  <a:lnTo>
                    <a:pt x="5638" y="1502"/>
                  </a:lnTo>
                  <a:cubicBezTo>
                    <a:pt x="5738" y="1480"/>
                    <a:pt x="5837" y="1470"/>
                    <a:pt x="5933" y="1470"/>
                  </a:cubicBezTo>
                  <a:cubicBezTo>
                    <a:pt x="6570" y="1470"/>
                    <a:pt x="7085" y="1927"/>
                    <a:pt x="7172" y="2536"/>
                  </a:cubicBezTo>
                  <a:lnTo>
                    <a:pt x="7206" y="2736"/>
                  </a:lnTo>
                  <a:lnTo>
                    <a:pt x="7940" y="2736"/>
                  </a:lnTo>
                  <a:cubicBezTo>
                    <a:pt x="8540" y="2736"/>
                    <a:pt x="9007" y="3203"/>
                    <a:pt x="9007" y="3770"/>
                  </a:cubicBezTo>
                  <a:cubicBezTo>
                    <a:pt x="9007" y="4371"/>
                    <a:pt x="8540" y="4838"/>
                    <a:pt x="7940" y="4838"/>
                  </a:cubicBezTo>
                  <a:lnTo>
                    <a:pt x="1502" y="4838"/>
                  </a:lnTo>
                  <a:cubicBezTo>
                    <a:pt x="901" y="4838"/>
                    <a:pt x="434" y="4337"/>
                    <a:pt x="434" y="3770"/>
                  </a:cubicBezTo>
                  <a:cubicBezTo>
                    <a:pt x="434" y="3203"/>
                    <a:pt x="901" y="2736"/>
                    <a:pt x="1502" y="2736"/>
                  </a:cubicBezTo>
                  <a:lnTo>
                    <a:pt x="1502" y="2703"/>
                  </a:lnTo>
                  <a:lnTo>
                    <a:pt x="1902" y="2703"/>
                  </a:lnTo>
                  <a:lnTo>
                    <a:pt x="1902" y="2469"/>
                  </a:lnTo>
                  <a:cubicBezTo>
                    <a:pt x="1902" y="2436"/>
                    <a:pt x="1869" y="2369"/>
                    <a:pt x="1869" y="2303"/>
                  </a:cubicBezTo>
                  <a:cubicBezTo>
                    <a:pt x="1869" y="1269"/>
                    <a:pt x="2736" y="435"/>
                    <a:pt x="3770" y="435"/>
                  </a:cubicBezTo>
                  <a:close/>
                  <a:moveTo>
                    <a:pt x="3770" y="1"/>
                  </a:moveTo>
                  <a:cubicBezTo>
                    <a:pt x="2502" y="1"/>
                    <a:pt x="1468" y="1035"/>
                    <a:pt x="1435" y="2269"/>
                  </a:cubicBezTo>
                  <a:cubicBezTo>
                    <a:pt x="634" y="2303"/>
                    <a:pt x="1" y="2970"/>
                    <a:pt x="1" y="3770"/>
                  </a:cubicBezTo>
                  <a:cubicBezTo>
                    <a:pt x="1" y="4604"/>
                    <a:pt x="668" y="5271"/>
                    <a:pt x="1502" y="5271"/>
                  </a:cubicBezTo>
                  <a:lnTo>
                    <a:pt x="7940" y="5271"/>
                  </a:lnTo>
                  <a:cubicBezTo>
                    <a:pt x="8773" y="5271"/>
                    <a:pt x="9441" y="4604"/>
                    <a:pt x="9441" y="3770"/>
                  </a:cubicBezTo>
                  <a:cubicBezTo>
                    <a:pt x="9441" y="2936"/>
                    <a:pt x="8773" y="2269"/>
                    <a:pt x="7940" y="2269"/>
                  </a:cubicBezTo>
                  <a:lnTo>
                    <a:pt x="7573" y="2269"/>
                  </a:lnTo>
                  <a:cubicBezTo>
                    <a:pt x="7363" y="1551"/>
                    <a:pt x="6725" y="1048"/>
                    <a:pt x="5969" y="1048"/>
                  </a:cubicBezTo>
                  <a:cubicBezTo>
                    <a:pt x="5883" y="1048"/>
                    <a:pt x="5794" y="1055"/>
                    <a:pt x="5705" y="1068"/>
                  </a:cubicBezTo>
                  <a:cubicBezTo>
                    <a:pt x="5271" y="401"/>
                    <a:pt x="4537" y="1"/>
                    <a:pt x="37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6741270" y="4364920"/>
              <a:ext cx="141541" cy="11751"/>
            </a:xfrm>
            <a:custGeom>
              <a:rect b="b" l="l" r="r" t="t"/>
              <a:pathLst>
                <a:path extrusionOk="0" h="601" w="723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468"/>
                    <a:pt x="134" y="601"/>
                    <a:pt x="301" y="601"/>
                  </a:cubicBezTo>
                  <a:lnTo>
                    <a:pt x="6939" y="601"/>
                  </a:lnTo>
                  <a:cubicBezTo>
                    <a:pt x="7105" y="601"/>
                    <a:pt x="7239" y="468"/>
                    <a:pt x="7239" y="301"/>
                  </a:cubicBezTo>
                  <a:cubicBezTo>
                    <a:pt x="7239" y="134"/>
                    <a:pt x="7105" y="1"/>
                    <a:pt x="6939" y="1"/>
                  </a:cubicBezTo>
                  <a:close/>
                </a:path>
              </a:pathLst>
            </a:custGeom>
            <a:solidFill>
              <a:srgbClr val="FDC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6674085" y="4454923"/>
              <a:ext cx="37189" cy="11106"/>
            </a:xfrm>
            <a:custGeom>
              <a:rect b="b" l="l" r="r" t="t"/>
              <a:pathLst>
                <a:path extrusionOk="0" h="568" w="1902">
                  <a:moveTo>
                    <a:pt x="301" y="1"/>
                  </a:moveTo>
                  <a:cubicBezTo>
                    <a:pt x="134" y="1"/>
                    <a:pt x="1" y="101"/>
                    <a:pt x="1" y="268"/>
                  </a:cubicBezTo>
                  <a:cubicBezTo>
                    <a:pt x="1" y="434"/>
                    <a:pt x="134" y="568"/>
                    <a:pt x="301" y="568"/>
                  </a:cubicBezTo>
                  <a:lnTo>
                    <a:pt x="1602" y="568"/>
                  </a:lnTo>
                  <a:cubicBezTo>
                    <a:pt x="1768" y="568"/>
                    <a:pt x="1902" y="434"/>
                    <a:pt x="1902" y="268"/>
                  </a:cubicBezTo>
                  <a:cubicBezTo>
                    <a:pt x="1902" y="101"/>
                    <a:pt x="1768" y="1"/>
                    <a:pt x="1602" y="1"/>
                  </a:cubicBezTo>
                  <a:close/>
                </a:path>
              </a:pathLst>
            </a:custGeom>
            <a:solidFill>
              <a:srgbClr val="FDC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6441889" y="4470586"/>
              <a:ext cx="110237" cy="106972"/>
            </a:xfrm>
            <a:custGeom>
              <a:rect b="b" l="l" r="r" t="t"/>
              <a:pathLst>
                <a:path extrusionOk="0" h="5471" w="5638">
                  <a:moveTo>
                    <a:pt x="0" y="2769"/>
                  </a:moveTo>
                  <a:lnTo>
                    <a:pt x="0" y="2769"/>
                  </a:lnTo>
                  <a:cubicBezTo>
                    <a:pt x="2" y="2769"/>
                    <a:pt x="4" y="2769"/>
                    <a:pt x="6" y="2769"/>
                  </a:cubicBezTo>
                  <a:lnTo>
                    <a:pt x="6" y="2769"/>
                  </a:lnTo>
                  <a:cubicBezTo>
                    <a:pt x="2" y="2769"/>
                    <a:pt x="0" y="2769"/>
                    <a:pt x="0" y="2769"/>
                  </a:cubicBezTo>
                  <a:close/>
                  <a:moveTo>
                    <a:pt x="5638" y="2902"/>
                  </a:moveTo>
                  <a:lnTo>
                    <a:pt x="5638" y="2902"/>
                  </a:lnTo>
                  <a:cubicBezTo>
                    <a:pt x="5625" y="2905"/>
                    <a:pt x="5612" y="2907"/>
                    <a:pt x="5599" y="2910"/>
                  </a:cubicBezTo>
                  <a:lnTo>
                    <a:pt x="5599" y="2910"/>
                  </a:lnTo>
                  <a:cubicBezTo>
                    <a:pt x="5624" y="2906"/>
                    <a:pt x="5638" y="2902"/>
                    <a:pt x="5638" y="2902"/>
                  </a:cubicBezTo>
                  <a:close/>
                  <a:moveTo>
                    <a:pt x="2936" y="0"/>
                  </a:moveTo>
                  <a:lnTo>
                    <a:pt x="2936" y="0"/>
                  </a:lnTo>
                  <a:cubicBezTo>
                    <a:pt x="2936" y="4"/>
                    <a:pt x="3325" y="2770"/>
                    <a:pt x="115" y="2770"/>
                  </a:cubicBezTo>
                  <a:cubicBezTo>
                    <a:pt x="79" y="2770"/>
                    <a:pt x="43" y="2770"/>
                    <a:pt x="6" y="2769"/>
                  </a:cubicBezTo>
                  <a:lnTo>
                    <a:pt x="6" y="2769"/>
                  </a:lnTo>
                  <a:cubicBezTo>
                    <a:pt x="143" y="2772"/>
                    <a:pt x="2867" y="2869"/>
                    <a:pt x="2769" y="5471"/>
                  </a:cubicBezTo>
                  <a:cubicBezTo>
                    <a:pt x="2769" y="5471"/>
                    <a:pt x="3033" y="3390"/>
                    <a:pt x="5599" y="2910"/>
                  </a:cubicBezTo>
                  <a:lnTo>
                    <a:pt x="5599" y="2910"/>
                  </a:lnTo>
                  <a:cubicBezTo>
                    <a:pt x="5551" y="2917"/>
                    <a:pt x="5461" y="2928"/>
                    <a:pt x="5342" y="2928"/>
                  </a:cubicBezTo>
                  <a:cubicBezTo>
                    <a:pt x="4725" y="2928"/>
                    <a:pt x="3322" y="2630"/>
                    <a:pt x="2936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4627346" y="2706921"/>
              <a:ext cx="110257" cy="106991"/>
            </a:xfrm>
            <a:custGeom>
              <a:rect b="b" l="l" r="r" t="t"/>
              <a:pathLst>
                <a:path extrusionOk="0" h="5472" w="5639">
                  <a:moveTo>
                    <a:pt x="1" y="2769"/>
                  </a:moveTo>
                  <a:lnTo>
                    <a:pt x="1" y="2769"/>
                  </a:lnTo>
                  <a:cubicBezTo>
                    <a:pt x="3" y="2769"/>
                    <a:pt x="4" y="2769"/>
                    <a:pt x="6" y="2769"/>
                  </a:cubicBezTo>
                  <a:lnTo>
                    <a:pt x="6" y="2769"/>
                  </a:lnTo>
                  <a:cubicBezTo>
                    <a:pt x="3" y="2769"/>
                    <a:pt x="1" y="2769"/>
                    <a:pt x="1" y="2769"/>
                  </a:cubicBezTo>
                  <a:close/>
                  <a:moveTo>
                    <a:pt x="5638" y="2903"/>
                  </a:moveTo>
                  <a:cubicBezTo>
                    <a:pt x="5624" y="2905"/>
                    <a:pt x="5610" y="2908"/>
                    <a:pt x="5596" y="2910"/>
                  </a:cubicBezTo>
                  <a:lnTo>
                    <a:pt x="5596" y="2910"/>
                  </a:lnTo>
                  <a:cubicBezTo>
                    <a:pt x="5623" y="2906"/>
                    <a:pt x="5638" y="2903"/>
                    <a:pt x="5638" y="2903"/>
                  </a:cubicBezTo>
                  <a:close/>
                  <a:moveTo>
                    <a:pt x="2903" y="0"/>
                  </a:moveTo>
                  <a:lnTo>
                    <a:pt x="2903" y="0"/>
                  </a:lnTo>
                  <a:cubicBezTo>
                    <a:pt x="2903" y="2"/>
                    <a:pt x="3293" y="2770"/>
                    <a:pt x="115" y="2770"/>
                  </a:cubicBezTo>
                  <a:cubicBezTo>
                    <a:pt x="79" y="2770"/>
                    <a:pt x="43" y="2770"/>
                    <a:pt x="6" y="2769"/>
                  </a:cubicBezTo>
                  <a:lnTo>
                    <a:pt x="6" y="2769"/>
                  </a:lnTo>
                  <a:cubicBezTo>
                    <a:pt x="141" y="2772"/>
                    <a:pt x="2834" y="2869"/>
                    <a:pt x="2769" y="5471"/>
                  </a:cubicBezTo>
                  <a:cubicBezTo>
                    <a:pt x="2769" y="5471"/>
                    <a:pt x="3000" y="3392"/>
                    <a:pt x="5596" y="2910"/>
                  </a:cubicBezTo>
                  <a:lnTo>
                    <a:pt x="5596" y="2910"/>
                  </a:lnTo>
                  <a:cubicBezTo>
                    <a:pt x="5547" y="2918"/>
                    <a:pt x="5459" y="2928"/>
                    <a:pt x="5342" y="2928"/>
                  </a:cubicBezTo>
                  <a:cubicBezTo>
                    <a:pt x="4724" y="2928"/>
                    <a:pt x="3315" y="2630"/>
                    <a:pt x="29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7565049" y="3722458"/>
              <a:ext cx="38499" cy="37208"/>
            </a:xfrm>
            <a:custGeom>
              <a:rect b="b" l="l" r="r" t="t"/>
              <a:pathLst>
                <a:path extrusionOk="0" h="1903" w="1969">
                  <a:moveTo>
                    <a:pt x="1968" y="1035"/>
                  </a:moveTo>
                  <a:cubicBezTo>
                    <a:pt x="1965" y="1035"/>
                    <a:pt x="1962" y="1036"/>
                    <a:pt x="1959" y="1036"/>
                  </a:cubicBezTo>
                  <a:lnTo>
                    <a:pt x="1959" y="1036"/>
                  </a:lnTo>
                  <a:cubicBezTo>
                    <a:pt x="1965" y="1035"/>
                    <a:pt x="1968" y="1035"/>
                    <a:pt x="1968" y="1035"/>
                  </a:cubicBezTo>
                  <a:close/>
                  <a:moveTo>
                    <a:pt x="1001" y="1"/>
                  </a:moveTo>
                  <a:cubicBezTo>
                    <a:pt x="1001" y="2"/>
                    <a:pt x="1130" y="969"/>
                    <a:pt x="55" y="969"/>
                  </a:cubicBezTo>
                  <a:cubicBezTo>
                    <a:pt x="37" y="969"/>
                    <a:pt x="19" y="969"/>
                    <a:pt x="0" y="968"/>
                  </a:cubicBezTo>
                  <a:lnTo>
                    <a:pt x="0" y="968"/>
                  </a:lnTo>
                  <a:cubicBezTo>
                    <a:pt x="1" y="968"/>
                    <a:pt x="1001" y="1002"/>
                    <a:pt x="968" y="1902"/>
                  </a:cubicBezTo>
                  <a:cubicBezTo>
                    <a:pt x="968" y="1902"/>
                    <a:pt x="1034" y="1206"/>
                    <a:pt x="1959" y="1036"/>
                  </a:cubicBezTo>
                  <a:lnTo>
                    <a:pt x="1959" y="1036"/>
                  </a:lnTo>
                  <a:cubicBezTo>
                    <a:pt x="1945" y="1039"/>
                    <a:pt x="1915" y="1043"/>
                    <a:pt x="1873" y="1043"/>
                  </a:cubicBezTo>
                  <a:cubicBezTo>
                    <a:pt x="1662" y="1043"/>
                    <a:pt x="1158" y="940"/>
                    <a:pt x="1001" y="1"/>
                  </a:cubicBezTo>
                  <a:close/>
                </a:path>
              </a:pathLst>
            </a:custGeom>
            <a:solidFill>
              <a:srgbClr val="FDC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5962482" y="4370141"/>
              <a:ext cx="109592" cy="106326"/>
            </a:xfrm>
            <a:custGeom>
              <a:rect b="b" l="l" r="r" t="t"/>
              <a:pathLst>
                <a:path extrusionOk="0" h="5438" w="5605">
                  <a:moveTo>
                    <a:pt x="1" y="2769"/>
                  </a:moveTo>
                  <a:cubicBezTo>
                    <a:pt x="3" y="2769"/>
                    <a:pt x="4" y="2769"/>
                    <a:pt x="6" y="2769"/>
                  </a:cubicBezTo>
                  <a:lnTo>
                    <a:pt x="6" y="2769"/>
                  </a:lnTo>
                  <a:cubicBezTo>
                    <a:pt x="3" y="2769"/>
                    <a:pt x="1" y="2769"/>
                    <a:pt x="1" y="2769"/>
                  </a:cubicBezTo>
                  <a:close/>
                  <a:moveTo>
                    <a:pt x="5605" y="2902"/>
                  </a:moveTo>
                  <a:lnTo>
                    <a:pt x="5605" y="2902"/>
                  </a:lnTo>
                  <a:cubicBezTo>
                    <a:pt x="5592" y="2905"/>
                    <a:pt x="5579" y="2907"/>
                    <a:pt x="5566" y="2910"/>
                  </a:cubicBezTo>
                  <a:lnTo>
                    <a:pt x="5566" y="2910"/>
                  </a:lnTo>
                  <a:cubicBezTo>
                    <a:pt x="5591" y="2906"/>
                    <a:pt x="5605" y="2902"/>
                    <a:pt x="5605" y="2902"/>
                  </a:cubicBezTo>
                  <a:close/>
                  <a:moveTo>
                    <a:pt x="2903" y="0"/>
                  </a:moveTo>
                  <a:cubicBezTo>
                    <a:pt x="2903" y="3"/>
                    <a:pt x="3292" y="2770"/>
                    <a:pt x="115" y="2770"/>
                  </a:cubicBezTo>
                  <a:cubicBezTo>
                    <a:pt x="79" y="2770"/>
                    <a:pt x="43" y="2770"/>
                    <a:pt x="6" y="2769"/>
                  </a:cubicBezTo>
                  <a:lnTo>
                    <a:pt x="6" y="2769"/>
                  </a:lnTo>
                  <a:cubicBezTo>
                    <a:pt x="142" y="2772"/>
                    <a:pt x="2834" y="2869"/>
                    <a:pt x="2736" y="5438"/>
                  </a:cubicBezTo>
                  <a:cubicBezTo>
                    <a:pt x="2736" y="5438"/>
                    <a:pt x="3000" y="3390"/>
                    <a:pt x="5566" y="2910"/>
                  </a:cubicBezTo>
                  <a:lnTo>
                    <a:pt x="5566" y="2910"/>
                  </a:lnTo>
                  <a:cubicBezTo>
                    <a:pt x="5518" y="2917"/>
                    <a:pt x="5428" y="2928"/>
                    <a:pt x="5310" y="2928"/>
                  </a:cubicBezTo>
                  <a:cubicBezTo>
                    <a:pt x="4692" y="2928"/>
                    <a:pt x="3290" y="2630"/>
                    <a:pt x="29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4603217" y="3063044"/>
              <a:ext cx="38499" cy="37189"/>
            </a:xfrm>
            <a:custGeom>
              <a:rect b="b" l="l" r="r" t="t"/>
              <a:pathLst>
                <a:path extrusionOk="0" h="1902" w="1969">
                  <a:moveTo>
                    <a:pt x="1" y="968"/>
                  </a:moveTo>
                  <a:lnTo>
                    <a:pt x="1" y="968"/>
                  </a:lnTo>
                  <a:cubicBezTo>
                    <a:pt x="6" y="968"/>
                    <a:pt x="11" y="968"/>
                    <a:pt x="17" y="968"/>
                  </a:cubicBezTo>
                  <a:lnTo>
                    <a:pt x="17" y="968"/>
                  </a:lnTo>
                  <a:cubicBezTo>
                    <a:pt x="6" y="968"/>
                    <a:pt x="1" y="968"/>
                    <a:pt x="1" y="968"/>
                  </a:cubicBezTo>
                  <a:close/>
                  <a:moveTo>
                    <a:pt x="1969" y="1001"/>
                  </a:moveTo>
                  <a:cubicBezTo>
                    <a:pt x="1959" y="1003"/>
                    <a:pt x="1949" y="1005"/>
                    <a:pt x="1940" y="1007"/>
                  </a:cubicBezTo>
                  <a:lnTo>
                    <a:pt x="1940" y="1007"/>
                  </a:lnTo>
                  <a:cubicBezTo>
                    <a:pt x="1958" y="1004"/>
                    <a:pt x="1969" y="1001"/>
                    <a:pt x="1969" y="1001"/>
                  </a:cubicBezTo>
                  <a:close/>
                  <a:moveTo>
                    <a:pt x="1035" y="1"/>
                  </a:moveTo>
                  <a:lnTo>
                    <a:pt x="1035" y="1"/>
                  </a:lnTo>
                  <a:cubicBezTo>
                    <a:pt x="1035" y="2"/>
                    <a:pt x="1163" y="969"/>
                    <a:pt x="57" y="969"/>
                  </a:cubicBezTo>
                  <a:cubicBezTo>
                    <a:pt x="44" y="969"/>
                    <a:pt x="30" y="969"/>
                    <a:pt x="17" y="968"/>
                  </a:cubicBezTo>
                  <a:lnTo>
                    <a:pt x="17" y="968"/>
                  </a:lnTo>
                  <a:cubicBezTo>
                    <a:pt x="145" y="973"/>
                    <a:pt x="999" y="1038"/>
                    <a:pt x="968" y="1902"/>
                  </a:cubicBezTo>
                  <a:cubicBezTo>
                    <a:pt x="968" y="1902"/>
                    <a:pt x="1066" y="1184"/>
                    <a:pt x="1940" y="1007"/>
                  </a:cubicBezTo>
                  <a:lnTo>
                    <a:pt x="1940" y="1007"/>
                  </a:lnTo>
                  <a:cubicBezTo>
                    <a:pt x="1919" y="1010"/>
                    <a:pt x="1886" y="1014"/>
                    <a:pt x="1846" y="1014"/>
                  </a:cubicBezTo>
                  <a:cubicBezTo>
                    <a:pt x="1623" y="1014"/>
                    <a:pt x="1160" y="901"/>
                    <a:pt x="10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4584309" y="2496254"/>
              <a:ext cx="38499" cy="37189"/>
            </a:xfrm>
            <a:custGeom>
              <a:rect b="b" l="l" r="r" t="t"/>
              <a:pathLst>
                <a:path extrusionOk="0" h="1902" w="1969">
                  <a:moveTo>
                    <a:pt x="0" y="967"/>
                  </a:moveTo>
                  <a:lnTo>
                    <a:pt x="0" y="967"/>
                  </a:lnTo>
                  <a:cubicBezTo>
                    <a:pt x="6" y="968"/>
                    <a:pt x="11" y="968"/>
                    <a:pt x="16" y="968"/>
                  </a:cubicBezTo>
                  <a:lnTo>
                    <a:pt x="16" y="968"/>
                  </a:lnTo>
                  <a:cubicBezTo>
                    <a:pt x="6" y="967"/>
                    <a:pt x="0" y="967"/>
                    <a:pt x="0" y="967"/>
                  </a:cubicBezTo>
                  <a:close/>
                  <a:moveTo>
                    <a:pt x="1968" y="1034"/>
                  </a:moveTo>
                  <a:lnTo>
                    <a:pt x="1968" y="1034"/>
                  </a:lnTo>
                  <a:cubicBezTo>
                    <a:pt x="1960" y="1035"/>
                    <a:pt x="1952" y="1037"/>
                    <a:pt x="1943" y="1038"/>
                  </a:cubicBezTo>
                  <a:lnTo>
                    <a:pt x="1943" y="1038"/>
                  </a:lnTo>
                  <a:cubicBezTo>
                    <a:pt x="1959" y="1036"/>
                    <a:pt x="1968" y="1034"/>
                    <a:pt x="1968" y="1034"/>
                  </a:cubicBezTo>
                  <a:close/>
                  <a:moveTo>
                    <a:pt x="1034" y="0"/>
                  </a:moveTo>
                  <a:cubicBezTo>
                    <a:pt x="1034" y="1"/>
                    <a:pt x="1163" y="968"/>
                    <a:pt x="57" y="968"/>
                  </a:cubicBezTo>
                  <a:cubicBezTo>
                    <a:pt x="43" y="968"/>
                    <a:pt x="30" y="968"/>
                    <a:pt x="16" y="968"/>
                  </a:cubicBezTo>
                  <a:lnTo>
                    <a:pt x="16" y="968"/>
                  </a:lnTo>
                  <a:cubicBezTo>
                    <a:pt x="145" y="973"/>
                    <a:pt x="998" y="1038"/>
                    <a:pt x="968" y="1901"/>
                  </a:cubicBezTo>
                  <a:cubicBezTo>
                    <a:pt x="968" y="1901"/>
                    <a:pt x="1066" y="1181"/>
                    <a:pt x="1943" y="1038"/>
                  </a:cubicBezTo>
                  <a:lnTo>
                    <a:pt x="1943" y="1038"/>
                  </a:lnTo>
                  <a:cubicBezTo>
                    <a:pt x="1927" y="1040"/>
                    <a:pt x="1903" y="1042"/>
                    <a:pt x="1874" y="1042"/>
                  </a:cubicBezTo>
                  <a:cubicBezTo>
                    <a:pt x="1663" y="1042"/>
                    <a:pt x="1165" y="940"/>
                    <a:pt x="10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6780396" y="1320262"/>
              <a:ext cx="45675" cy="46320"/>
            </a:xfrm>
            <a:custGeom>
              <a:rect b="b" l="l" r="r" t="t"/>
              <a:pathLst>
                <a:path extrusionOk="0" h="2369" w="2336">
                  <a:moveTo>
                    <a:pt x="1168" y="600"/>
                  </a:moveTo>
                  <a:cubicBezTo>
                    <a:pt x="1502" y="600"/>
                    <a:pt x="1769" y="867"/>
                    <a:pt x="1769" y="1168"/>
                  </a:cubicBezTo>
                  <a:cubicBezTo>
                    <a:pt x="1769" y="1501"/>
                    <a:pt x="1502" y="1768"/>
                    <a:pt x="1168" y="1768"/>
                  </a:cubicBezTo>
                  <a:cubicBezTo>
                    <a:pt x="835" y="1768"/>
                    <a:pt x="568" y="1501"/>
                    <a:pt x="568" y="1168"/>
                  </a:cubicBezTo>
                  <a:cubicBezTo>
                    <a:pt x="568" y="867"/>
                    <a:pt x="835" y="600"/>
                    <a:pt x="1168" y="600"/>
                  </a:cubicBezTo>
                  <a:close/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cubicBezTo>
                    <a:pt x="1" y="1835"/>
                    <a:pt x="501" y="2368"/>
                    <a:pt x="1168" y="2368"/>
                  </a:cubicBezTo>
                  <a:cubicBezTo>
                    <a:pt x="1802" y="2368"/>
                    <a:pt x="2336" y="1835"/>
                    <a:pt x="2336" y="1168"/>
                  </a:cubicBezTo>
                  <a:cubicBezTo>
                    <a:pt x="2336" y="534"/>
                    <a:pt x="1802" y="0"/>
                    <a:pt x="1168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7291753" y="1558968"/>
              <a:ext cx="38499" cy="37208"/>
            </a:xfrm>
            <a:custGeom>
              <a:rect b="b" l="l" r="r" t="t"/>
              <a:pathLst>
                <a:path extrusionOk="0" h="1903" w="1969">
                  <a:moveTo>
                    <a:pt x="1969" y="1002"/>
                  </a:moveTo>
                  <a:lnTo>
                    <a:pt x="1969" y="1002"/>
                  </a:lnTo>
                  <a:cubicBezTo>
                    <a:pt x="1966" y="1002"/>
                    <a:pt x="1962" y="1003"/>
                    <a:pt x="1959" y="1003"/>
                  </a:cubicBezTo>
                  <a:lnTo>
                    <a:pt x="1959" y="1003"/>
                  </a:lnTo>
                  <a:cubicBezTo>
                    <a:pt x="1965" y="1002"/>
                    <a:pt x="1969" y="1002"/>
                    <a:pt x="1969" y="1002"/>
                  </a:cubicBezTo>
                  <a:close/>
                  <a:moveTo>
                    <a:pt x="1001" y="1"/>
                  </a:moveTo>
                  <a:cubicBezTo>
                    <a:pt x="1002" y="2"/>
                    <a:pt x="1134" y="968"/>
                    <a:pt x="1" y="968"/>
                  </a:cubicBezTo>
                  <a:cubicBezTo>
                    <a:pt x="1" y="968"/>
                    <a:pt x="1001" y="968"/>
                    <a:pt x="968" y="1902"/>
                  </a:cubicBezTo>
                  <a:cubicBezTo>
                    <a:pt x="968" y="1902"/>
                    <a:pt x="1034" y="1173"/>
                    <a:pt x="1959" y="1003"/>
                  </a:cubicBezTo>
                  <a:lnTo>
                    <a:pt x="1959" y="1003"/>
                  </a:lnTo>
                  <a:cubicBezTo>
                    <a:pt x="1944" y="1006"/>
                    <a:pt x="1913" y="1010"/>
                    <a:pt x="1870" y="1010"/>
                  </a:cubicBezTo>
                  <a:cubicBezTo>
                    <a:pt x="1656" y="1010"/>
                    <a:pt x="1157" y="909"/>
                    <a:pt x="1001" y="1"/>
                  </a:cubicBezTo>
                  <a:close/>
                </a:path>
              </a:pathLst>
            </a:custGeom>
            <a:solidFill>
              <a:srgbClr val="FDC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7298284" y="1846616"/>
              <a:ext cx="184595" cy="103061"/>
            </a:xfrm>
            <a:custGeom>
              <a:rect b="b" l="l" r="r" t="t"/>
              <a:pathLst>
                <a:path extrusionOk="0" h="5271" w="9441">
                  <a:moveTo>
                    <a:pt x="3736" y="434"/>
                  </a:moveTo>
                  <a:cubicBezTo>
                    <a:pt x="4437" y="434"/>
                    <a:pt x="5071" y="801"/>
                    <a:pt x="5404" y="1401"/>
                  </a:cubicBezTo>
                  <a:lnTo>
                    <a:pt x="5471" y="1535"/>
                  </a:lnTo>
                  <a:lnTo>
                    <a:pt x="5638" y="1501"/>
                  </a:lnTo>
                  <a:cubicBezTo>
                    <a:pt x="5738" y="1479"/>
                    <a:pt x="5838" y="1468"/>
                    <a:pt x="5934" y="1468"/>
                  </a:cubicBezTo>
                  <a:cubicBezTo>
                    <a:pt x="6544" y="1468"/>
                    <a:pt x="7057" y="1902"/>
                    <a:pt x="7172" y="2535"/>
                  </a:cubicBezTo>
                  <a:lnTo>
                    <a:pt x="7205" y="2702"/>
                  </a:lnTo>
                  <a:lnTo>
                    <a:pt x="7939" y="2702"/>
                  </a:lnTo>
                  <a:cubicBezTo>
                    <a:pt x="8540" y="2702"/>
                    <a:pt x="9007" y="3169"/>
                    <a:pt x="9007" y="3770"/>
                  </a:cubicBezTo>
                  <a:cubicBezTo>
                    <a:pt x="9007" y="4337"/>
                    <a:pt x="8540" y="4804"/>
                    <a:pt x="7939" y="4804"/>
                  </a:cubicBezTo>
                  <a:lnTo>
                    <a:pt x="1468" y="4804"/>
                  </a:lnTo>
                  <a:cubicBezTo>
                    <a:pt x="901" y="4804"/>
                    <a:pt x="434" y="4337"/>
                    <a:pt x="434" y="3770"/>
                  </a:cubicBezTo>
                  <a:cubicBezTo>
                    <a:pt x="434" y="3169"/>
                    <a:pt x="901" y="2702"/>
                    <a:pt x="1468" y="2702"/>
                  </a:cubicBezTo>
                  <a:lnTo>
                    <a:pt x="1902" y="2702"/>
                  </a:lnTo>
                  <a:lnTo>
                    <a:pt x="1868" y="2469"/>
                  </a:lnTo>
                  <a:cubicBezTo>
                    <a:pt x="1868" y="2402"/>
                    <a:pt x="1868" y="2369"/>
                    <a:pt x="1868" y="2302"/>
                  </a:cubicBezTo>
                  <a:cubicBezTo>
                    <a:pt x="1868" y="1268"/>
                    <a:pt x="2702" y="434"/>
                    <a:pt x="3736" y="434"/>
                  </a:cubicBezTo>
                  <a:close/>
                  <a:moveTo>
                    <a:pt x="3770" y="0"/>
                  </a:moveTo>
                  <a:cubicBezTo>
                    <a:pt x="2502" y="0"/>
                    <a:pt x="1468" y="1001"/>
                    <a:pt x="1435" y="2269"/>
                  </a:cubicBezTo>
                  <a:cubicBezTo>
                    <a:pt x="634" y="2302"/>
                    <a:pt x="0" y="2969"/>
                    <a:pt x="0" y="3770"/>
                  </a:cubicBezTo>
                  <a:cubicBezTo>
                    <a:pt x="0" y="4604"/>
                    <a:pt x="667" y="5271"/>
                    <a:pt x="1468" y="5271"/>
                  </a:cubicBezTo>
                  <a:lnTo>
                    <a:pt x="7939" y="5271"/>
                  </a:lnTo>
                  <a:cubicBezTo>
                    <a:pt x="8773" y="5271"/>
                    <a:pt x="9440" y="4604"/>
                    <a:pt x="9440" y="3770"/>
                  </a:cubicBezTo>
                  <a:cubicBezTo>
                    <a:pt x="9440" y="2936"/>
                    <a:pt x="8773" y="2269"/>
                    <a:pt x="7939" y="2269"/>
                  </a:cubicBezTo>
                  <a:lnTo>
                    <a:pt x="7572" y="2269"/>
                  </a:lnTo>
                  <a:cubicBezTo>
                    <a:pt x="7362" y="1547"/>
                    <a:pt x="6718" y="1015"/>
                    <a:pt x="5957" y="1015"/>
                  </a:cubicBezTo>
                  <a:cubicBezTo>
                    <a:pt x="5874" y="1015"/>
                    <a:pt x="5790" y="1021"/>
                    <a:pt x="5704" y="1034"/>
                  </a:cubicBezTo>
                  <a:cubicBezTo>
                    <a:pt x="5271" y="401"/>
                    <a:pt x="4537" y="0"/>
                    <a:pt x="37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5245679" y="3826814"/>
              <a:ext cx="1898626" cy="393318"/>
            </a:xfrm>
            <a:custGeom>
              <a:rect b="b" l="l" r="r" t="t"/>
              <a:pathLst>
                <a:path extrusionOk="0" fill="none" h="20116" w="97104">
                  <a:moveTo>
                    <a:pt x="97103" y="1"/>
                  </a:moveTo>
                  <a:cubicBezTo>
                    <a:pt x="84694" y="12443"/>
                    <a:pt x="67515" y="20115"/>
                    <a:pt x="48568" y="20115"/>
                  </a:cubicBezTo>
                  <a:cubicBezTo>
                    <a:pt x="29588" y="20115"/>
                    <a:pt x="12443" y="12443"/>
                    <a:pt x="0" y="1"/>
                  </a:cubicBez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6415141" y="1605935"/>
              <a:ext cx="684846" cy="1124445"/>
            </a:xfrm>
            <a:custGeom>
              <a:rect b="b" l="l" r="r" t="t"/>
              <a:pathLst>
                <a:path extrusionOk="0" fill="none" h="57509" w="35026">
                  <a:moveTo>
                    <a:pt x="1" y="1"/>
                  </a:moveTo>
                  <a:lnTo>
                    <a:pt x="11676" y="1"/>
                  </a:lnTo>
                  <a:lnTo>
                    <a:pt x="23351" y="1"/>
                  </a:lnTo>
                  <a:lnTo>
                    <a:pt x="35026" y="1"/>
                  </a:lnTo>
                  <a:lnTo>
                    <a:pt x="29188" y="9574"/>
                  </a:lnTo>
                  <a:lnTo>
                    <a:pt x="23351" y="19181"/>
                  </a:lnTo>
                  <a:lnTo>
                    <a:pt x="17513" y="28754"/>
                  </a:lnTo>
                  <a:lnTo>
                    <a:pt x="11676" y="38328"/>
                  </a:lnTo>
                  <a:lnTo>
                    <a:pt x="5838" y="47935"/>
                  </a:lnTo>
                  <a:lnTo>
                    <a:pt x="1" y="57508"/>
                  </a:ln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5365697" y="1657458"/>
              <a:ext cx="1642938" cy="1348810"/>
            </a:xfrm>
            <a:custGeom>
              <a:rect b="b" l="l" r="r" t="t"/>
              <a:pathLst>
                <a:path extrusionOk="0" h="68984" w="84027">
                  <a:moveTo>
                    <a:pt x="0" y="1"/>
                  </a:moveTo>
                  <a:lnTo>
                    <a:pt x="41997" y="68983"/>
                  </a:lnTo>
                  <a:lnTo>
                    <a:pt x="84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5934443" y="1447886"/>
              <a:ext cx="430487" cy="413868"/>
            </a:xfrm>
            <a:custGeom>
              <a:rect b="b" l="l" r="r" t="t"/>
              <a:pathLst>
                <a:path extrusionOk="0" h="21167" w="22017">
                  <a:moveTo>
                    <a:pt x="10996" y="0"/>
                  </a:moveTo>
                  <a:cubicBezTo>
                    <a:pt x="10834" y="0"/>
                    <a:pt x="10671" y="4"/>
                    <a:pt x="10508" y="11"/>
                  </a:cubicBezTo>
                  <a:cubicBezTo>
                    <a:pt x="4570" y="278"/>
                    <a:pt x="1" y="5282"/>
                    <a:pt x="234" y="11186"/>
                  </a:cubicBezTo>
                  <a:lnTo>
                    <a:pt x="401" y="15022"/>
                  </a:lnTo>
                  <a:cubicBezTo>
                    <a:pt x="563" y="18456"/>
                    <a:pt x="3400" y="21167"/>
                    <a:pt x="6802" y="21167"/>
                  </a:cubicBezTo>
                  <a:cubicBezTo>
                    <a:pt x="6903" y="21167"/>
                    <a:pt x="7004" y="21164"/>
                    <a:pt x="7106" y="21160"/>
                  </a:cubicBezTo>
                  <a:lnTo>
                    <a:pt x="15712" y="20793"/>
                  </a:lnTo>
                  <a:cubicBezTo>
                    <a:pt x="19281" y="20626"/>
                    <a:pt x="22016" y="17624"/>
                    <a:pt x="21849" y="14088"/>
                  </a:cubicBezTo>
                  <a:lnTo>
                    <a:pt x="21683" y="10252"/>
                  </a:lnTo>
                  <a:cubicBezTo>
                    <a:pt x="21456" y="4511"/>
                    <a:pt x="16687" y="0"/>
                    <a:pt x="1099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5934443" y="1395092"/>
              <a:ext cx="430487" cy="414435"/>
            </a:xfrm>
            <a:custGeom>
              <a:rect b="b" l="l" r="r" t="t"/>
              <a:pathLst>
                <a:path extrusionOk="0" h="21196" w="22017">
                  <a:moveTo>
                    <a:pt x="10941" y="1"/>
                  </a:moveTo>
                  <a:cubicBezTo>
                    <a:pt x="10797" y="1"/>
                    <a:pt x="10653" y="3"/>
                    <a:pt x="10508" y="9"/>
                  </a:cubicBezTo>
                  <a:cubicBezTo>
                    <a:pt x="4570" y="276"/>
                    <a:pt x="1" y="5280"/>
                    <a:pt x="234" y="11217"/>
                  </a:cubicBezTo>
                  <a:lnTo>
                    <a:pt x="401" y="15053"/>
                  </a:lnTo>
                  <a:cubicBezTo>
                    <a:pt x="564" y="18506"/>
                    <a:pt x="3430" y="21196"/>
                    <a:pt x="6858" y="21196"/>
                  </a:cubicBezTo>
                  <a:cubicBezTo>
                    <a:pt x="6940" y="21196"/>
                    <a:pt x="7023" y="21194"/>
                    <a:pt x="7106" y="21191"/>
                  </a:cubicBezTo>
                  <a:lnTo>
                    <a:pt x="15712" y="20791"/>
                  </a:lnTo>
                  <a:cubicBezTo>
                    <a:pt x="19281" y="20657"/>
                    <a:pt x="22016" y="17655"/>
                    <a:pt x="21849" y="14119"/>
                  </a:cubicBezTo>
                  <a:lnTo>
                    <a:pt x="21683" y="10283"/>
                  </a:lnTo>
                  <a:cubicBezTo>
                    <a:pt x="21455" y="4491"/>
                    <a:pt x="16656" y="1"/>
                    <a:pt x="1094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5974879" y="1484470"/>
              <a:ext cx="352864" cy="339431"/>
            </a:xfrm>
            <a:custGeom>
              <a:rect b="b" l="l" r="r" t="t"/>
              <a:pathLst>
                <a:path extrusionOk="0" h="17360" w="18047">
                  <a:moveTo>
                    <a:pt x="8975" y="0"/>
                  </a:moveTo>
                  <a:cubicBezTo>
                    <a:pt x="8853" y="0"/>
                    <a:pt x="8730" y="3"/>
                    <a:pt x="8607" y="8"/>
                  </a:cubicBezTo>
                  <a:cubicBezTo>
                    <a:pt x="3737" y="242"/>
                    <a:pt x="1" y="4345"/>
                    <a:pt x="201" y="9181"/>
                  </a:cubicBezTo>
                  <a:lnTo>
                    <a:pt x="334" y="12317"/>
                  </a:lnTo>
                  <a:cubicBezTo>
                    <a:pt x="464" y="15169"/>
                    <a:pt x="2798" y="17359"/>
                    <a:pt x="5592" y="17359"/>
                  </a:cubicBezTo>
                  <a:cubicBezTo>
                    <a:pt x="5673" y="17359"/>
                    <a:pt x="5756" y="17358"/>
                    <a:pt x="5838" y="17354"/>
                  </a:cubicBezTo>
                  <a:lnTo>
                    <a:pt x="12877" y="17054"/>
                  </a:lnTo>
                  <a:cubicBezTo>
                    <a:pt x="15779" y="16920"/>
                    <a:pt x="18047" y="14485"/>
                    <a:pt x="17913" y="11583"/>
                  </a:cubicBezTo>
                  <a:lnTo>
                    <a:pt x="17780" y="8414"/>
                  </a:lnTo>
                  <a:cubicBezTo>
                    <a:pt x="17585" y="3700"/>
                    <a:pt x="13652" y="0"/>
                    <a:pt x="8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5939018" y="1630064"/>
              <a:ext cx="425912" cy="231697"/>
            </a:xfrm>
            <a:custGeom>
              <a:rect b="b" l="l" r="r" t="t"/>
              <a:pathLst>
                <a:path extrusionOk="0" h="11850" w="21783">
                  <a:moveTo>
                    <a:pt x="100" y="1"/>
                  </a:moveTo>
                  <a:cubicBezTo>
                    <a:pt x="33" y="601"/>
                    <a:pt x="0" y="1235"/>
                    <a:pt x="33" y="1869"/>
                  </a:cubicBezTo>
                  <a:lnTo>
                    <a:pt x="200" y="5705"/>
                  </a:lnTo>
                  <a:cubicBezTo>
                    <a:pt x="330" y="9139"/>
                    <a:pt x="3166" y="11850"/>
                    <a:pt x="6568" y="11850"/>
                  </a:cubicBezTo>
                  <a:cubicBezTo>
                    <a:pt x="6669" y="11850"/>
                    <a:pt x="6770" y="11847"/>
                    <a:pt x="6872" y="11843"/>
                  </a:cubicBezTo>
                  <a:lnTo>
                    <a:pt x="15511" y="11476"/>
                  </a:lnTo>
                  <a:cubicBezTo>
                    <a:pt x="19047" y="11309"/>
                    <a:pt x="21782" y="8307"/>
                    <a:pt x="21615" y="4771"/>
                  </a:cubicBezTo>
                  <a:lnTo>
                    <a:pt x="21515" y="2436"/>
                  </a:lnTo>
                  <a:cubicBezTo>
                    <a:pt x="21015" y="5305"/>
                    <a:pt x="18547" y="7539"/>
                    <a:pt x="15511" y="7673"/>
                  </a:cubicBezTo>
                  <a:lnTo>
                    <a:pt x="6872" y="8073"/>
                  </a:lnTo>
                  <a:cubicBezTo>
                    <a:pt x="6789" y="8076"/>
                    <a:pt x="6706" y="8078"/>
                    <a:pt x="6624" y="8078"/>
                  </a:cubicBezTo>
                  <a:cubicBezTo>
                    <a:pt x="3196" y="8078"/>
                    <a:pt x="330" y="5388"/>
                    <a:pt x="167" y="19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5981410" y="1466638"/>
              <a:ext cx="339822" cy="548252"/>
            </a:xfrm>
            <a:custGeom>
              <a:rect b="b" l="l" r="r" t="t"/>
              <a:pathLst>
                <a:path extrusionOk="0" h="28040" w="17380">
                  <a:moveTo>
                    <a:pt x="8157" y="1"/>
                  </a:moveTo>
                  <a:cubicBezTo>
                    <a:pt x="8007" y="1"/>
                    <a:pt x="7857" y="7"/>
                    <a:pt x="7706" y="19"/>
                  </a:cubicBezTo>
                  <a:cubicBezTo>
                    <a:pt x="4070" y="320"/>
                    <a:pt x="1435" y="4089"/>
                    <a:pt x="1768" y="8492"/>
                  </a:cubicBezTo>
                  <a:lnTo>
                    <a:pt x="1868" y="9960"/>
                  </a:lnTo>
                  <a:cubicBezTo>
                    <a:pt x="834" y="9993"/>
                    <a:pt x="0" y="10894"/>
                    <a:pt x="34" y="11928"/>
                  </a:cubicBezTo>
                  <a:cubicBezTo>
                    <a:pt x="67" y="12995"/>
                    <a:pt x="934" y="13829"/>
                    <a:pt x="2002" y="13829"/>
                  </a:cubicBezTo>
                  <a:lnTo>
                    <a:pt x="2369" y="13829"/>
                  </a:lnTo>
                  <a:cubicBezTo>
                    <a:pt x="3102" y="16364"/>
                    <a:pt x="4804" y="18333"/>
                    <a:pt x="6905" y="19066"/>
                  </a:cubicBezTo>
                  <a:lnTo>
                    <a:pt x="7039" y="20134"/>
                  </a:lnTo>
                  <a:cubicBezTo>
                    <a:pt x="4970" y="20768"/>
                    <a:pt x="3536" y="22202"/>
                    <a:pt x="3536" y="23903"/>
                  </a:cubicBezTo>
                  <a:cubicBezTo>
                    <a:pt x="3536" y="26171"/>
                    <a:pt x="6138" y="28039"/>
                    <a:pt x="9374" y="28039"/>
                  </a:cubicBezTo>
                  <a:cubicBezTo>
                    <a:pt x="12609" y="28039"/>
                    <a:pt x="15244" y="26171"/>
                    <a:pt x="15244" y="23903"/>
                  </a:cubicBezTo>
                  <a:cubicBezTo>
                    <a:pt x="15244" y="22702"/>
                    <a:pt x="14511" y="21602"/>
                    <a:pt x="13343" y="20868"/>
                  </a:cubicBezTo>
                  <a:lnTo>
                    <a:pt x="12943" y="17599"/>
                  </a:lnTo>
                  <a:cubicBezTo>
                    <a:pt x="13910" y="16598"/>
                    <a:pt x="14644" y="15230"/>
                    <a:pt x="14978" y="13696"/>
                  </a:cubicBezTo>
                  <a:lnTo>
                    <a:pt x="15545" y="13629"/>
                  </a:lnTo>
                  <a:cubicBezTo>
                    <a:pt x="16579" y="13562"/>
                    <a:pt x="17379" y="12628"/>
                    <a:pt x="17279" y="11561"/>
                  </a:cubicBezTo>
                  <a:cubicBezTo>
                    <a:pt x="17215" y="10537"/>
                    <a:pt x="16353" y="9789"/>
                    <a:pt x="15340" y="9789"/>
                  </a:cubicBezTo>
                  <a:cubicBezTo>
                    <a:pt x="15297" y="9789"/>
                    <a:pt x="15254" y="9790"/>
                    <a:pt x="15211" y="9793"/>
                  </a:cubicBezTo>
                  <a:lnTo>
                    <a:pt x="15078" y="9826"/>
                  </a:lnTo>
                  <a:lnTo>
                    <a:pt x="14878" y="7458"/>
                  </a:lnTo>
                  <a:cubicBezTo>
                    <a:pt x="14558" y="3239"/>
                    <a:pt x="11574" y="1"/>
                    <a:pt x="8157" y="1"/>
                  </a:cubicBezTo>
                  <a:close/>
                </a:path>
              </a:pathLst>
            </a:custGeom>
            <a:solidFill>
              <a:srgbClr val="EEEEEE"/>
            </a:solidFill>
            <a:ln cap="rnd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6116425" y="1840085"/>
              <a:ext cx="6531" cy="53515"/>
            </a:xfrm>
            <a:custGeom>
              <a:rect b="b" l="l" r="r" t="t"/>
              <a:pathLst>
                <a:path extrusionOk="0" h="2737" w="334">
                  <a:moveTo>
                    <a:pt x="0" y="1"/>
                  </a:moveTo>
                  <a:lnTo>
                    <a:pt x="334" y="2736"/>
                  </a:lnTo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6116425" y="1840085"/>
              <a:ext cx="6531" cy="53515"/>
            </a:xfrm>
            <a:custGeom>
              <a:rect b="b" l="l" r="r" t="t"/>
              <a:pathLst>
                <a:path extrusionOk="0" fill="none" h="2737" w="334">
                  <a:moveTo>
                    <a:pt x="0" y="1"/>
                  </a:moveTo>
                  <a:lnTo>
                    <a:pt x="334" y="2736"/>
                  </a:lnTo>
                </a:path>
              </a:pathLst>
            </a:custGeom>
            <a:noFill/>
            <a:ln cap="rnd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6234468" y="1810736"/>
              <a:ext cx="8505" cy="69157"/>
            </a:xfrm>
            <a:custGeom>
              <a:rect b="b" l="l" r="r" t="t"/>
              <a:pathLst>
                <a:path extrusionOk="0" h="3537" w="435">
                  <a:moveTo>
                    <a:pt x="434" y="3537"/>
                  </a:moveTo>
                  <a:lnTo>
                    <a:pt x="1" y="1"/>
                  </a:lnTo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6234468" y="1810736"/>
              <a:ext cx="8505" cy="69157"/>
            </a:xfrm>
            <a:custGeom>
              <a:rect b="b" l="l" r="r" t="t"/>
              <a:pathLst>
                <a:path extrusionOk="0" fill="none" h="3537" w="435">
                  <a:moveTo>
                    <a:pt x="434" y="3537"/>
                  </a:moveTo>
                  <a:lnTo>
                    <a:pt x="1" y="1"/>
                  </a:lnTo>
                </a:path>
              </a:pathLst>
            </a:custGeom>
            <a:noFill/>
            <a:ln cap="rnd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6021201" y="1700514"/>
              <a:ext cx="140895" cy="145783"/>
            </a:xfrm>
            <a:custGeom>
              <a:rect b="b" l="l" r="r" t="t"/>
              <a:pathLst>
                <a:path extrusionOk="0" h="7456" w="7206">
                  <a:moveTo>
                    <a:pt x="0" y="0"/>
                  </a:moveTo>
                  <a:lnTo>
                    <a:pt x="0" y="0"/>
                  </a:lnTo>
                  <a:cubicBezTo>
                    <a:pt x="33" y="367"/>
                    <a:pt x="100" y="734"/>
                    <a:pt x="167" y="1101"/>
                  </a:cubicBezTo>
                  <a:cubicBezTo>
                    <a:pt x="300" y="1802"/>
                    <a:pt x="500" y="2469"/>
                    <a:pt x="767" y="3069"/>
                  </a:cubicBezTo>
                  <a:cubicBezTo>
                    <a:pt x="1168" y="4003"/>
                    <a:pt x="1735" y="4804"/>
                    <a:pt x="2368" y="5471"/>
                  </a:cubicBezTo>
                  <a:cubicBezTo>
                    <a:pt x="3036" y="6171"/>
                    <a:pt x="3769" y="6672"/>
                    <a:pt x="4603" y="7039"/>
                  </a:cubicBezTo>
                  <a:cubicBezTo>
                    <a:pt x="5270" y="7317"/>
                    <a:pt x="6007" y="7456"/>
                    <a:pt x="6755" y="7456"/>
                  </a:cubicBezTo>
                  <a:cubicBezTo>
                    <a:pt x="6905" y="7456"/>
                    <a:pt x="7055" y="7450"/>
                    <a:pt x="7205" y="74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6021201" y="1700514"/>
              <a:ext cx="140895" cy="146761"/>
            </a:xfrm>
            <a:custGeom>
              <a:rect b="b" l="l" r="r" t="t"/>
              <a:pathLst>
                <a:path extrusionOk="0" fill="none" h="7506" w="7206">
                  <a:moveTo>
                    <a:pt x="0" y="0"/>
                  </a:moveTo>
                  <a:cubicBezTo>
                    <a:pt x="33" y="367"/>
                    <a:pt x="100" y="734"/>
                    <a:pt x="167" y="1101"/>
                  </a:cubicBezTo>
                  <a:cubicBezTo>
                    <a:pt x="300" y="1802"/>
                    <a:pt x="500" y="2469"/>
                    <a:pt x="767" y="3069"/>
                  </a:cubicBezTo>
                  <a:cubicBezTo>
                    <a:pt x="1168" y="4003"/>
                    <a:pt x="1735" y="4804"/>
                    <a:pt x="2368" y="5471"/>
                  </a:cubicBezTo>
                  <a:cubicBezTo>
                    <a:pt x="3036" y="6171"/>
                    <a:pt x="3769" y="6672"/>
                    <a:pt x="4603" y="7039"/>
                  </a:cubicBezTo>
                  <a:cubicBezTo>
                    <a:pt x="5404" y="7372"/>
                    <a:pt x="6305" y="7506"/>
                    <a:pt x="7205" y="7439"/>
                  </a:cubicBezTo>
                  <a:lnTo>
                    <a:pt x="7205" y="7439"/>
                  </a:lnTo>
                  <a:lnTo>
                    <a:pt x="7205" y="7439"/>
                  </a:lnTo>
                  <a:lnTo>
                    <a:pt x="7205" y="7439"/>
                  </a:lnTo>
                  <a:lnTo>
                    <a:pt x="7205" y="7439"/>
                  </a:lnTo>
                </a:path>
              </a:pathLst>
            </a:custGeom>
            <a:noFill/>
            <a:ln cap="rnd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6014025" y="1466677"/>
              <a:ext cx="262864" cy="199924"/>
            </a:xfrm>
            <a:custGeom>
              <a:rect b="b" l="l" r="r" t="t"/>
              <a:pathLst>
                <a:path extrusionOk="0" h="10225" w="13444">
                  <a:moveTo>
                    <a:pt x="6485" y="1"/>
                  </a:moveTo>
                  <a:cubicBezTo>
                    <a:pt x="6337" y="1"/>
                    <a:pt x="6188" y="6"/>
                    <a:pt x="6038" y="17"/>
                  </a:cubicBezTo>
                  <a:cubicBezTo>
                    <a:pt x="5137" y="84"/>
                    <a:pt x="4270" y="384"/>
                    <a:pt x="3536" y="851"/>
                  </a:cubicBezTo>
                  <a:cubicBezTo>
                    <a:pt x="2769" y="1318"/>
                    <a:pt x="2102" y="1952"/>
                    <a:pt x="1568" y="2719"/>
                  </a:cubicBezTo>
                  <a:cubicBezTo>
                    <a:pt x="1034" y="3487"/>
                    <a:pt x="634" y="4354"/>
                    <a:pt x="367" y="5355"/>
                  </a:cubicBezTo>
                  <a:cubicBezTo>
                    <a:pt x="100" y="6322"/>
                    <a:pt x="0" y="7389"/>
                    <a:pt x="100" y="8490"/>
                  </a:cubicBezTo>
                  <a:lnTo>
                    <a:pt x="167" y="9357"/>
                  </a:lnTo>
                  <a:lnTo>
                    <a:pt x="234" y="10225"/>
                  </a:lnTo>
                  <a:lnTo>
                    <a:pt x="13443" y="10058"/>
                  </a:lnTo>
                  <a:lnTo>
                    <a:pt x="13376" y="9191"/>
                  </a:lnTo>
                  <a:lnTo>
                    <a:pt x="13310" y="8323"/>
                  </a:lnTo>
                  <a:lnTo>
                    <a:pt x="13243" y="7456"/>
                  </a:lnTo>
                  <a:cubicBezTo>
                    <a:pt x="13143" y="6355"/>
                    <a:pt x="12876" y="5321"/>
                    <a:pt x="12476" y="4387"/>
                  </a:cubicBezTo>
                  <a:cubicBezTo>
                    <a:pt x="12042" y="3487"/>
                    <a:pt x="11508" y="2653"/>
                    <a:pt x="10875" y="1985"/>
                  </a:cubicBezTo>
                  <a:cubicBezTo>
                    <a:pt x="10207" y="1285"/>
                    <a:pt x="9440" y="785"/>
                    <a:pt x="8640" y="418"/>
                  </a:cubicBezTo>
                  <a:cubicBezTo>
                    <a:pt x="7945" y="140"/>
                    <a:pt x="7227" y="1"/>
                    <a:pt x="64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6014025" y="1465699"/>
              <a:ext cx="262864" cy="200902"/>
            </a:xfrm>
            <a:custGeom>
              <a:rect b="b" l="l" r="r" t="t"/>
              <a:pathLst>
                <a:path extrusionOk="0" fill="none" h="10275" w="13444">
                  <a:moveTo>
                    <a:pt x="13443" y="10108"/>
                  </a:moveTo>
                  <a:lnTo>
                    <a:pt x="13376" y="9241"/>
                  </a:lnTo>
                  <a:lnTo>
                    <a:pt x="13310" y="8373"/>
                  </a:lnTo>
                  <a:lnTo>
                    <a:pt x="13243" y="7506"/>
                  </a:lnTo>
                  <a:cubicBezTo>
                    <a:pt x="13143" y="6405"/>
                    <a:pt x="12876" y="5371"/>
                    <a:pt x="12476" y="4437"/>
                  </a:cubicBezTo>
                  <a:cubicBezTo>
                    <a:pt x="12042" y="3537"/>
                    <a:pt x="11508" y="2703"/>
                    <a:pt x="10875" y="2035"/>
                  </a:cubicBezTo>
                  <a:cubicBezTo>
                    <a:pt x="10207" y="1335"/>
                    <a:pt x="9440" y="835"/>
                    <a:pt x="8640" y="468"/>
                  </a:cubicBezTo>
                  <a:cubicBezTo>
                    <a:pt x="7806" y="134"/>
                    <a:pt x="6938" y="1"/>
                    <a:pt x="6038" y="67"/>
                  </a:cubicBezTo>
                  <a:lnTo>
                    <a:pt x="6038" y="67"/>
                  </a:lnTo>
                  <a:lnTo>
                    <a:pt x="6038" y="67"/>
                  </a:lnTo>
                  <a:lnTo>
                    <a:pt x="6038" y="67"/>
                  </a:lnTo>
                  <a:lnTo>
                    <a:pt x="6038" y="67"/>
                  </a:lnTo>
                  <a:cubicBezTo>
                    <a:pt x="5137" y="134"/>
                    <a:pt x="4270" y="434"/>
                    <a:pt x="3536" y="901"/>
                  </a:cubicBezTo>
                  <a:cubicBezTo>
                    <a:pt x="2769" y="1368"/>
                    <a:pt x="2102" y="2002"/>
                    <a:pt x="1568" y="2769"/>
                  </a:cubicBezTo>
                  <a:cubicBezTo>
                    <a:pt x="1034" y="3537"/>
                    <a:pt x="634" y="4404"/>
                    <a:pt x="367" y="5405"/>
                  </a:cubicBezTo>
                  <a:cubicBezTo>
                    <a:pt x="100" y="6372"/>
                    <a:pt x="0" y="7439"/>
                    <a:pt x="100" y="8540"/>
                  </a:cubicBezTo>
                  <a:lnTo>
                    <a:pt x="167" y="9407"/>
                  </a:lnTo>
                  <a:lnTo>
                    <a:pt x="234" y="10275"/>
                  </a:lnTo>
                </a:path>
              </a:pathLst>
            </a:custGeom>
            <a:noFill/>
            <a:ln cap="rnd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974234" y="1446654"/>
              <a:ext cx="343088" cy="242862"/>
            </a:xfrm>
            <a:custGeom>
              <a:rect b="b" l="l" r="r" t="t"/>
              <a:pathLst>
                <a:path extrusionOk="0" h="12421" w="17547">
                  <a:moveTo>
                    <a:pt x="10081" y="1"/>
                  </a:moveTo>
                  <a:cubicBezTo>
                    <a:pt x="9979" y="1"/>
                    <a:pt x="9877" y="3"/>
                    <a:pt x="9774" y="7"/>
                  </a:cubicBezTo>
                  <a:lnTo>
                    <a:pt x="7172" y="107"/>
                  </a:lnTo>
                  <a:cubicBezTo>
                    <a:pt x="3136" y="308"/>
                    <a:pt x="0" y="3710"/>
                    <a:pt x="167" y="7780"/>
                  </a:cubicBezTo>
                  <a:lnTo>
                    <a:pt x="200" y="8247"/>
                  </a:lnTo>
                  <a:cubicBezTo>
                    <a:pt x="298" y="10587"/>
                    <a:pt x="2232" y="12420"/>
                    <a:pt x="4584" y="12420"/>
                  </a:cubicBezTo>
                  <a:cubicBezTo>
                    <a:pt x="4646" y="12420"/>
                    <a:pt x="4708" y="12419"/>
                    <a:pt x="4770" y="12416"/>
                  </a:cubicBezTo>
                  <a:lnTo>
                    <a:pt x="13243" y="12049"/>
                  </a:lnTo>
                  <a:cubicBezTo>
                    <a:pt x="15645" y="11949"/>
                    <a:pt x="17546" y="9914"/>
                    <a:pt x="17413" y="7479"/>
                  </a:cubicBezTo>
                  <a:lnTo>
                    <a:pt x="17413" y="7012"/>
                  </a:lnTo>
                  <a:cubicBezTo>
                    <a:pt x="17250" y="3079"/>
                    <a:pt x="13983" y="1"/>
                    <a:pt x="1008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6210985" y="1741596"/>
              <a:ext cx="61981" cy="88729"/>
            </a:xfrm>
            <a:custGeom>
              <a:rect b="b" l="l" r="r" t="t"/>
              <a:pathLst>
                <a:path extrusionOk="0" h="4538" w="3170">
                  <a:moveTo>
                    <a:pt x="3170" y="1"/>
                  </a:moveTo>
                  <a:lnTo>
                    <a:pt x="1" y="4537"/>
                  </a:lnTo>
                  <a:cubicBezTo>
                    <a:pt x="768" y="4070"/>
                    <a:pt x="1402" y="3403"/>
                    <a:pt x="1936" y="2636"/>
                  </a:cubicBezTo>
                  <a:cubicBezTo>
                    <a:pt x="2503" y="1869"/>
                    <a:pt x="2903" y="1002"/>
                    <a:pt x="317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6210985" y="1741596"/>
              <a:ext cx="61981" cy="88729"/>
            </a:xfrm>
            <a:custGeom>
              <a:rect b="b" l="l" r="r" t="t"/>
              <a:pathLst>
                <a:path extrusionOk="0" fill="none" h="4538" w="3170">
                  <a:moveTo>
                    <a:pt x="1" y="4537"/>
                  </a:moveTo>
                  <a:cubicBezTo>
                    <a:pt x="768" y="4070"/>
                    <a:pt x="1402" y="3403"/>
                    <a:pt x="1936" y="2636"/>
                  </a:cubicBezTo>
                  <a:cubicBezTo>
                    <a:pt x="2503" y="1869"/>
                    <a:pt x="2903" y="1002"/>
                    <a:pt x="3170" y="1"/>
                  </a:cubicBezTo>
                </a:path>
              </a:pathLst>
            </a:custGeom>
            <a:noFill/>
            <a:ln cap="rnd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5978144" y="1597449"/>
              <a:ext cx="337222" cy="92073"/>
            </a:xfrm>
            <a:custGeom>
              <a:rect b="b" l="l" r="r" t="t"/>
              <a:pathLst>
                <a:path extrusionOk="0" h="4709" w="17247">
                  <a:moveTo>
                    <a:pt x="17246" y="1"/>
                  </a:moveTo>
                  <a:lnTo>
                    <a:pt x="17246" y="1"/>
                  </a:lnTo>
                  <a:cubicBezTo>
                    <a:pt x="16379" y="1135"/>
                    <a:pt x="15045" y="1902"/>
                    <a:pt x="13543" y="1969"/>
                  </a:cubicBezTo>
                  <a:lnTo>
                    <a:pt x="4070" y="2369"/>
                  </a:lnTo>
                  <a:cubicBezTo>
                    <a:pt x="4004" y="2372"/>
                    <a:pt x="3938" y="2373"/>
                    <a:pt x="3873" y="2373"/>
                  </a:cubicBezTo>
                  <a:cubicBezTo>
                    <a:pt x="2315" y="2373"/>
                    <a:pt x="897" y="1620"/>
                    <a:pt x="0" y="468"/>
                  </a:cubicBezTo>
                  <a:lnTo>
                    <a:pt x="0" y="535"/>
                  </a:lnTo>
                  <a:cubicBezTo>
                    <a:pt x="98" y="2875"/>
                    <a:pt x="2032" y="4708"/>
                    <a:pt x="4384" y="4708"/>
                  </a:cubicBezTo>
                  <a:cubicBezTo>
                    <a:pt x="4446" y="4708"/>
                    <a:pt x="4508" y="4707"/>
                    <a:pt x="4570" y="4704"/>
                  </a:cubicBezTo>
                  <a:lnTo>
                    <a:pt x="13043" y="4337"/>
                  </a:lnTo>
                  <a:cubicBezTo>
                    <a:pt x="15378" y="4237"/>
                    <a:pt x="17213" y="2336"/>
                    <a:pt x="17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6187521" y="1722042"/>
              <a:ext cx="20237" cy="28097"/>
            </a:xfrm>
            <a:custGeom>
              <a:rect b="b" l="l" r="r" t="t"/>
              <a:pathLst>
                <a:path extrusionOk="0" h="1437" w="1035">
                  <a:moveTo>
                    <a:pt x="500" y="0"/>
                  </a:moveTo>
                  <a:cubicBezTo>
                    <a:pt x="234" y="0"/>
                    <a:pt x="0" y="334"/>
                    <a:pt x="0" y="734"/>
                  </a:cubicBezTo>
                  <a:cubicBezTo>
                    <a:pt x="0" y="1116"/>
                    <a:pt x="212" y="1437"/>
                    <a:pt x="493" y="1437"/>
                  </a:cubicBezTo>
                  <a:cubicBezTo>
                    <a:pt x="506" y="1437"/>
                    <a:pt x="520" y="1436"/>
                    <a:pt x="534" y="1434"/>
                  </a:cubicBezTo>
                  <a:cubicBezTo>
                    <a:pt x="801" y="1434"/>
                    <a:pt x="1034" y="1101"/>
                    <a:pt x="1034" y="701"/>
                  </a:cubicBezTo>
                  <a:cubicBezTo>
                    <a:pt x="1034" y="300"/>
                    <a:pt x="801" y="0"/>
                    <a:pt x="5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6175124" y="1694648"/>
              <a:ext cx="39144" cy="10441"/>
            </a:xfrm>
            <a:custGeom>
              <a:rect b="b" l="l" r="r" t="t"/>
              <a:pathLst>
                <a:path extrusionOk="0" fill="none" h="534" w="2002">
                  <a:moveTo>
                    <a:pt x="2002" y="0"/>
                  </a:moveTo>
                  <a:cubicBezTo>
                    <a:pt x="1601" y="33"/>
                    <a:pt x="1235" y="67"/>
                    <a:pt x="901" y="167"/>
                  </a:cubicBezTo>
                  <a:cubicBezTo>
                    <a:pt x="567" y="267"/>
                    <a:pt x="267" y="367"/>
                    <a:pt x="0" y="534"/>
                  </a:cubicBezTo>
                </a:path>
              </a:pathLst>
            </a:custGeom>
            <a:noFill/>
            <a:ln cap="rnd" cmpd="sng" w="11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6092942" y="1725953"/>
              <a:ext cx="20882" cy="28703"/>
            </a:xfrm>
            <a:custGeom>
              <a:rect b="b" l="l" r="r" t="t"/>
              <a:pathLst>
                <a:path extrusionOk="0" h="1468" w="1068">
                  <a:moveTo>
                    <a:pt x="501" y="0"/>
                  </a:moveTo>
                  <a:cubicBezTo>
                    <a:pt x="200" y="0"/>
                    <a:pt x="0" y="367"/>
                    <a:pt x="34" y="767"/>
                  </a:cubicBezTo>
                  <a:cubicBezTo>
                    <a:pt x="34" y="1168"/>
                    <a:pt x="267" y="1468"/>
                    <a:pt x="567" y="1468"/>
                  </a:cubicBezTo>
                  <a:cubicBezTo>
                    <a:pt x="834" y="1435"/>
                    <a:pt x="1068" y="1101"/>
                    <a:pt x="1034" y="701"/>
                  </a:cubicBezTo>
                  <a:cubicBezTo>
                    <a:pt x="1034" y="300"/>
                    <a:pt x="768" y="0"/>
                    <a:pt x="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6084456" y="1699849"/>
              <a:ext cx="39164" cy="7860"/>
            </a:xfrm>
            <a:custGeom>
              <a:rect b="b" l="l" r="r" t="t"/>
              <a:pathLst>
                <a:path extrusionOk="0" fill="none" h="402" w="2003">
                  <a:moveTo>
                    <a:pt x="1" y="1"/>
                  </a:moveTo>
                  <a:cubicBezTo>
                    <a:pt x="368" y="1"/>
                    <a:pt x="768" y="34"/>
                    <a:pt x="1101" y="101"/>
                  </a:cubicBezTo>
                  <a:cubicBezTo>
                    <a:pt x="1435" y="168"/>
                    <a:pt x="1735" y="268"/>
                    <a:pt x="2002" y="401"/>
                  </a:cubicBezTo>
                </a:path>
              </a:pathLst>
            </a:custGeom>
            <a:noFill/>
            <a:ln cap="rnd" cmpd="sng" w="11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6120981" y="1776831"/>
              <a:ext cx="65247" cy="8486"/>
            </a:xfrm>
            <a:custGeom>
              <a:rect b="b" l="l" r="r" t="t"/>
              <a:pathLst>
                <a:path extrusionOk="0" fill="none" h="434" w="3337">
                  <a:moveTo>
                    <a:pt x="3336" y="0"/>
                  </a:moveTo>
                  <a:cubicBezTo>
                    <a:pt x="2936" y="234"/>
                    <a:pt x="2402" y="334"/>
                    <a:pt x="1802" y="367"/>
                  </a:cubicBezTo>
                  <a:lnTo>
                    <a:pt x="1702" y="367"/>
                  </a:lnTo>
                  <a:lnTo>
                    <a:pt x="1602" y="400"/>
                  </a:lnTo>
                  <a:cubicBezTo>
                    <a:pt x="1035" y="434"/>
                    <a:pt x="468" y="434"/>
                    <a:pt x="1" y="267"/>
                  </a:cubicBezTo>
                </a:path>
              </a:pathLst>
            </a:custGeom>
            <a:noFill/>
            <a:ln cap="rnd" cmpd="sng" w="11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811179" y="1926961"/>
              <a:ext cx="271330" cy="430526"/>
            </a:xfrm>
            <a:custGeom>
              <a:rect b="b" l="l" r="r" t="t"/>
              <a:pathLst>
                <a:path extrusionOk="0" h="22019" w="13877">
                  <a:moveTo>
                    <a:pt x="9899" y="0"/>
                  </a:moveTo>
                  <a:cubicBezTo>
                    <a:pt x="8522" y="0"/>
                    <a:pt x="7203" y="829"/>
                    <a:pt x="6671" y="2196"/>
                  </a:cubicBezTo>
                  <a:lnTo>
                    <a:pt x="734" y="17207"/>
                  </a:lnTo>
                  <a:cubicBezTo>
                    <a:pt x="0" y="19008"/>
                    <a:pt x="867" y="21043"/>
                    <a:pt x="2669" y="21777"/>
                  </a:cubicBezTo>
                  <a:cubicBezTo>
                    <a:pt x="3091" y="21941"/>
                    <a:pt x="3526" y="22019"/>
                    <a:pt x="3955" y="22019"/>
                  </a:cubicBezTo>
                  <a:cubicBezTo>
                    <a:pt x="5353" y="22019"/>
                    <a:pt x="6677" y="21187"/>
                    <a:pt x="7239" y="19808"/>
                  </a:cubicBezTo>
                  <a:lnTo>
                    <a:pt x="13176" y="4831"/>
                  </a:lnTo>
                  <a:cubicBezTo>
                    <a:pt x="13877" y="3030"/>
                    <a:pt x="13009" y="995"/>
                    <a:pt x="11208" y="261"/>
                  </a:cubicBezTo>
                  <a:cubicBezTo>
                    <a:pt x="10781" y="84"/>
                    <a:pt x="10337" y="0"/>
                    <a:pt x="9899" y="0"/>
                  </a:cubicBezTo>
                  <a:close/>
                </a:path>
              </a:pathLst>
            </a:custGeom>
            <a:solidFill>
              <a:srgbClr val="FF6952"/>
            </a:solidFill>
            <a:ln cap="flat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655946" y="1814353"/>
              <a:ext cx="275241" cy="523948"/>
            </a:xfrm>
            <a:custGeom>
              <a:rect b="b" l="l" r="r" t="t"/>
              <a:pathLst>
                <a:path extrusionOk="0" h="26797" w="14077">
                  <a:moveTo>
                    <a:pt x="4663" y="1"/>
                  </a:moveTo>
                  <a:cubicBezTo>
                    <a:pt x="4599" y="1"/>
                    <a:pt x="4535" y="6"/>
                    <a:pt x="4470" y="16"/>
                  </a:cubicBezTo>
                  <a:cubicBezTo>
                    <a:pt x="3803" y="149"/>
                    <a:pt x="3402" y="783"/>
                    <a:pt x="3503" y="1417"/>
                  </a:cubicBezTo>
                  <a:lnTo>
                    <a:pt x="3803" y="3051"/>
                  </a:lnTo>
                  <a:lnTo>
                    <a:pt x="4003" y="4085"/>
                  </a:lnTo>
                  <a:cubicBezTo>
                    <a:pt x="3936" y="4119"/>
                    <a:pt x="3869" y="4152"/>
                    <a:pt x="3803" y="4185"/>
                  </a:cubicBezTo>
                  <a:lnTo>
                    <a:pt x="3736" y="3985"/>
                  </a:lnTo>
                  <a:cubicBezTo>
                    <a:pt x="3703" y="3852"/>
                    <a:pt x="3669" y="3685"/>
                    <a:pt x="3569" y="3552"/>
                  </a:cubicBezTo>
                  <a:lnTo>
                    <a:pt x="2402" y="1517"/>
                  </a:lnTo>
                  <a:cubicBezTo>
                    <a:pt x="2178" y="1137"/>
                    <a:pt x="1774" y="921"/>
                    <a:pt x="1362" y="921"/>
                  </a:cubicBezTo>
                  <a:cubicBezTo>
                    <a:pt x="1159" y="921"/>
                    <a:pt x="954" y="973"/>
                    <a:pt x="767" y="1083"/>
                  </a:cubicBezTo>
                  <a:cubicBezTo>
                    <a:pt x="200" y="1417"/>
                    <a:pt x="0" y="2151"/>
                    <a:pt x="334" y="2718"/>
                  </a:cubicBezTo>
                  <a:lnTo>
                    <a:pt x="1368" y="4519"/>
                  </a:lnTo>
                  <a:lnTo>
                    <a:pt x="1368" y="4552"/>
                  </a:lnTo>
                  <a:lnTo>
                    <a:pt x="1968" y="6087"/>
                  </a:lnTo>
                  <a:cubicBezTo>
                    <a:pt x="1534" y="7121"/>
                    <a:pt x="1534" y="8355"/>
                    <a:pt x="2135" y="9423"/>
                  </a:cubicBezTo>
                  <a:cubicBezTo>
                    <a:pt x="2402" y="9890"/>
                    <a:pt x="2769" y="10290"/>
                    <a:pt x="3169" y="10590"/>
                  </a:cubicBezTo>
                  <a:cubicBezTo>
                    <a:pt x="3169" y="10623"/>
                    <a:pt x="3169" y="10657"/>
                    <a:pt x="3202" y="10690"/>
                  </a:cubicBezTo>
                  <a:lnTo>
                    <a:pt x="8473" y="25034"/>
                  </a:lnTo>
                  <a:cubicBezTo>
                    <a:pt x="8890" y="26129"/>
                    <a:pt x="9919" y="26796"/>
                    <a:pt x="11017" y="26796"/>
                  </a:cubicBezTo>
                  <a:cubicBezTo>
                    <a:pt x="11324" y="26796"/>
                    <a:pt x="11636" y="26744"/>
                    <a:pt x="11942" y="26635"/>
                  </a:cubicBezTo>
                  <a:cubicBezTo>
                    <a:pt x="13343" y="26135"/>
                    <a:pt x="14077" y="24600"/>
                    <a:pt x="13576" y="23199"/>
                  </a:cubicBezTo>
                  <a:lnTo>
                    <a:pt x="8606" y="9723"/>
                  </a:lnTo>
                  <a:cubicBezTo>
                    <a:pt x="8740" y="9523"/>
                    <a:pt x="8840" y="9356"/>
                    <a:pt x="8906" y="9156"/>
                  </a:cubicBezTo>
                  <a:cubicBezTo>
                    <a:pt x="9240" y="8989"/>
                    <a:pt x="9507" y="8722"/>
                    <a:pt x="9674" y="8388"/>
                  </a:cubicBezTo>
                  <a:lnTo>
                    <a:pt x="11241" y="7821"/>
                  </a:lnTo>
                  <a:cubicBezTo>
                    <a:pt x="11808" y="7621"/>
                    <a:pt x="12075" y="6987"/>
                    <a:pt x="11875" y="6420"/>
                  </a:cubicBezTo>
                  <a:cubicBezTo>
                    <a:pt x="11717" y="6000"/>
                    <a:pt x="11311" y="5724"/>
                    <a:pt x="10869" y="5724"/>
                  </a:cubicBezTo>
                  <a:cubicBezTo>
                    <a:pt x="10749" y="5724"/>
                    <a:pt x="10628" y="5744"/>
                    <a:pt x="10508" y="5787"/>
                  </a:cubicBezTo>
                  <a:lnTo>
                    <a:pt x="9073" y="6320"/>
                  </a:lnTo>
                  <a:cubicBezTo>
                    <a:pt x="9073" y="6320"/>
                    <a:pt x="9040" y="6287"/>
                    <a:pt x="9040" y="6287"/>
                  </a:cubicBezTo>
                  <a:cubicBezTo>
                    <a:pt x="8940" y="6087"/>
                    <a:pt x="8873" y="5920"/>
                    <a:pt x="8773" y="5720"/>
                  </a:cubicBezTo>
                  <a:cubicBezTo>
                    <a:pt x="8706" y="5620"/>
                    <a:pt x="8640" y="5520"/>
                    <a:pt x="8573" y="5420"/>
                  </a:cubicBezTo>
                  <a:lnTo>
                    <a:pt x="8906" y="3552"/>
                  </a:lnTo>
                  <a:cubicBezTo>
                    <a:pt x="8906" y="3485"/>
                    <a:pt x="8940" y="3418"/>
                    <a:pt x="8940" y="3318"/>
                  </a:cubicBezTo>
                  <a:cubicBezTo>
                    <a:pt x="8973" y="3151"/>
                    <a:pt x="8973" y="2985"/>
                    <a:pt x="8940" y="2851"/>
                  </a:cubicBezTo>
                  <a:lnTo>
                    <a:pt x="8873" y="1650"/>
                  </a:lnTo>
                  <a:cubicBezTo>
                    <a:pt x="8840" y="1017"/>
                    <a:pt x="8306" y="516"/>
                    <a:pt x="7639" y="516"/>
                  </a:cubicBezTo>
                  <a:cubicBezTo>
                    <a:pt x="6972" y="550"/>
                    <a:pt x="6471" y="1117"/>
                    <a:pt x="6505" y="1784"/>
                  </a:cubicBezTo>
                  <a:lnTo>
                    <a:pt x="6571" y="3118"/>
                  </a:lnTo>
                  <a:lnTo>
                    <a:pt x="6438" y="3919"/>
                  </a:lnTo>
                  <a:lnTo>
                    <a:pt x="6405" y="3919"/>
                  </a:lnTo>
                  <a:lnTo>
                    <a:pt x="6305" y="3285"/>
                  </a:lnTo>
                  <a:lnTo>
                    <a:pt x="5838" y="983"/>
                  </a:lnTo>
                  <a:cubicBezTo>
                    <a:pt x="5718" y="384"/>
                    <a:pt x="5222" y="1"/>
                    <a:pt x="4663" y="1"/>
                  </a:cubicBezTo>
                  <a:close/>
                </a:path>
              </a:pathLst>
            </a:custGeom>
            <a:solidFill>
              <a:srgbClr val="EEEEEE"/>
            </a:solidFill>
            <a:ln cap="rnd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5678119" y="1898139"/>
              <a:ext cx="120678" cy="138705"/>
            </a:xfrm>
            <a:custGeom>
              <a:rect b="b" l="l" r="r" t="t"/>
              <a:pathLst>
                <a:path extrusionOk="0" h="7094" w="6172">
                  <a:moveTo>
                    <a:pt x="2469" y="1"/>
                  </a:moveTo>
                  <a:cubicBezTo>
                    <a:pt x="667" y="1001"/>
                    <a:pt x="0" y="3336"/>
                    <a:pt x="1034" y="5171"/>
                  </a:cubicBezTo>
                  <a:cubicBezTo>
                    <a:pt x="1714" y="6394"/>
                    <a:pt x="3008" y="7094"/>
                    <a:pt x="4333" y="7094"/>
                  </a:cubicBezTo>
                  <a:cubicBezTo>
                    <a:pt x="4959" y="7094"/>
                    <a:pt x="5593" y="6937"/>
                    <a:pt x="6171" y="6605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5678119" y="1898139"/>
              <a:ext cx="120678" cy="149381"/>
            </a:xfrm>
            <a:custGeom>
              <a:rect b="b" l="l" r="r" t="t"/>
              <a:pathLst>
                <a:path extrusionOk="0" fill="none" h="7640" w="6172">
                  <a:moveTo>
                    <a:pt x="2469" y="1"/>
                  </a:moveTo>
                  <a:cubicBezTo>
                    <a:pt x="667" y="1001"/>
                    <a:pt x="0" y="3336"/>
                    <a:pt x="1034" y="5171"/>
                  </a:cubicBezTo>
                  <a:cubicBezTo>
                    <a:pt x="2035" y="6972"/>
                    <a:pt x="4370" y="7639"/>
                    <a:pt x="6171" y="6605"/>
                  </a:cubicBezTo>
                </a:path>
              </a:pathLst>
            </a:custGeom>
            <a:noFill/>
            <a:ln cap="rnd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931842" y="1869806"/>
              <a:ext cx="426557" cy="556230"/>
            </a:xfrm>
            <a:custGeom>
              <a:rect b="b" l="l" r="r" t="t"/>
              <a:pathLst>
                <a:path extrusionOk="0" h="28448" w="21816">
                  <a:moveTo>
                    <a:pt x="9569" y="1"/>
                  </a:moveTo>
                  <a:cubicBezTo>
                    <a:pt x="6277" y="1"/>
                    <a:pt x="4130" y="3425"/>
                    <a:pt x="3069" y="8121"/>
                  </a:cubicBezTo>
                  <a:cubicBezTo>
                    <a:pt x="1535" y="8555"/>
                    <a:pt x="367" y="9922"/>
                    <a:pt x="300" y="11623"/>
                  </a:cubicBezTo>
                  <a:cubicBezTo>
                    <a:pt x="267" y="12824"/>
                    <a:pt x="801" y="13925"/>
                    <a:pt x="1668" y="14659"/>
                  </a:cubicBezTo>
                  <a:lnTo>
                    <a:pt x="0" y="25300"/>
                  </a:lnTo>
                  <a:cubicBezTo>
                    <a:pt x="0" y="26167"/>
                    <a:pt x="1134" y="27768"/>
                    <a:pt x="1968" y="28002"/>
                  </a:cubicBezTo>
                  <a:cubicBezTo>
                    <a:pt x="2300" y="28088"/>
                    <a:pt x="2710" y="28123"/>
                    <a:pt x="3170" y="28123"/>
                  </a:cubicBezTo>
                  <a:cubicBezTo>
                    <a:pt x="5122" y="28123"/>
                    <a:pt x="7974" y="27497"/>
                    <a:pt x="9610" y="27497"/>
                  </a:cubicBezTo>
                  <a:cubicBezTo>
                    <a:pt x="9834" y="27497"/>
                    <a:pt x="10035" y="27508"/>
                    <a:pt x="10207" y="27535"/>
                  </a:cubicBezTo>
                  <a:cubicBezTo>
                    <a:pt x="12712" y="27934"/>
                    <a:pt x="14653" y="28447"/>
                    <a:pt x="16265" y="28447"/>
                  </a:cubicBezTo>
                  <a:cubicBezTo>
                    <a:pt x="18024" y="28447"/>
                    <a:pt x="19394" y="27836"/>
                    <a:pt x="20682" y="25800"/>
                  </a:cubicBezTo>
                  <a:cubicBezTo>
                    <a:pt x="20848" y="25567"/>
                    <a:pt x="20581" y="23999"/>
                    <a:pt x="20348" y="22731"/>
                  </a:cubicBezTo>
                  <a:cubicBezTo>
                    <a:pt x="20114" y="21431"/>
                    <a:pt x="20014" y="20130"/>
                    <a:pt x="20048" y="18862"/>
                  </a:cubicBezTo>
                  <a:lnTo>
                    <a:pt x="20081" y="18562"/>
                  </a:lnTo>
                  <a:cubicBezTo>
                    <a:pt x="20081" y="17961"/>
                    <a:pt x="20148" y="17328"/>
                    <a:pt x="20248" y="16727"/>
                  </a:cubicBezTo>
                  <a:cubicBezTo>
                    <a:pt x="21816" y="6220"/>
                    <a:pt x="19748" y="749"/>
                    <a:pt x="15444" y="449"/>
                  </a:cubicBezTo>
                  <a:lnTo>
                    <a:pt x="9941" y="15"/>
                  </a:lnTo>
                  <a:cubicBezTo>
                    <a:pt x="9815" y="6"/>
                    <a:pt x="9691" y="1"/>
                    <a:pt x="9569" y="1"/>
                  </a:cubicBezTo>
                  <a:close/>
                </a:path>
              </a:pathLst>
            </a:custGeom>
            <a:solidFill>
              <a:srgbClr val="FF6952"/>
            </a:solidFill>
            <a:ln cap="flat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6009449" y="2109471"/>
              <a:ext cx="275260" cy="71152"/>
            </a:xfrm>
            <a:custGeom>
              <a:rect b="b" l="l" r="r" t="t"/>
              <a:pathLst>
                <a:path extrusionOk="0" h="3639" w="14078">
                  <a:moveTo>
                    <a:pt x="14077" y="0"/>
                  </a:moveTo>
                  <a:lnTo>
                    <a:pt x="1" y="3269"/>
                  </a:lnTo>
                  <a:lnTo>
                    <a:pt x="10175" y="3636"/>
                  </a:lnTo>
                  <a:cubicBezTo>
                    <a:pt x="10220" y="3638"/>
                    <a:pt x="10265" y="3638"/>
                    <a:pt x="10311" y="3638"/>
                  </a:cubicBezTo>
                  <a:cubicBezTo>
                    <a:pt x="11263" y="3638"/>
                    <a:pt x="12176" y="3304"/>
                    <a:pt x="12876" y="2635"/>
                  </a:cubicBezTo>
                  <a:cubicBezTo>
                    <a:pt x="13610" y="1935"/>
                    <a:pt x="14044" y="1001"/>
                    <a:pt x="14077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6009449" y="2109471"/>
              <a:ext cx="275260" cy="71758"/>
            </a:xfrm>
            <a:custGeom>
              <a:rect b="b" l="l" r="r" t="t"/>
              <a:pathLst>
                <a:path extrusionOk="0" fill="none" h="3670" w="14078">
                  <a:moveTo>
                    <a:pt x="1" y="3269"/>
                  </a:moveTo>
                  <a:lnTo>
                    <a:pt x="10175" y="3636"/>
                  </a:lnTo>
                  <a:cubicBezTo>
                    <a:pt x="11175" y="3670"/>
                    <a:pt x="12143" y="3336"/>
                    <a:pt x="12876" y="2635"/>
                  </a:cubicBezTo>
                  <a:cubicBezTo>
                    <a:pt x="13610" y="1935"/>
                    <a:pt x="14044" y="1001"/>
                    <a:pt x="14077" y="0"/>
                  </a:cubicBez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6262527" y="1950503"/>
              <a:ext cx="322851" cy="404971"/>
            </a:xfrm>
            <a:custGeom>
              <a:rect b="b" l="l" r="r" t="t"/>
              <a:pathLst>
                <a:path extrusionOk="0" h="20712" w="16512">
                  <a:moveTo>
                    <a:pt x="3996" y="1"/>
                  </a:moveTo>
                  <a:cubicBezTo>
                    <a:pt x="3358" y="1"/>
                    <a:pt x="2713" y="171"/>
                    <a:pt x="2135" y="525"/>
                  </a:cubicBezTo>
                  <a:cubicBezTo>
                    <a:pt x="501" y="1559"/>
                    <a:pt x="0" y="3727"/>
                    <a:pt x="1034" y="5362"/>
                  </a:cubicBezTo>
                  <a:lnTo>
                    <a:pt x="9574" y="19071"/>
                  </a:lnTo>
                  <a:cubicBezTo>
                    <a:pt x="10242" y="20129"/>
                    <a:pt x="11372" y="20711"/>
                    <a:pt x="12537" y="20711"/>
                  </a:cubicBezTo>
                  <a:cubicBezTo>
                    <a:pt x="13174" y="20711"/>
                    <a:pt x="13821" y="20537"/>
                    <a:pt x="14410" y="20172"/>
                  </a:cubicBezTo>
                  <a:cubicBezTo>
                    <a:pt x="16045" y="19138"/>
                    <a:pt x="16512" y="16970"/>
                    <a:pt x="15478" y="15335"/>
                  </a:cubicBezTo>
                  <a:lnTo>
                    <a:pt x="6972" y="1626"/>
                  </a:lnTo>
                  <a:cubicBezTo>
                    <a:pt x="6304" y="569"/>
                    <a:pt x="5161" y="1"/>
                    <a:pt x="3996" y="1"/>
                  </a:cubicBezTo>
                  <a:close/>
                </a:path>
              </a:pathLst>
            </a:custGeom>
            <a:solidFill>
              <a:srgbClr val="FF6952"/>
            </a:solidFill>
            <a:ln cap="flat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6175124" y="2242237"/>
              <a:ext cx="384168" cy="220278"/>
            </a:xfrm>
            <a:custGeom>
              <a:rect b="b" l="l" r="r" t="t"/>
              <a:pathLst>
                <a:path extrusionOk="0" h="11266" w="19648">
                  <a:moveTo>
                    <a:pt x="16653" y="0"/>
                  </a:moveTo>
                  <a:cubicBezTo>
                    <a:pt x="16397" y="0"/>
                    <a:pt x="16137" y="37"/>
                    <a:pt x="15878" y="115"/>
                  </a:cubicBezTo>
                  <a:lnTo>
                    <a:pt x="7139" y="2817"/>
                  </a:lnTo>
                  <a:cubicBezTo>
                    <a:pt x="6552" y="2460"/>
                    <a:pt x="5867" y="2259"/>
                    <a:pt x="5159" y="2259"/>
                  </a:cubicBezTo>
                  <a:cubicBezTo>
                    <a:pt x="4942" y="2259"/>
                    <a:pt x="4723" y="2278"/>
                    <a:pt x="4504" y="2317"/>
                  </a:cubicBezTo>
                  <a:cubicBezTo>
                    <a:pt x="2836" y="2617"/>
                    <a:pt x="1601" y="3951"/>
                    <a:pt x="1335" y="5519"/>
                  </a:cubicBezTo>
                  <a:lnTo>
                    <a:pt x="200" y="8955"/>
                  </a:lnTo>
                  <a:cubicBezTo>
                    <a:pt x="0" y="9555"/>
                    <a:pt x="301" y="10189"/>
                    <a:pt x="901" y="10423"/>
                  </a:cubicBezTo>
                  <a:cubicBezTo>
                    <a:pt x="1024" y="10467"/>
                    <a:pt x="1150" y="10487"/>
                    <a:pt x="1273" y="10487"/>
                  </a:cubicBezTo>
                  <a:cubicBezTo>
                    <a:pt x="1618" y="10487"/>
                    <a:pt x="1948" y="10326"/>
                    <a:pt x="2169" y="10056"/>
                  </a:cubicBezTo>
                  <a:lnTo>
                    <a:pt x="2169" y="10056"/>
                  </a:lnTo>
                  <a:cubicBezTo>
                    <a:pt x="2135" y="10523"/>
                    <a:pt x="2402" y="11023"/>
                    <a:pt x="2902" y="11190"/>
                  </a:cubicBezTo>
                  <a:cubicBezTo>
                    <a:pt x="3035" y="11241"/>
                    <a:pt x="3168" y="11265"/>
                    <a:pt x="3299" y="11265"/>
                  </a:cubicBezTo>
                  <a:cubicBezTo>
                    <a:pt x="3762" y="11265"/>
                    <a:pt x="4188" y="10965"/>
                    <a:pt x="4370" y="10523"/>
                  </a:cubicBezTo>
                  <a:lnTo>
                    <a:pt x="4537" y="9989"/>
                  </a:lnTo>
                  <a:cubicBezTo>
                    <a:pt x="4537" y="10456"/>
                    <a:pt x="4837" y="10890"/>
                    <a:pt x="5304" y="11056"/>
                  </a:cubicBezTo>
                  <a:cubicBezTo>
                    <a:pt x="5422" y="11098"/>
                    <a:pt x="5545" y="11118"/>
                    <a:pt x="5667" y="11118"/>
                  </a:cubicBezTo>
                  <a:cubicBezTo>
                    <a:pt x="6129" y="11118"/>
                    <a:pt x="6580" y="10831"/>
                    <a:pt x="6738" y="10356"/>
                  </a:cubicBezTo>
                  <a:lnTo>
                    <a:pt x="7039" y="9489"/>
                  </a:lnTo>
                  <a:cubicBezTo>
                    <a:pt x="7672" y="9155"/>
                    <a:pt x="8173" y="8655"/>
                    <a:pt x="8506" y="8054"/>
                  </a:cubicBezTo>
                  <a:lnTo>
                    <a:pt x="17446" y="5286"/>
                  </a:lnTo>
                  <a:cubicBezTo>
                    <a:pt x="18847" y="4852"/>
                    <a:pt x="19648" y="3351"/>
                    <a:pt x="19247" y="1917"/>
                  </a:cubicBezTo>
                  <a:cubicBezTo>
                    <a:pt x="18892" y="768"/>
                    <a:pt x="17819" y="0"/>
                    <a:pt x="16653" y="0"/>
                  </a:cubicBezTo>
                  <a:close/>
                </a:path>
              </a:pathLst>
            </a:custGeom>
            <a:solidFill>
              <a:srgbClr val="EEEEEE"/>
            </a:solidFill>
            <a:ln cap="rnd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5903138" y="2478636"/>
              <a:ext cx="568098" cy="61336"/>
            </a:xfrm>
            <a:custGeom>
              <a:rect b="b" l="l" r="r" t="t"/>
              <a:pathLst>
                <a:path extrusionOk="0" h="3137" w="29055">
                  <a:moveTo>
                    <a:pt x="0" y="0"/>
                  </a:moveTo>
                  <a:lnTo>
                    <a:pt x="0" y="3136"/>
                  </a:lnTo>
                  <a:lnTo>
                    <a:pt x="29054" y="3136"/>
                  </a:lnTo>
                  <a:lnTo>
                    <a:pt x="290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5954016" y="2416672"/>
              <a:ext cx="489829" cy="81553"/>
            </a:xfrm>
            <a:custGeom>
              <a:rect b="b" l="l" r="r" t="t"/>
              <a:pathLst>
                <a:path extrusionOk="0" h="4171" w="25052">
                  <a:moveTo>
                    <a:pt x="2068" y="1"/>
                  </a:moveTo>
                  <a:cubicBezTo>
                    <a:pt x="934" y="1"/>
                    <a:pt x="0" y="901"/>
                    <a:pt x="0" y="2035"/>
                  </a:cubicBezTo>
                  <a:cubicBezTo>
                    <a:pt x="0" y="3169"/>
                    <a:pt x="901" y="4103"/>
                    <a:pt x="2035" y="4103"/>
                  </a:cubicBezTo>
                  <a:lnTo>
                    <a:pt x="23017" y="4170"/>
                  </a:lnTo>
                  <a:cubicBezTo>
                    <a:pt x="24117" y="4170"/>
                    <a:pt x="25051" y="3236"/>
                    <a:pt x="25051" y="2102"/>
                  </a:cubicBezTo>
                  <a:cubicBezTo>
                    <a:pt x="25051" y="968"/>
                    <a:pt x="24151" y="67"/>
                    <a:pt x="23017" y="67"/>
                  </a:cubicBezTo>
                  <a:lnTo>
                    <a:pt x="206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1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6078590" y="2454508"/>
              <a:ext cx="24147" cy="23502"/>
            </a:xfrm>
            <a:custGeom>
              <a:rect b="b" l="l" r="r" t="t"/>
              <a:pathLst>
                <a:path extrusionOk="0" h="1202" w="1235">
                  <a:moveTo>
                    <a:pt x="601" y="0"/>
                  </a:moveTo>
                  <a:cubicBezTo>
                    <a:pt x="267" y="0"/>
                    <a:pt x="0" y="267"/>
                    <a:pt x="0" y="601"/>
                  </a:cubicBezTo>
                  <a:cubicBezTo>
                    <a:pt x="0" y="934"/>
                    <a:pt x="267" y="1201"/>
                    <a:pt x="601" y="1201"/>
                  </a:cubicBezTo>
                  <a:cubicBezTo>
                    <a:pt x="934" y="1201"/>
                    <a:pt x="1235" y="934"/>
                    <a:pt x="1235" y="601"/>
                  </a:cubicBezTo>
                  <a:cubicBezTo>
                    <a:pt x="1235" y="267"/>
                    <a:pt x="968" y="0"/>
                    <a:pt x="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5883565" y="2048816"/>
              <a:ext cx="610488" cy="375682"/>
            </a:xfrm>
            <a:custGeom>
              <a:rect b="b" l="l" r="r" t="t"/>
              <a:pathLst>
                <a:path extrusionOk="0" h="19214" w="31223">
                  <a:moveTo>
                    <a:pt x="5771" y="0"/>
                  </a:moveTo>
                  <a:cubicBezTo>
                    <a:pt x="2502" y="0"/>
                    <a:pt x="1" y="2902"/>
                    <a:pt x="468" y="6104"/>
                  </a:cubicBezTo>
                  <a:lnTo>
                    <a:pt x="2035" y="14611"/>
                  </a:lnTo>
                  <a:cubicBezTo>
                    <a:pt x="2402" y="17246"/>
                    <a:pt x="4671" y="19214"/>
                    <a:pt x="7339" y="19214"/>
                  </a:cubicBezTo>
                  <a:lnTo>
                    <a:pt x="23918" y="19214"/>
                  </a:lnTo>
                  <a:cubicBezTo>
                    <a:pt x="26586" y="19214"/>
                    <a:pt x="28855" y="17246"/>
                    <a:pt x="29222" y="14611"/>
                  </a:cubicBezTo>
                  <a:lnTo>
                    <a:pt x="30789" y="6104"/>
                  </a:lnTo>
                  <a:cubicBezTo>
                    <a:pt x="31223" y="2902"/>
                    <a:pt x="28721" y="0"/>
                    <a:pt x="25486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000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5934443" y="1447886"/>
              <a:ext cx="430487" cy="413868"/>
            </a:xfrm>
            <a:custGeom>
              <a:rect b="b" l="l" r="r" t="t"/>
              <a:pathLst>
                <a:path extrusionOk="0" h="21167" w="22017">
                  <a:moveTo>
                    <a:pt x="10996" y="0"/>
                  </a:moveTo>
                  <a:cubicBezTo>
                    <a:pt x="10834" y="0"/>
                    <a:pt x="10671" y="4"/>
                    <a:pt x="10508" y="11"/>
                  </a:cubicBezTo>
                  <a:cubicBezTo>
                    <a:pt x="4570" y="278"/>
                    <a:pt x="1" y="5282"/>
                    <a:pt x="234" y="11186"/>
                  </a:cubicBezTo>
                  <a:lnTo>
                    <a:pt x="401" y="15022"/>
                  </a:lnTo>
                  <a:cubicBezTo>
                    <a:pt x="563" y="18456"/>
                    <a:pt x="3400" y="21167"/>
                    <a:pt x="6802" y="21167"/>
                  </a:cubicBezTo>
                  <a:cubicBezTo>
                    <a:pt x="6903" y="21167"/>
                    <a:pt x="7004" y="21164"/>
                    <a:pt x="7106" y="21160"/>
                  </a:cubicBezTo>
                  <a:lnTo>
                    <a:pt x="15712" y="20793"/>
                  </a:lnTo>
                  <a:cubicBezTo>
                    <a:pt x="19281" y="20626"/>
                    <a:pt x="22016" y="17624"/>
                    <a:pt x="21849" y="14088"/>
                  </a:cubicBezTo>
                  <a:lnTo>
                    <a:pt x="21683" y="10252"/>
                  </a:lnTo>
                  <a:cubicBezTo>
                    <a:pt x="21456" y="4511"/>
                    <a:pt x="16687" y="0"/>
                    <a:pt x="1099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5934443" y="1395092"/>
              <a:ext cx="430487" cy="414435"/>
            </a:xfrm>
            <a:custGeom>
              <a:rect b="b" l="l" r="r" t="t"/>
              <a:pathLst>
                <a:path extrusionOk="0" h="21196" w="22017">
                  <a:moveTo>
                    <a:pt x="10941" y="1"/>
                  </a:moveTo>
                  <a:cubicBezTo>
                    <a:pt x="10797" y="1"/>
                    <a:pt x="10653" y="3"/>
                    <a:pt x="10508" y="9"/>
                  </a:cubicBezTo>
                  <a:cubicBezTo>
                    <a:pt x="4570" y="276"/>
                    <a:pt x="1" y="5280"/>
                    <a:pt x="234" y="11217"/>
                  </a:cubicBezTo>
                  <a:lnTo>
                    <a:pt x="401" y="15053"/>
                  </a:lnTo>
                  <a:cubicBezTo>
                    <a:pt x="564" y="18506"/>
                    <a:pt x="3430" y="21196"/>
                    <a:pt x="6858" y="21196"/>
                  </a:cubicBezTo>
                  <a:cubicBezTo>
                    <a:pt x="6940" y="21196"/>
                    <a:pt x="7023" y="21194"/>
                    <a:pt x="7106" y="21191"/>
                  </a:cubicBezTo>
                  <a:lnTo>
                    <a:pt x="15712" y="20791"/>
                  </a:lnTo>
                  <a:cubicBezTo>
                    <a:pt x="19281" y="20657"/>
                    <a:pt x="22016" y="17655"/>
                    <a:pt x="21849" y="14119"/>
                  </a:cubicBezTo>
                  <a:lnTo>
                    <a:pt x="21683" y="10283"/>
                  </a:lnTo>
                  <a:cubicBezTo>
                    <a:pt x="21455" y="4491"/>
                    <a:pt x="16656" y="1"/>
                    <a:pt x="1094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5974879" y="1484470"/>
              <a:ext cx="352864" cy="339431"/>
            </a:xfrm>
            <a:custGeom>
              <a:rect b="b" l="l" r="r" t="t"/>
              <a:pathLst>
                <a:path extrusionOk="0" h="17360" w="18047">
                  <a:moveTo>
                    <a:pt x="8975" y="0"/>
                  </a:moveTo>
                  <a:cubicBezTo>
                    <a:pt x="8853" y="0"/>
                    <a:pt x="8730" y="3"/>
                    <a:pt x="8607" y="8"/>
                  </a:cubicBezTo>
                  <a:cubicBezTo>
                    <a:pt x="3737" y="242"/>
                    <a:pt x="1" y="4345"/>
                    <a:pt x="201" y="9181"/>
                  </a:cubicBezTo>
                  <a:lnTo>
                    <a:pt x="334" y="12317"/>
                  </a:lnTo>
                  <a:cubicBezTo>
                    <a:pt x="464" y="15169"/>
                    <a:pt x="2798" y="17359"/>
                    <a:pt x="5592" y="17359"/>
                  </a:cubicBezTo>
                  <a:cubicBezTo>
                    <a:pt x="5673" y="17359"/>
                    <a:pt x="5756" y="17358"/>
                    <a:pt x="5838" y="17354"/>
                  </a:cubicBezTo>
                  <a:lnTo>
                    <a:pt x="12877" y="17054"/>
                  </a:lnTo>
                  <a:cubicBezTo>
                    <a:pt x="15779" y="16920"/>
                    <a:pt x="18047" y="14485"/>
                    <a:pt x="17913" y="11583"/>
                  </a:cubicBezTo>
                  <a:lnTo>
                    <a:pt x="17780" y="8414"/>
                  </a:lnTo>
                  <a:cubicBezTo>
                    <a:pt x="17585" y="3700"/>
                    <a:pt x="13652" y="0"/>
                    <a:pt x="8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5981410" y="1466638"/>
              <a:ext cx="339822" cy="548252"/>
            </a:xfrm>
            <a:custGeom>
              <a:rect b="b" l="l" r="r" t="t"/>
              <a:pathLst>
                <a:path extrusionOk="0" h="28040" w="17380">
                  <a:moveTo>
                    <a:pt x="8157" y="1"/>
                  </a:moveTo>
                  <a:cubicBezTo>
                    <a:pt x="8007" y="1"/>
                    <a:pt x="7857" y="7"/>
                    <a:pt x="7706" y="19"/>
                  </a:cubicBezTo>
                  <a:cubicBezTo>
                    <a:pt x="4070" y="320"/>
                    <a:pt x="1435" y="4089"/>
                    <a:pt x="1768" y="8492"/>
                  </a:cubicBezTo>
                  <a:lnTo>
                    <a:pt x="1868" y="9960"/>
                  </a:lnTo>
                  <a:cubicBezTo>
                    <a:pt x="834" y="9993"/>
                    <a:pt x="0" y="10894"/>
                    <a:pt x="34" y="11928"/>
                  </a:cubicBezTo>
                  <a:cubicBezTo>
                    <a:pt x="67" y="12995"/>
                    <a:pt x="934" y="13829"/>
                    <a:pt x="2002" y="13829"/>
                  </a:cubicBezTo>
                  <a:lnTo>
                    <a:pt x="2369" y="13829"/>
                  </a:lnTo>
                  <a:cubicBezTo>
                    <a:pt x="3102" y="16364"/>
                    <a:pt x="4804" y="18333"/>
                    <a:pt x="6905" y="19066"/>
                  </a:cubicBezTo>
                  <a:lnTo>
                    <a:pt x="7039" y="20134"/>
                  </a:lnTo>
                  <a:cubicBezTo>
                    <a:pt x="4970" y="20768"/>
                    <a:pt x="3536" y="22202"/>
                    <a:pt x="3536" y="23903"/>
                  </a:cubicBezTo>
                  <a:cubicBezTo>
                    <a:pt x="3536" y="26171"/>
                    <a:pt x="6138" y="28039"/>
                    <a:pt x="9374" y="28039"/>
                  </a:cubicBezTo>
                  <a:cubicBezTo>
                    <a:pt x="12609" y="28039"/>
                    <a:pt x="15244" y="26171"/>
                    <a:pt x="15244" y="23903"/>
                  </a:cubicBezTo>
                  <a:cubicBezTo>
                    <a:pt x="15244" y="22702"/>
                    <a:pt x="14511" y="21602"/>
                    <a:pt x="13343" y="20868"/>
                  </a:cubicBezTo>
                  <a:lnTo>
                    <a:pt x="12943" y="17599"/>
                  </a:lnTo>
                  <a:cubicBezTo>
                    <a:pt x="13910" y="16598"/>
                    <a:pt x="14644" y="15230"/>
                    <a:pt x="14978" y="13696"/>
                  </a:cubicBezTo>
                  <a:lnTo>
                    <a:pt x="15545" y="13629"/>
                  </a:lnTo>
                  <a:cubicBezTo>
                    <a:pt x="16579" y="13562"/>
                    <a:pt x="17379" y="12628"/>
                    <a:pt x="17279" y="11561"/>
                  </a:cubicBezTo>
                  <a:cubicBezTo>
                    <a:pt x="17215" y="10537"/>
                    <a:pt x="16353" y="9789"/>
                    <a:pt x="15340" y="9789"/>
                  </a:cubicBezTo>
                  <a:cubicBezTo>
                    <a:pt x="15297" y="9789"/>
                    <a:pt x="15254" y="9790"/>
                    <a:pt x="15211" y="9793"/>
                  </a:cubicBezTo>
                  <a:lnTo>
                    <a:pt x="15078" y="9826"/>
                  </a:lnTo>
                  <a:lnTo>
                    <a:pt x="14878" y="7458"/>
                  </a:lnTo>
                  <a:cubicBezTo>
                    <a:pt x="14558" y="3239"/>
                    <a:pt x="11574" y="1"/>
                    <a:pt x="8157" y="1"/>
                  </a:cubicBezTo>
                  <a:close/>
                </a:path>
              </a:pathLst>
            </a:custGeom>
            <a:solidFill>
              <a:srgbClr val="EEEEEE"/>
            </a:solidFill>
            <a:ln cap="rnd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6116425" y="1840085"/>
              <a:ext cx="6531" cy="53515"/>
            </a:xfrm>
            <a:custGeom>
              <a:rect b="b" l="l" r="r" t="t"/>
              <a:pathLst>
                <a:path extrusionOk="0" h="2737" w="334">
                  <a:moveTo>
                    <a:pt x="0" y="1"/>
                  </a:moveTo>
                  <a:lnTo>
                    <a:pt x="334" y="2736"/>
                  </a:lnTo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6116425" y="1840085"/>
              <a:ext cx="6531" cy="53515"/>
            </a:xfrm>
            <a:custGeom>
              <a:rect b="b" l="l" r="r" t="t"/>
              <a:pathLst>
                <a:path extrusionOk="0" fill="none" h="2737" w="334">
                  <a:moveTo>
                    <a:pt x="0" y="1"/>
                  </a:moveTo>
                  <a:lnTo>
                    <a:pt x="334" y="2736"/>
                  </a:lnTo>
                </a:path>
              </a:pathLst>
            </a:custGeom>
            <a:noFill/>
            <a:ln cap="rnd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6234468" y="1810736"/>
              <a:ext cx="8505" cy="69157"/>
            </a:xfrm>
            <a:custGeom>
              <a:rect b="b" l="l" r="r" t="t"/>
              <a:pathLst>
                <a:path extrusionOk="0" h="3537" w="435">
                  <a:moveTo>
                    <a:pt x="434" y="3537"/>
                  </a:moveTo>
                  <a:lnTo>
                    <a:pt x="1" y="1"/>
                  </a:lnTo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6234468" y="1810736"/>
              <a:ext cx="8505" cy="69157"/>
            </a:xfrm>
            <a:custGeom>
              <a:rect b="b" l="l" r="r" t="t"/>
              <a:pathLst>
                <a:path extrusionOk="0" fill="none" h="3537" w="435">
                  <a:moveTo>
                    <a:pt x="434" y="3537"/>
                  </a:moveTo>
                  <a:lnTo>
                    <a:pt x="1" y="1"/>
                  </a:lnTo>
                </a:path>
              </a:pathLst>
            </a:custGeom>
            <a:noFill/>
            <a:ln cap="rnd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6021201" y="1700514"/>
              <a:ext cx="140895" cy="145783"/>
            </a:xfrm>
            <a:custGeom>
              <a:rect b="b" l="l" r="r" t="t"/>
              <a:pathLst>
                <a:path extrusionOk="0" h="7456" w="7206">
                  <a:moveTo>
                    <a:pt x="0" y="0"/>
                  </a:moveTo>
                  <a:lnTo>
                    <a:pt x="0" y="0"/>
                  </a:lnTo>
                  <a:cubicBezTo>
                    <a:pt x="33" y="367"/>
                    <a:pt x="100" y="734"/>
                    <a:pt x="167" y="1101"/>
                  </a:cubicBezTo>
                  <a:cubicBezTo>
                    <a:pt x="300" y="1802"/>
                    <a:pt x="500" y="2469"/>
                    <a:pt x="767" y="3069"/>
                  </a:cubicBezTo>
                  <a:cubicBezTo>
                    <a:pt x="1168" y="4003"/>
                    <a:pt x="1735" y="4804"/>
                    <a:pt x="2368" y="5471"/>
                  </a:cubicBezTo>
                  <a:cubicBezTo>
                    <a:pt x="3036" y="6171"/>
                    <a:pt x="3769" y="6672"/>
                    <a:pt x="4603" y="7039"/>
                  </a:cubicBezTo>
                  <a:cubicBezTo>
                    <a:pt x="5270" y="7317"/>
                    <a:pt x="6007" y="7456"/>
                    <a:pt x="6755" y="7456"/>
                  </a:cubicBezTo>
                  <a:cubicBezTo>
                    <a:pt x="6905" y="7456"/>
                    <a:pt x="7055" y="7450"/>
                    <a:pt x="7205" y="74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6021201" y="1700514"/>
              <a:ext cx="140895" cy="146761"/>
            </a:xfrm>
            <a:custGeom>
              <a:rect b="b" l="l" r="r" t="t"/>
              <a:pathLst>
                <a:path extrusionOk="0" fill="none" h="7506" w="7206">
                  <a:moveTo>
                    <a:pt x="0" y="0"/>
                  </a:moveTo>
                  <a:cubicBezTo>
                    <a:pt x="33" y="367"/>
                    <a:pt x="100" y="734"/>
                    <a:pt x="167" y="1101"/>
                  </a:cubicBezTo>
                  <a:cubicBezTo>
                    <a:pt x="300" y="1802"/>
                    <a:pt x="500" y="2469"/>
                    <a:pt x="767" y="3069"/>
                  </a:cubicBezTo>
                  <a:cubicBezTo>
                    <a:pt x="1168" y="4003"/>
                    <a:pt x="1735" y="4804"/>
                    <a:pt x="2368" y="5471"/>
                  </a:cubicBezTo>
                  <a:cubicBezTo>
                    <a:pt x="3036" y="6171"/>
                    <a:pt x="3769" y="6672"/>
                    <a:pt x="4603" y="7039"/>
                  </a:cubicBezTo>
                  <a:cubicBezTo>
                    <a:pt x="5404" y="7372"/>
                    <a:pt x="6305" y="7506"/>
                    <a:pt x="7205" y="7439"/>
                  </a:cubicBezTo>
                  <a:lnTo>
                    <a:pt x="7205" y="7439"/>
                  </a:lnTo>
                  <a:lnTo>
                    <a:pt x="7205" y="7439"/>
                  </a:lnTo>
                  <a:lnTo>
                    <a:pt x="7205" y="7439"/>
                  </a:lnTo>
                  <a:lnTo>
                    <a:pt x="7205" y="7439"/>
                  </a:lnTo>
                </a:path>
              </a:pathLst>
            </a:custGeom>
            <a:noFill/>
            <a:ln cap="rnd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6014025" y="1466677"/>
              <a:ext cx="262864" cy="199924"/>
            </a:xfrm>
            <a:custGeom>
              <a:rect b="b" l="l" r="r" t="t"/>
              <a:pathLst>
                <a:path extrusionOk="0" h="10225" w="13444">
                  <a:moveTo>
                    <a:pt x="6485" y="1"/>
                  </a:moveTo>
                  <a:cubicBezTo>
                    <a:pt x="6337" y="1"/>
                    <a:pt x="6188" y="6"/>
                    <a:pt x="6038" y="17"/>
                  </a:cubicBezTo>
                  <a:cubicBezTo>
                    <a:pt x="5137" y="84"/>
                    <a:pt x="4270" y="384"/>
                    <a:pt x="3536" y="851"/>
                  </a:cubicBezTo>
                  <a:cubicBezTo>
                    <a:pt x="2769" y="1318"/>
                    <a:pt x="2102" y="1952"/>
                    <a:pt x="1568" y="2719"/>
                  </a:cubicBezTo>
                  <a:cubicBezTo>
                    <a:pt x="1034" y="3487"/>
                    <a:pt x="634" y="4354"/>
                    <a:pt x="367" y="5355"/>
                  </a:cubicBezTo>
                  <a:cubicBezTo>
                    <a:pt x="100" y="6322"/>
                    <a:pt x="0" y="7389"/>
                    <a:pt x="100" y="8490"/>
                  </a:cubicBezTo>
                  <a:lnTo>
                    <a:pt x="167" y="9357"/>
                  </a:lnTo>
                  <a:lnTo>
                    <a:pt x="234" y="10225"/>
                  </a:lnTo>
                  <a:lnTo>
                    <a:pt x="13443" y="10058"/>
                  </a:lnTo>
                  <a:lnTo>
                    <a:pt x="13376" y="9191"/>
                  </a:lnTo>
                  <a:lnTo>
                    <a:pt x="13310" y="8323"/>
                  </a:lnTo>
                  <a:lnTo>
                    <a:pt x="13243" y="7456"/>
                  </a:lnTo>
                  <a:cubicBezTo>
                    <a:pt x="13143" y="6355"/>
                    <a:pt x="12876" y="5321"/>
                    <a:pt x="12476" y="4387"/>
                  </a:cubicBezTo>
                  <a:cubicBezTo>
                    <a:pt x="12042" y="3487"/>
                    <a:pt x="11508" y="2653"/>
                    <a:pt x="10875" y="1985"/>
                  </a:cubicBezTo>
                  <a:cubicBezTo>
                    <a:pt x="10207" y="1285"/>
                    <a:pt x="9440" y="785"/>
                    <a:pt x="8640" y="418"/>
                  </a:cubicBezTo>
                  <a:cubicBezTo>
                    <a:pt x="7945" y="140"/>
                    <a:pt x="7227" y="1"/>
                    <a:pt x="64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6014025" y="1465699"/>
              <a:ext cx="262864" cy="200902"/>
            </a:xfrm>
            <a:custGeom>
              <a:rect b="b" l="l" r="r" t="t"/>
              <a:pathLst>
                <a:path extrusionOk="0" fill="none" h="10275" w="13444">
                  <a:moveTo>
                    <a:pt x="13443" y="10108"/>
                  </a:moveTo>
                  <a:lnTo>
                    <a:pt x="13376" y="9241"/>
                  </a:lnTo>
                  <a:lnTo>
                    <a:pt x="13310" y="8373"/>
                  </a:lnTo>
                  <a:lnTo>
                    <a:pt x="13243" y="7506"/>
                  </a:lnTo>
                  <a:cubicBezTo>
                    <a:pt x="13143" y="6405"/>
                    <a:pt x="12876" y="5371"/>
                    <a:pt x="12476" y="4437"/>
                  </a:cubicBezTo>
                  <a:cubicBezTo>
                    <a:pt x="12042" y="3537"/>
                    <a:pt x="11508" y="2703"/>
                    <a:pt x="10875" y="2035"/>
                  </a:cubicBezTo>
                  <a:cubicBezTo>
                    <a:pt x="10207" y="1335"/>
                    <a:pt x="9440" y="835"/>
                    <a:pt x="8640" y="468"/>
                  </a:cubicBezTo>
                  <a:cubicBezTo>
                    <a:pt x="7806" y="134"/>
                    <a:pt x="6938" y="1"/>
                    <a:pt x="6038" y="67"/>
                  </a:cubicBezTo>
                  <a:lnTo>
                    <a:pt x="6038" y="67"/>
                  </a:lnTo>
                  <a:lnTo>
                    <a:pt x="6038" y="67"/>
                  </a:lnTo>
                  <a:lnTo>
                    <a:pt x="6038" y="67"/>
                  </a:lnTo>
                  <a:lnTo>
                    <a:pt x="6038" y="67"/>
                  </a:lnTo>
                  <a:cubicBezTo>
                    <a:pt x="5137" y="134"/>
                    <a:pt x="4270" y="434"/>
                    <a:pt x="3536" y="901"/>
                  </a:cubicBezTo>
                  <a:cubicBezTo>
                    <a:pt x="2769" y="1368"/>
                    <a:pt x="2102" y="2002"/>
                    <a:pt x="1568" y="2769"/>
                  </a:cubicBezTo>
                  <a:cubicBezTo>
                    <a:pt x="1034" y="3537"/>
                    <a:pt x="634" y="4404"/>
                    <a:pt x="367" y="5405"/>
                  </a:cubicBezTo>
                  <a:cubicBezTo>
                    <a:pt x="100" y="6372"/>
                    <a:pt x="0" y="7439"/>
                    <a:pt x="100" y="8540"/>
                  </a:cubicBezTo>
                  <a:lnTo>
                    <a:pt x="167" y="9407"/>
                  </a:lnTo>
                  <a:lnTo>
                    <a:pt x="234" y="10275"/>
                  </a:lnTo>
                </a:path>
              </a:pathLst>
            </a:custGeom>
            <a:noFill/>
            <a:ln cap="rnd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5974234" y="1446654"/>
              <a:ext cx="343088" cy="242862"/>
            </a:xfrm>
            <a:custGeom>
              <a:rect b="b" l="l" r="r" t="t"/>
              <a:pathLst>
                <a:path extrusionOk="0" h="12421" w="17547">
                  <a:moveTo>
                    <a:pt x="10081" y="1"/>
                  </a:moveTo>
                  <a:cubicBezTo>
                    <a:pt x="9979" y="1"/>
                    <a:pt x="9877" y="3"/>
                    <a:pt x="9774" y="7"/>
                  </a:cubicBezTo>
                  <a:lnTo>
                    <a:pt x="7172" y="107"/>
                  </a:lnTo>
                  <a:cubicBezTo>
                    <a:pt x="3136" y="308"/>
                    <a:pt x="0" y="3710"/>
                    <a:pt x="167" y="7780"/>
                  </a:cubicBezTo>
                  <a:lnTo>
                    <a:pt x="200" y="8247"/>
                  </a:lnTo>
                  <a:cubicBezTo>
                    <a:pt x="298" y="10587"/>
                    <a:pt x="2232" y="12420"/>
                    <a:pt x="4584" y="12420"/>
                  </a:cubicBezTo>
                  <a:cubicBezTo>
                    <a:pt x="4646" y="12420"/>
                    <a:pt x="4708" y="12419"/>
                    <a:pt x="4770" y="12416"/>
                  </a:cubicBezTo>
                  <a:lnTo>
                    <a:pt x="13243" y="12049"/>
                  </a:lnTo>
                  <a:cubicBezTo>
                    <a:pt x="15645" y="11949"/>
                    <a:pt x="17546" y="9914"/>
                    <a:pt x="17413" y="7479"/>
                  </a:cubicBezTo>
                  <a:lnTo>
                    <a:pt x="17413" y="7012"/>
                  </a:lnTo>
                  <a:cubicBezTo>
                    <a:pt x="17250" y="3079"/>
                    <a:pt x="13983" y="1"/>
                    <a:pt x="1008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6210985" y="1741596"/>
              <a:ext cx="61981" cy="88729"/>
            </a:xfrm>
            <a:custGeom>
              <a:rect b="b" l="l" r="r" t="t"/>
              <a:pathLst>
                <a:path extrusionOk="0" h="4538" w="3170">
                  <a:moveTo>
                    <a:pt x="3170" y="1"/>
                  </a:moveTo>
                  <a:lnTo>
                    <a:pt x="1" y="4537"/>
                  </a:lnTo>
                  <a:cubicBezTo>
                    <a:pt x="768" y="4070"/>
                    <a:pt x="1402" y="3403"/>
                    <a:pt x="1936" y="2636"/>
                  </a:cubicBezTo>
                  <a:cubicBezTo>
                    <a:pt x="2503" y="1869"/>
                    <a:pt x="2903" y="1002"/>
                    <a:pt x="317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6210985" y="1741596"/>
              <a:ext cx="61981" cy="88729"/>
            </a:xfrm>
            <a:custGeom>
              <a:rect b="b" l="l" r="r" t="t"/>
              <a:pathLst>
                <a:path extrusionOk="0" fill="none" h="4538" w="3170">
                  <a:moveTo>
                    <a:pt x="1" y="4537"/>
                  </a:moveTo>
                  <a:cubicBezTo>
                    <a:pt x="768" y="4070"/>
                    <a:pt x="1402" y="3403"/>
                    <a:pt x="1936" y="2636"/>
                  </a:cubicBezTo>
                  <a:cubicBezTo>
                    <a:pt x="2503" y="1869"/>
                    <a:pt x="2903" y="1002"/>
                    <a:pt x="3170" y="1"/>
                  </a:cubicBezTo>
                </a:path>
              </a:pathLst>
            </a:custGeom>
            <a:noFill/>
            <a:ln cap="rnd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6187521" y="1722042"/>
              <a:ext cx="20237" cy="28097"/>
            </a:xfrm>
            <a:custGeom>
              <a:rect b="b" l="l" r="r" t="t"/>
              <a:pathLst>
                <a:path extrusionOk="0" h="1437" w="1035">
                  <a:moveTo>
                    <a:pt x="500" y="0"/>
                  </a:moveTo>
                  <a:cubicBezTo>
                    <a:pt x="234" y="0"/>
                    <a:pt x="0" y="334"/>
                    <a:pt x="0" y="734"/>
                  </a:cubicBezTo>
                  <a:cubicBezTo>
                    <a:pt x="0" y="1116"/>
                    <a:pt x="212" y="1437"/>
                    <a:pt x="493" y="1437"/>
                  </a:cubicBezTo>
                  <a:cubicBezTo>
                    <a:pt x="506" y="1437"/>
                    <a:pt x="520" y="1436"/>
                    <a:pt x="534" y="1434"/>
                  </a:cubicBezTo>
                  <a:cubicBezTo>
                    <a:pt x="801" y="1434"/>
                    <a:pt x="1034" y="1101"/>
                    <a:pt x="1034" y="701"/>
                  </a:cubicBezTo>
                  <a:cubicBezTo>
                    <a:pt x="1034" y="300"/>
                    <a:pt x="801" y="0"/>
                    <a:pt x="5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6175124" y="1694648"/>
              <a:ext cx="39144" cy="10441"/>
            </a:xfrm>
            <a:custGeom>
              <a:rect b="b" l="l" r="r" t="t"/>
              <a:pathLst>
                <a:path extrusionOk="0" fill="none" h="534" w="2002">
                  <a:moveTo>
                    <a:pt x="2002" y="0"/>
                  </a:moveTo>
                  <a:cubicBezTo>
                    <a:pt x="1601" y="33"/>
                    <a:pt x="1235" y="67"/>
                    <a:pt x="901" y="167"/>
                  </a:cubicBezTo>
                  <a:cubicBezTo>
                    <a:pt x="567" y="267"/>
                    <a:pt x="267" y="367"/>
                    <a:pt x="0" y="534"/>
                  </a:cubicBezTo>
                </a:path>
              </a:pathLst>
            </a:custGeom>
            <a:noFill/>
            <a:ln cap="rnd" cmpd="sng" w="11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6092942" y="1725953"/>
              <a:ext cx="20882" cy="28703"/>
            </a:xfrm>
            <a:custGeom>
              <a:rect b="b" l="l" r="r" t="t"/>
              <a:pathLst>
                <a:path extrusionOk="0" h="1468" w="1068">
                  <a:moveTo>
                    <a:pt x="501" y="0"/>
                  </a:moveTo>
                  <a:cubicBezTo>
                    <a:pt x="200" y="0"/>
                    <a:pt x="0" y="367"/>
                    <a:pt x="34" y="767"/>
                  </a:cubicBezTo>
                  <a:cubicBezTo>
                    <a:pt x="34" y="1168"/>
                    <a:pt x="267" y="1468"/>
                    <a:pt x="567" y="1468"/>
                  </a:cubicBezTo>
                  <a:cubicBezTo>
                    <a:pt x="834" y="1435"/>
                    <a:pt x="1068" y="1101"/>
                    <a:pt x="1034" y="701"/>
                  </a:cubicBezTo>
                  <a:cubicBezTo>
                    <a:pt x="1034" y="300"/>
                    <a:pt x="768" y="0"/>
                    <a:pt x="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6084456" y="1699849"/>
              <a:ext cx="39164" cy="7860"/>
            </a:xfrm>
            <a:custGeom>
              <a:rect b="b" l="l" r="r" t="t"/>
              <a:pathLst>
                <a:path extrusionOk="0" fill="none" h="402" w="2003">
                  <a:moveTo>
                    <a:pt x="1" y="1"/>
                  </a:moveTo>
                  <a:cubicBezTo>
                    <a:pt x="368" y="1"/>
                    <a:pt x="768" y="34"/>
                    <a:pt x="1101" y="101"/>
                  </a:cubicBezTo>
                  <a:cubicBezTo>
                    <a:pt x="1435" y="168"/>
                    <a:pt x="1735" y="268"/>
                    <a:pt x="2002" y="401"/>
                  </a:cubicBezTo>
                </a:path>
              </a:pathLst>
            </a:custGeom>
            <a:noFill/>
            <a:ln cap="rnd" cmpd="sng" w="11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6120981" y="1776831"/>
              <a:ext cx="65247" cy="8486"/>
            </a:xfrm>
            <a:custGeom>
              <a:rect b="b" l="l" r="r" t="t"/>
              <a:pathLst>
                <a:path extrusionOk="0" fill="none" h="434" w="3337">
                  <a:moveTo>
                    <a:pt x="3336" y="0"/>
                  </a:moveTo>
                  <a:cubicBezTo>
                    <a:pt x="2936" y="234"/>
                    <a:pt x="2402" y="334"/>
                    <a:pt x="1802" y="367"/>
                  </a:cubicBezTo>
                  <a:lnTo>
                    <a:pt x="1702" y="367"/>
                  </a:lnTo>
                  <a:lnTo>
                    <a:pt x="1602" y="400"/>
                  </a:lnTo>
                  <a:cubicBezTo>
                    <a:pt x="1035" y="434"/>
                    <a:pt x="468" y="434"/>
                    <a:pt x="1" y="267"/>
                  </a:cubicBezTo>
                </a:path>
              </a:pathLst>
            </a:custGeom>
            <a:noFill/>
            <a:ln cap="rnd" cmpd="sng" w="11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6441889" y="2948247"/>
              <a:ext cx="1388579" cy="1387934"/>
            </a:xfrm>
            <a:custGeom>
              <a:rect b="b" l="l" r="r" t="t"/>
              <a:pathLst>
                <a:path extrusionOk="0" h="70985" w="71018">
                  <a:moveTo>
                    <a:pt x="35492" y="1"/>
                  </a:moveTo>
                  <a:lnTo>
                    <a:pt x="0" y="35493"/>
                  </a:lnTo>
                  <a:lnTo>
                    <a:pt x="35492" y="70985"/>
                  </a:lnTo>
                  <a:lnTo>
                    <a:pt x="71018" y="35493"/>
                  </a:lnTo>
                  <a:lnTo>
                    <a:pt x="35492" y="1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6372104" y="2878461"/>
              <a:ext cx="1528145" cy="1528165"/>
            </a:xfrm>
            <a:custGeom>
              <a:rect b="b" l="l" r="r" t="t"/>
              <a:pathLst>
                <a:path extrusionOk="0" fill="none" h="78157" w="78156">
                  <a:moveTo>
                    <a:pt x="3202" y="42297"/>
                  </a:moveTo>
                  <a:lnTo>
                    <a:pt x="0" y="39062"/>
                  </a:lnTo>
                  <a:lnTo>
                    <a:pt x="9774" y="29288"/>
                  </a:lnTo>
                  <a:lnTo>
                    <a:pt x="19547" y="19514"/>
                  </a:lnTo>
                  <a:lnTo>
                    <a:pt x="29321" y="9741"/>
                  </a:lnTo>
                  <a:lnTo>
                    <a:pt x="39061" y="0"/>
                  </a:lnTo>
                  <a:lnTo>
                    <a:pt x="48835" y="9741"/>
                  </a:lnTo>
                  <a:lnTo>
                    <a:pt x="58609" y="19514"/>
                  </a:lnTo>
                  <a:lnTo>
                    <a:pt x="68382" y="29288"/>
                  </a:lnTo>
                  <a:lnTo>
                    <a:pt x="78156" y="39062"/>
                  </a:lnTo>
                  <a:lnTo>
                    <a:pt x="68382" y="48835"/>
                  </a:lnTo>
                  <a:lnTo>
                    <a:pt x="58609" y="58609"/>
                  </a:lnTo>
                  <a:lnTo>
                    <a:pt x="48835" y="68383"/>
                  </a:lnTo>
                  <a:lnTo>
                    <a:pt x="39061" y="78156"/>
                  </a:lnTo>
                  <a:lnTo>
                    <a:pt x="29321" y="68383"/>
                  </a:ln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6687127" y="4089023"/>
              <a:ext cx="706373" cy="81553"/>
            </a:xfrm>
            <a:custGeom>
              <a:rect b="b" l="l" r="r" t="t"/>
              <a:pathLst>
                <a:path extrusionOk="0" h="4171" w="36127">
                  <a:moveTo>
                    <a:pt x="2069" y="0"/>
                  </a:moveTo>
                  <a:cubicBezTo>
                    <a:pt x="935" y="0"/>
                    <a:pt x="1" y="901"/>
                    <a:pt x="1" y="2035"/>
                  </a:cubicBezTo>
                  <a:cubicBezTo>
                    <a:pt x="1" y="3169"/>
                    <a:pt x="901" y="4103"/>
                    <a:pt x="2035" y="4103"/>
                  </a:cubicBezTo>
                  <a:lnTo>
                    <a:pt x="34058" y="4170"/>
                  </a:lnTo>
                  <a:cubicBezTo>
                    <a:pt x="34078" y="4171"/>
                    <a:pt x="34098" y="4171"/>
                    <a:pt x="34117" y="4171"/>
                  </a:cubicBezTo>
                  <a:cubicBezTo>
                    <a:pt x="35225" y="4171"/>
                    <a:pt x="36126" y="3250"/>
                    <a:pt x="36126" y="2135"/>
                  </a:cubicBezTo>
                  <a:cubicBezTo>
                    <a:pt x="36126" y="1001"/>
                    <a:pt x="35226" y="100"/>
                    <a:pt x="34092" y="100"/>
                  </a:cubicBezTo>
                  <a:lnTo>
                    <a:pt x="2069" y="0"/>
                  </a:lnTo>
                  <a:close/>
                </a:path>
              </a:pathLst>
            </a:custGeom>
            <a:solidFill>
              <a:srgbClr val="E7BC3D"/>
            </a:solidFill>
            <a:ln cap="flat" cmpd="sng" w="11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6687127" y="4089023"/>
              <a:ext cx="489829" cy="80908"/>
            </a:xfrm>
            <a:custGeom>
              <a:rect b="b" l="l" r="r" t="t"/>
              <a:pathLst>
                <a:path extrusionOk="0" h="4138" w="25052">
                  <a:moveTo>
                    <a:pt x="2069" y="0"/>
                  </a:moveTo>
                  <a:cubicBezTo>
                    <a:pt x="935" y="0"/>
                    <a:pt x="1" y="901"/>
                    <a:pt x="1" y="2035"/>
                  </a:cubicBezTo>
                  <a:cubicBezTo>
                    <a:pt x="1" y="3169"/>
                    <a:pt x="901" y="4103"/>
                    <a:pt x="2035" y="4103"/>
                  </a:cubicBezTo>
                  <a:lnTo>
                    <a:pt x="23017" y="4137"/>
                  </a:lnTo>
                  <a:cubicBezTo>
                    <a:pt x="23037" y="4137"/>
                    <a:pt x="23056" y="4138"/>
                    <a:pt x="23076" y="4138"/>
                  </a:cubicBezTo>
                  <a:cubicBezTo>
                    <a:pt x="24182" y="4138"/>
                    <a:pt x="25052" y="3216"/>
                    <a:pt x="25052" y="2102"/>
                  </a:cubicBezTo>
                  <a:cubicBezTo>
                    <a:pt x="25052" y="968"/>
                    <a:pt x="24151" y="67"/>
                    <a:pt x="23017" y="67"/>
                  </a:cubicBezTo>
                  <a:lnTo>
                    <a:pt x="2069" y="0"/>
                  </a:lnTo>
                  <a:close/>
                </a:path>
              </a:pathLst>
            </a:custGeom>
            <a:solidFill>
              <a:srgbClr val="E7BC3D"/>
            </a:solidFill>
            <a:ln cap="flat" cmpd="sng" w="11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7215436" y="4120973"/>
              <a:ext cx="115477" cy="18946"/>
            </a:xfrm>
            <a:custGeom>
              <a:rect b="b" l="l" r="r" t="t"/>
              <a:pathLst>
                <a:path extrusionOk="0" h="969" w="5906">
                  <a:moveTo>
                    <a:pt x="468" y="1"/>
                  </a:moveTo>
                  <a:cubicBezTo>
                    <a:pt x="201" y="1"/>
                    <a:pt x="1" y="201"/>
                    <a:pt x="1" y="468"/>
                  </a:cubicBezTo>
                  <a:cubicBezTo>
                    <a:pt x="1" y="735"/>
                    <a:pt x="201" y="968"/>
                    <a:pt x="468" y="968"/>
                  </a:cubicBezTo>
                  <a:lnTo>
                    <a:pt x="5405" y="968"/>
                  </a:lnTo>
                  <a:cubicBezTo>
                    <a:pt x="5672" y="968"/>
                    <a:pt x="5905" y="768"/>
                    <a:pt x="5905" y="501"/>
                  </a:cubicBezTo>
                  <a:cubicBezTo>
                    <a:pt x="5905" y="234"/>
                    <a:pt x="5672" y="1"/>
                    <a:pt x="54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6517541" y="3682022"/>
              <a:ext cx="639856" cy="425912"/>
            </a:xfrm>
            <a:custGeom>
              <a:rect b="b" l="l" r="r" t="t"/>
              <a:pathLst>
                <a:path extrusionOk="0" h="21783" w="32725">
                  <a:moveTo>
                    <a:pt x="4504" y="1"/>
                  </a:moveTo>
                  <a:cubicBezTo>
                    <a:pt x="1835" y="1"/>
                    <a:pt x="1" y="2636"/>
                    <a:pt x="1068" y="5037"/>
                  </a:cubicBezTo>
                  <a:lnTo>
                    <a:pt x="7406" y="19514"/>
                  </a:lnTo>
                  <a:cubicBezTo>
                    <a:pt x="8007" y="20849"/>
                    <a:pt x="9341" y="21716"/>
                    <a:pt x="10842" y="21716"/>
                  </a:cubicBezTo>
                  <a:lnTo>
                    <a:pt x="28254" y="21783"/>
                  </a:lnTo>
                  <a:cubicBezTo>
                    <a:pt x="30923" y="21783"/>
                    <a:pt x="32724" y="19148"/>
                    <a:pt x="31690" y="16746"/>
                  </a:cubicBezTo>
                  <a:lnTo>
                    <a:pt x="25319" y="2235"/>
                  </a:lnTo>
                  <a:cubicBezTo>
                    <a:pt x="24752" y="901"/>
                    <a:pt x="23384" y="34"/>
                    <a:pt x="21916" y="34"/>
                  </a:cubicBezTo>
                  <a:lnTo>
                    <a:pt x="4504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1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6473976" y="3682022"/>
              <a:ext cx="618837" cy="425912"/>
            </a:xfrm>
            <a:custGeom>
              <a:rect b="b" l="l" r="r" t="t"/>
              <a:pathLst>
                <a:path extrusionOk="0" h="21783" w="31650">
                  <a:moveTo>
                    <a:pt x="4414" y="0"/>
                  </a:moveTo>
                  <a:cubicBezTo>
                    <a:pt x="1773" y="0"/>
                    <a:pt x="0" y="2650"/>
                    <a:pt x="1028" y="5004"/>
                  </a:cubicBezTo>
                  <a:lnTo>
                    <a:pt x="7399" y="19514"/>
                  </a:lnTo>
                  <a:cubicBezTo>
                    <a:pt x="7966" y="20849"/>
                    <a:pt x="9301" y="21716"/>
                    <a:pt x="10802" y="21716"/>
                  </a:cubicBezTo>
                  <a:lnTo>
                    <a:pt x="28214" y="21783"/>
                  </a:lnTo>
                  <a:lnTo>
                    <a:pt x="31650" y="16746"/>
                  </a:lnTo>
                  <a:lnTo>
                    <a:pt x="25279" y="2235"/>
                  </a:lnTo>
                  <a:cubicBezTo>
                    <a:pt x="24712" y="901"/>
                    <a:pt x="23377" y="34"/>
                    <a:pt x="21876" y="34"/>
                  </a:cubicBezTo>
                  <a:lnTo>
                    <a:pt x="4464" y="1"/>
                  </a:lnTo>
                  <a:cubicBezTo>
                    <a:pt x="4447" y="0"/>
                    <a:pt x="4431" y="0"/>
                    <a:pt x="44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6473839" y="3681377"/>
              <a:ext cx="618973" cy="426557"/>
            </a:xfrm>
            <a:custGeom>
              <a:rect b="b" l="l" r="r" t="t"/>
              <a:pathLst>
                <a:path extrusionOk="0" fill="none" h="21816" w="31657">
                  <a:moveTo>
                    <a:pt x="31657" y="16779"/>
                  </a:moveTo>
                  <a:lnTo>
                    <a:pt x="25286" y="2268"/>
                  </a:lnTo>
                  <a:cubicBezTo>
                    <a:pt x="24719" y="934"/>
                    <a:pt x="23384" y="67"/>
                    <a:pt x="21883" y="67"/>
                  </a:cubicBezTo>
                  <a:lnTo>
                    <a:pt x="4471" y="34"/>
                  </a:lnTo>
                  <a:cubicBezTo>
                    <a:pt x="1802" y="0"/>
                    <a:pt x="1" y="2669"/>
                    <a:pt x="1035" y="5037"/>
                  </a:cubicBezTo>
                  <a:lnTo>
                    <a:pt x="7406" y="19547"/>
                  </a:lnTo>
                  <a:cubicBezTo>
                    <a:pt x="7973" y="20882"/>
                    <a:pt x="9308" y="21749"/>
                    <a:pt x="10809" y="21749"/>
                  </a:cubicBezTo>
                  <a:lnTo>
                    <a:pt x="28221" y="21816"/>
                  </a:lnTo>
                </a:path>
              </a:pathLst>
            </a:custGeom>
            <a:noFill/>
            <a:ln cap="rnd" cmpd="sng" w="11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6811700" y="4126859"/>
              <a:ext cx="24167" cy="23483"/>
            </a:xfrm>
            <a:custGeom>
              <a:rect b="b" l="l" r="r" t="t"/>
              <a:pathLst>
                <a:path extrusionOk="0" h="1201" w="1236">
                  <a:moveTo>
                    <a:pt x="601" y="0"/>
                  </a:moveTo>
                  <a:cubicBezTo>
                    <a:pt x="268" y="0"/>
                    <a:pt x="1" y="267"/>
                    <a:pt x="1" y="601"/>
                  </a:cubicBezTo>
                  <a:cubicBezTo>
                    <a:pt x="1" y="934"/>
                    <a:pt x="268" y="1201"/>
                    <a:pt x="601" y="1201"/>
                  </a:cubicBezTo>
                  <a:cubicBezTo>
                    <a:pt x="935" y="1201"/>
                    <a:pt x="1235" y="934"/>
                    <a:pt x="1235" y="601"/>
                  </a:cubicBezTo>
                  <a:cubicBezTo>
                    <a:pt x="1235" y="267"/>
                    <a:pt x="968" y="0"/>
                    <a:pt x="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4452559" y="3059779"/>
              <a:ext cx="1256835" cy="1256854"/>
            </a:xfrm>
            <a:custGeom>
              <a:rect b="b" l="l" r="r" t="t"/>
              <a:pathLst>
                <a:path extrusionOk="0" fill="none" h="64281" w="64280">
                  <a:moveTo>
                    <a:pt x="54839" y="54840"/>
                  </a:moveTo>
                  <a:cubicBezTo>
                    <a:pt x="49035" y="60678"/>
                    <a:pt x="40996" y="64280"/>
                    <a:pt x="32123" y="64280"/>
                  </a:cubicBezTo>
                  <a:cubicBezTo>
                    <a:pt x="23283" y="64280"/>
                    <a:pt x="15244" y="60678"/>
                    <a:pt x="9440" y="54840"/>
                  </a:cubicBezTo>
                  <a:cubicBezTo>
                    <a:pt x="3603" y="49036"/>
                    <a:pt x="0" y="40997"/>
                    <a:pt x="0" y="32124"/>
                  </a:cubicBezTo>
                  <a:cubicBezTo>
                    <a:pt x="0" y="23284"/>
                    <a:pt x="3603" y="15245"/>
                    <a:pt x="9440" y="9441"/>
                  </a:cubicBezTo>
                  <a:cubicBezTo>
                    <a:pt x="15244" y="3603"/>
                    <a:pt x="23283" y="1"/>
                    <a:pt x="32123" y="1"/>
                  </a:cubicBezTo>
                  <a:cubicBezTo>
                    <a:pt x="40996" y="1"/>
                    <a:pt x="49035" y="3603"/>
                    <a:pt x="54839" y="9441"/>
                  </a:cubicBezTo>
                  <a:cubicBezTo>
                    <a:pt x="60677" y="15245"/>
                    <a:pt x="64279" y="23284"/>
                    <a:pt x="64279" y="32124"/>
                  </a:cubicBez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4458425" y="3115173"/>
              <a:ext cx="1245103" cy="1145894"/>
            </a:xfrm>
            <a:custGeom>
              <a:rect b="b" l="l" r="r" t="t"/>
              <a:pathLst>
                <a:path extrusionOk="0" h="58606" w="63680">
                  <a:moveTo>
                    <a:pt x="31804" y="0"/>
                  </a:moveTo>
                  <a:cubicBezTo>
                    <a:pt x="18032" y="0"/>
                    <a:pt x="5776" y="9749"/>
                    <a:pt x="3069" y="23753"/>
                  </a:cubicBezTo>
                  <a:cubicBezTo>
                    <a:pt x="0" y="39631"/>
                    <a:pt x="10408" y="55009"/>
                    <a:pt x="26286" y="58078"/>
                  </a:cubicBezTo>
                  <a:cubicBezTo>
                    <a:pt x="28151" y="58434"/>
                    <a:pt x="30008" y="58605"/>
                    <a:pt x="31839" y="58605"/>
                  </a:cubicBezTo>
                  <a:cubicBezTo>
                    <a:pt x="45626" y="58605"/>
                    <a:pt x="57901" y="48874"/>
                    <a:pt x="60610" y="34828"/>
                  </a:cubicBezTo>
                  <a:cubicBezTo>
                    <a:pt x="63679" y="18950"/>
                    <a:pt x="53272" y="3606"/>
                    <a:pt x="37394" y="537"/>
                  </a:cubicBezTo>
                  <a:cubicBezTo>
                    <a:pt x="35516" y="175"/>
                    <a:pt x="33647" y="0"/>
                    <a:pt x="318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4697796" y="3970961"/>
              <a:ext cx="174819" cy="343733"/>
            </a:xfrm>
            <a:custGeom>
              <a:rect b="b" l="l" r="r" t="t"/>
              <a:pathLst>
                <a:path extrusionOk="0" fill="none" h="17580" w="8941">
                  <a:moveTo>
                    <a:pt x="8940" y="17580"/>
                  </a:moveTo>
                  <a:lnTo>
                    <a:pt x="6772" y="17580"/>
                  </a:lnTo>
                  <a:cubicBezTo>
                    <a:pt x="3036" y="17580"/>
                    <a:pt x="0" y="14578"/>
                    <a:pt x="0" y="10842"/>
                  </a:cubicBez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4618879" y="3561359"/>
              <a:ext cx="184595" cy="485919"/>
            </a:xfrm>
            <a:custGeom>
              <a:rect b="b" l="l" r="r" t="t"/>
              <a:pathLst>
                <a:path extrusionOk="0" h="24852" w="9441">
                  <a:moveTo>
                    <a:pt x="4737" y="0"/>
                  </a:moveTo>
                  <a:cubicBezTo>
                    <a:pt x="2135" y="0"/>
                    <a:pt x="0" y="2135"/>
                    <a:pt x="0" y="4737"/>
                  </a:cubicBezTo>
                  <a:lnTo>
                    <a:pt x="0" y="20148"/>
                  </a:lnTo>
                  <a:cubicBezTo>
                    <a:pt x="0" y="22750"/>
                    <a:pt x="2135" y="24852"/>
                    <a:pt x="4737" y="24852"/>
                  </a:cubicBezTo>
                  <a:cubicBezTo>
                    <a:pt x="7339" y="24852"/>
                    <a:pt x="9440" y="22750"/>
                    <a:pt x="9440" y="20148"/>
                  </a:cubicBezTo>
                  <a:lnTo>
                    <a:pt x="9440" y="4737"/>
                  </a:lnTo>
                  <a:cubicBezTo>
                    <a:pt x="9440" y="2135"/>
                    <a:pt x="7339" y="0"/>
                    <a:pt x="4737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4731056" y="3633765"/>
              <a:ext cx="53496" cy="320896"/>
            </a:xfrm>
            <a:custGeom>
              <a:rect b="b" l="l" r="r" t="t"/>
              <a:pathLst>
                <a:path extrusionOk="0" h="16412" w="2736">
                  <a:moveTo>
                    <a:pt x="1368" y="0"/>
                  </a:moveTo>
                  <a:cubicBezTo>
                    <a:pt x="601" y="0"/>
                    <a:pt x="1" y="3669"/>
                    <a:pt x="1" y="8206"/>
                  </a:cubicBezTo>
                  <a:cubicBezTo>
                    <a:pt x="1" y="12743"/>
                    <a:pt x="601" y="16412"/>
                    <a:pt x="1368" y="16412"/>
                  </a:cubicBezTo>
                  <a:cubicBezTo>
                    <a:pt x="2135" y="16412"/>
                    <a:pt x="2736" y="12743"/>
                    <a:pt x="2736" y="8206"/>
                  </a:cubicBezTo>
                  <a:cubicBezTo>
                    <a:pt x="2736" y="3669"/>
                    <a:pt x="2135" y="0"/>
                    <a:pt x="136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4892156" y="3845233"/>
              <a:ext cx="656162" cy="551087"/>
            </a:xfrm>
            <a:custGeom>
              <a:rect b="b" l="l" r="r" t="t"/>
              <a:pathLst>
                <a:path extrusionOk="0" h="28185" w="33559">
                  <a:moveTo>
                    <a:pt x="27429" y="0"/>
                  </a:moveTo>
                  <a:cubicBezTo>
                    <a:pt x="26539" y="0"/>
                    <a:pt x="25636" y="201"/>
                    <a:pt x="24785" y="627"/>
                  </a:cubicBezTo>
                  <a:lnTo>
                    <a:pt x="11342" y="7131"/>
                  </a:lnTo>
                  <a:cubicBezTo>
                    <a:pt x="10340" y="6638"/>
                    <a:pt x="9237" y="6379"/>
                    <a:pt x="8127" y="6379"/>
                  </a:cubicBezTo>
                  <a:cubicBezTo>
                    <a:pt x="6761" y="6379"/>
                    <a:pt x="5385" y="6770"/>
                    <a:pt x="4170" y="7598"/>
                  </a:cubicBezTo>
                  <a:cubicBezTo>
                    <a:pt x="868" y="9833"/>
                    <a:pt x="1" y="14270"/>
                    <a:pt x="2236" y="17539"/>
                  </a:cubicBezTo>
                  <a:cubicBezTo>
                    <a:pt x="3203" y="19040"/>
                    <a:pt x="4671" y="20007"/>
                    <a:pt x="6239" y="20441"/>
                  </a:cubicBezTo>
                  <a:cubicBezTo>
                    <a:pt x="6997" y="20796"/>
                    <a:pt x="7834" y="20979"/>
                    <a:pt x="8685" y="20979"/>
                  </a:cubicBezTo>
                  <a:cubicBezTo>
                    <a:pt x="9592" y="20979"/>
                    <a:pt x="10515" y="20771"/>
                    <a:pt x="11376" y="20341"/>
                  </a:cubicBezTo>
                  <a:lnTo>
                    <a:pt x="23618" y="14403"/>
                  </a:lnTo>
                  <a:lnTo>
                    <a:pt x="25052" y="24610"/>
                  </a:lnTo>
                  <a:cubicBezTo>
                    <a:pt x="25149" y="26617"/>
                    <a:pt x="26816" y="28184"/>
                    <a:pt x="28805" y="28184"/>
                  </a:cubicBezTo>
                  <a:cubicBezTo>
                    <a:pt x="28865" y="28184"/>
                    <a:pt x="28927" y="28183"/>
                    <a:pt x="28988" y="28180"/>
                  </a:cubicBezTo>
                  <a:cubicBezTo>
                    <a:pt x="30990" y="28080"/>
                    <a:pt x="32557" y="26445"/>
                    <a:pt x="32557" y="24444"/>
                  </a:cubicBezTo>
                  <a:lnTo>
                    <a:pt x="32991" y="8065"/>
                  </a:lnTo>
                  <a:cubicBezTo>
                    <a:pt x="33558" y="6564"/>
                    <a:pt x="33525" y="4830"/>
                    <a:pt x="32758" y="3295"/>
                  </a:cubicBezTo>
                  <a:cubicBezTo>
                    <a:pt x="31715" y="1210"/>
                    <a:pt x="29612" y="0"/>
                    <a:pt x="27429" y="0"/>
                  </a:cubicBezTo>
                  <a:close/>
                </a:path>
              </a:pathLst>
            </a:custGeom>
            <a:solidFill>
              <a:srgbClr val="68D3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5459377" y="4467320"/>
              <a:ext cx="396153" cy="174213"/>
            </a:xfrm>
            <a:custGeom>
              <a:rect b="b" l="l" r="r" t="t"/>
              <a:pathLst>
                <a:path extrusionOk="0" h="8910" w="20261">
                  <a:moveTo>
                    <a:pt x="4049" y="1"/>
                  </a:moveTo>
                  <a:lnTo>
                    <a:pt x="1414" y="3703"/>
                  </a:lnTo>
                  <a:cubicBezTo>
                    <a:pt x="1" y="5708"/>
                    <a:pt x="1112" y="8909"/>
                    <a:pt x="3186" y="8909"/>
                  </a:cubicBezTo>
                  <a:cubicBezTo>
                    <a:pt x="3218" y="8909"/>
                    <a:pt x="3249" y="8908"/>
                    <a:pt x="3282" y="8907"/>
                  </a:cubicBezTo>
                  <a:lnTo>
                    <a:pt x="20260" y="8273"/>
                  </a:lnTo>
                  <a:cubicBezTo>
                    <a:pt x="20260" y="7539"/>
                    <a:pt x="19960" y="6906"/>
                    <a:pt x="19593" y="6739"/>
                  </a:cubicBezTo>
                  <a:lnTo>
                    <a:pt x="40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5458966" y="4539061"/>
              <a:ext cx="396564" cy="104391"/>
            </a:xfrm>
            <a:custGeom>
              <a:rect b="b" l="l" r="r" t="t"/>
              <a:pathLst>
                <a:path extrusionOk="0" fill="none" h="5339" w="20282">
                  <a:moveTo>
                    <a:pt x="20281" y="4604"/>
                  </a:moveTo>
                  <a:lnTo>
                    <a:pt x="3303" y="5238"/>
                  </a:lnTo>
                  <a:cubicBezTo>
                    <a:pt x="1168" y="5338"/>
                    <a:pt x="0" y="2036"/>
                    <a:pt x="1435" y="1"/>
                  </a:cubicBezTo>
                </a:path>
              </a:pathLst>
            </a:custGeom>
            <a:noFill/>
            <a:ln cap="rnd" cmpd="sng" w="14175">
              <a:solidFill>
                <a:srgbClr val="595959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5756391" y="4570385"/>
              <a:ext cx="100461" cy="60007"/>
            </a:xfrm>
            <a:custGeom>
              <a:rect b="b" l="l" r="r" t="t"/>
              <a:pathLst>
                <a:path extrusionOk="0" h="3069" w="5138">
                  <a:moveTo>
                    <a:pt x="2368" y="0"/>
                  </a:moveTo>
                  <a:cubicBezTo>
                    <a:pt x="1101" y="0"/>
                    <a:pt x="33" y="1001"/>
                    <a:pt x="33" y="2268"/>
                  </a:cubicBezTo>
                  <a:lnTo>
                    <a:pt x="0" y="2969"/>
                  </a:lnTo>
                  <a:lnTo>
                    <a:pt x="5104" y="3069"/>
                  </a:lnTo>
                  <a:lnTo>
                    <a:pt x="5104" y="2869"/>
                  </a:lnTo>
                  <a:cubicBezTo>
                    <a:pt x="5137" y="1334"/>
                    <a:pt x="3903" y="33"/>
                    <a:pt x="236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5670943" y="4527974"/>
              <a:ext cx="58071" cy="63291"/>
            </a:xfrm>
            <a:custGeom>
              <a:rect b="b" l="l" r="r" t="t"/>
              <a:pathLst>
                <a:path extrusionOk="0" fill="none" h="3237" w="2970">
                  <a:moveTo>
                    <a:pt x="0" y="1936"/>
                  </a:moveTo>
                  <a:lnTo>
                    <a:pt x="1902" y="1"/>
                  </a:lnTo>
                  <a:lnTo>
                    <a:pt x="1234" y="3236"/>
                  </a:lnTo>
                  <a:lnTo>
                    <a:pt x="2969" y="1102"/>
                  </a:lnTo>
                </a:path>
              </a:pathLst>
            </a:custGeom>
            <a:noFill/>
            <a:ln cap="rnd" cmpd="sng" w="125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4759761" y="3973855"/>
              <a:ext cx="900080" cy="595432"/>
            </a:xfrm>
            <a:custGeom>
              <a:rect b="b" l="l" r="r" t="t"/>
              <a:pathLst>
                <a:path extrusionOk="0" h="30453" w="46034">
                  <a:moveTo>
                    <a:pt x="8666" y="1"/>
                  </a:moveTo>
                  <a:cubicBezTo>
                    <a:pt x="8107" y="1"/>
                    <a:pt x="7539" y="61"/>
                    <a:pt x="6972" y="186"/>
                  </a:cubicBezTo>
                  <a:cubicBezTo>
                    <a:pt x="2702" y="1154"/>
                    <a:pt x="0" y="5390"/>
                    <a:pt x="968" y="9660"/>
                  </a:cubicBezTo>
                  <a:cubicBezTo>
                    <a:pt x="1401" y="11561"/>
                    <a:pt x="2469" y="13162"/>
                    <a:pt x="3936" y="14230"/>
                  </a:cubicBezTo>
                  <a:cubicBezTo>
                    <a:pt x="5134" y="15457"/>
                    <a:pt x="6789" y="16228"/>
                    <a:pt x="8611" y="16228"/>
                  </a:cubicBezTo>
                  <a:cubicBezTo>
                    <a:pt x="8819" y="16228"/>
                    <a:pt x="9029" y="16218"/>
                    <a:pt x="9240" y="16198"/>
                  </a:cubicBezTo>
                  <a:lnTo>
                    <a:pt x="29255" y="14663"/>
                  </a:lnTo>
                  <a:lnTo>
                    <a:pt x="37627" y="28173"/>
                  </a:lnTo>
                  <a:cubicBezTo>
                    <a:pt x="38359" y="29614"/>
                    <a:pt x="39827" y="30452"/>
                    <a:pt x="41344" y="30452"/>
                  </a:cubicBezTo>
                  <a:cubicBezTo>
                    <a:pt x="41970" y="30452"/>
                    <a:pt x="42604" y="30310"/>
                    <a:pt x="43198" y="30008"/>
                  </a:cubicBezTo>
                  <a:cubicBezTo>
                    <a:pt x="45166" y="29040"/>
                    <a:pt x="46033" y="26672"/>
                    <a:pt x="45133" y="24671"/>
                  </a:cubicBezTo>
                  <a:lnTo>
                    <a:pt x="38128" y="7525"/>
                  </a:lnTo>
                  <a:cubicBezTo>
                    <a:pt x="38128" y="7425"/>
                    <a:pt x="38128" y="7358"/>
                    <a:pt x="38128" y="7291"/>
                  </a:cubicBezTo>
                  <a:cubicBezTo>
                    <a:pt x="37811" y="3845"/>
                    <a:pt x="34917" y="1297"/>
                    <a:pt x="31548" y="1297"/>
                  </a:cubicBezTo>
                  <a:cubicBezTo>
                    <a:pt x="31363" y="1297"/>
                    <a:pt x="31177" y="1305"/>
                    <a:pt x="30989" y="1320"/>
                  </a:cubicBezTo>
                  <a:lnTo>
                    <a:pt x="14544" y="2621"/>
                  </a:lnTo>
                  <a:cubicBezTo>
                    <a:pt x="13072" y="989"/>
                    <a:pt x="10935" y="1"/>
                    <a:pt x="8666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4764981" y="3969748"/>
              <a:ext cx="899415" cy="603879"/>
            </a:xfrm>
            <a:custGeom>
              <a:rect b="b" l="l" r="r" t="t"/>
              <a:pathLst>
                <a:path extrusionOk="0" h="30885" w="46000">
                  <a:moveTo>
                    <a:pt x="8408" y="447"/>
                  </a:moveTo>
                  <a:cubicBezTo>
                    <a:pt x="10563" y="447"/>
                    <a:pt x="12659" y="1347"/>
                    <a:pt x="14144" y="2965"/>
                  </a:cubicBezTo>
                  <a:lnTo>
                    <a:pt x="14210" y="3065"/>
                  </a:lnTo>
                  <a:lnTo>
                    <a:pt x="30722" y="1764"/>
                  </a:lnTo>
                  <a:cubicBezTo>
                    <a:pt x="30909" y="1748"/>
                    <a:pt x="31094" y="1740"/>
                    <a:pt x="31278" y="1740"/>
                  </a:cubicBezTo>
                  <a:cubicBezTo>
                    <a:pt x="34547" y="1740"/>
                    <a:pt x="37343" y="4217"/>
                    <a:pt x="37627" y="7501"/>
                  </a:cubicBezTo>
                  <a:cubicBezTo>
                    <a:pt x="37627" y="7568"/>
                    <a:pt x="37627" y="7601"/>
                    <a:pt x="37627" y="7635"/>
                  </a:cubicBezTo>
                  <a:lnTo>
                    <a:pt x="37627" y="7768"/>
                  </a:lnTo>
                  <a:lnTo>
                    <a:pt x="44665" y="24947"/>
                  </a:lnTo>
                  <a:cubicBezTo>
                    <a:pt x="45499" y="26882"/>
                    <a:pt x="44699" y="29084"/>
                    <a:pt x="42831" y="30018"/>
                  </a:cubicBezTo>
                  <a:cubicBezTo>
                    <a:pt x="42279" y="30313"/>
                    <a:pt x="41682" y="30457"/>
                    <a:pt x="41078" y="30457"/>
                  </a:cubicBezTo>
                  <a:cubicBezTo>
                    <a:pt x="40660" y="30457"/>
                    <a:pt x="40239" y="30388"/>
                    <a:pt x="39829" y="30251"/>
                  </a:cubicBezTo>
                  <a:cubicBezTo>
                    <a:pt x="38861" y="29917"/>
                    <a:pt x="38061" y="29217"/>
                    <a:pt x="37560" y="28283"/>
                  </a:cubicBezTo>
                  <a:lnTo>
                    <a:pt x="29121" y="14640"/>
                  </a:lnTo>
                  <a:lnTo>
                    <a:pt x="8973" y="16208"/>
                  </a:lnTo>
                  <a:cubicBezTo>
                    <a:pt x="8785" y="16224"/>
                    <a:pt x="8598" y="16232"/>
                    <a:pt x="8412" y="16232"/>
                  </a:cubicBezTo>
                  <a:cubicBezTo>
                    <a:pt x="6681" y="16232"/>
                    <a:pt x="5038" y="15538"/>
                    <a:pt x="3803" y="14273"/>
                  </a:cubicBezTo>
                  <a:cubicBezTo>
                    <a:pt x="2335" y="13172"/>
                    <a:pt x="1334" y="11604"/>
                    <a:pt x="934" y="9803"/>
                  </a:cubicBezTo>
                  <a:cubicBezTo>
                    <a:pt x="467" y="7802"/>
                    <a:pt x="834" y="5733"/>
                    <a:pt x="1935" y="3999"/>
                  </a:cubicBezTo>
                  <a:cubicBezTo>
                    <a:pt x="3036" y="2264"/>
                    <a:pt x="4737" y="1063"/>
                    <a:pt x="6738" y="630"/>
                  </a:cubicBezTo>
                  <a:cubicBezTo>
                    <a:pt x="7293" y="507"/>
                    <a:pt x="7852" y="447"/>
                    <a:pt x="8408" y="447"/>
                  </a:cubicBezTo>
                  <a:close/>
                  <a:moveTo>
                    <a:pt x="8408" y="1"/>
                  </a:moveTo>
                  <a:cubicBezTo>
                    <a:pt x="7820" y="1"/>
                    <a:pt x="7227" y="65"/>
                    <a:pt x="6638" y="196"/>
                  </a:cubicBezTo>
                  <a:cubicBezTo>
                    <a:pt x="4537" y="663"/>
                    <a:pt x="2702" y="1931"/>
                    <a:pt x="1568" y="3765"/>
                  </a:cubicBezTo>
                  <a:cubicBezTo>
                    <a:pt x="400" y="5600"/>
                    <a:pt x="0" y="7768"/>
                    <a:pt x="467" y="9903"/>
                  </a:cubicBezTo>
                  <a:cubicBezTo>
                    <a:pt x="901" y="11771"/>
                    <a:pt x="1968" y="13472"/>
                    <a:pt x="3503" y="14607"/>
                  </a:cubicBezTo>
                  <a:cubicBezTo>
                    <a:pt x="4803" y="15937"/>
                    <a:pt x="6570" y="16665"/>
                    <a:pt x="8429" y="16665"/>
                  </a:cubicBezTo>
                  <a:cubicBezTo>
                    <a:pt x="8621" y="16665"/>
                    <a:pt x="8813" y="16657"/>
                    <a:pt x="9007" y="16641"/>
                  </a:cubicBezTo>
                  <a:lnTo>
                    <a:pt x="28887" y="15074"/>
                  </a:lnTo>
                  <a:lnTo>
                    <a:pt x="37160" y="28483"/>
                  </a:lnTo>
                  <a:cubicBezTo>
                    <a:pt x="37694" y="29517"/>
                    <a:pt x="38594" y="30318"/>
                    <a:pt x="39695" y="30685"/>
                  </a:cubicBezTo>
                  <a:cubicBezTo>
                    <a:pt x="40162" y="30818"/>
                    <a:pt x="40629" y="30885"/>
                    <a:pt x="41096" y="30885"/>
                  </a:cubicBezTo>
                  <a:cubicBezTo>
                    <a:pt x="41763" y="30885"/>
                    <a:pt x="42430" y="30751"/>
                    <a:pt x="43031" y="30451"/>
                  </a:cubicBezTo>
                  <a:cubicBezTo>
                    <a:pt x="45099" y="29384"/>
                    <a:pt x="46000" y="26915"/>
                    <a:pt x="45066" y="24780"/>
                  </a:cubicBezTo>
                  <a:lnTo>
                    <a:pt x="38094" y="7668"/>
                  </a:lnTo>
                  <a:lnTo>
                    <a:pt x="38094" y="7635"/>
                  </a:lnTo>
                  <a:cubicBezTo>
                    <a:pt x="38061" y="7568"/>
                    <a:pt x="38061" y="7535"/>
                    <a:pt x="38061" y="7468"/>
                  </a:cubicBezTo>
                  <a:cubicBezTo>
                    <a:pt x="37746" y="3939"/>
                    <a:pt x="34781" y="1303"/>
                    <a:pt x="31305" y="1303"/>
                  </a:cubicBezTo>
                  <a:cubicBezTo>
                    <a:pt x="31101" y="1303"/>
                    <a:pt x="30896" y="1312"/>
                    <a:pt x="30689" y="1330"/>
                  </a:cubicBezTo>
                  <a:lnTo>
                    <a:pt x="14377" y="2598"/>
                  </a:lnTo>
                  <a:cubicBezTo>
                    <a:pt x="12818" y="933"/>
                    <a:pt x="10651" y="1"/>
                    <a:pt x="84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4926081" y="4179027"/>
              <a:ext cx="15662" cy="5885"/>
            </a:xfrm>
            <a:custGeom>
              <a:rect b="b" l="l" r="r" t="t"/>
              <a:pathLst>
                <a:path extrusionOk="0" h="301" w="801">
                  <a:moveTo>
                    <a:pt x="634" y="1"/>
                  </a:moveTo>
                  <a:lnTo>
                    <a:pt x="100" y="34"/>
                  </a:lnTo>
                  <a:cubicBezTo>
                    <a:pt x="34" y="34"/>
                    <a:pt x="0" y="101"/>
                    <a:pt x="0" y="167"/>
                  </a:cubicBezTo>
                  <a:cubicBezTo>
                    <a:pt x="0" y="234"/>
                    <a:pt x="67" y="301"/>
                    <a:pt x="134" y="301"/>
                  </a:cubicBezTo>
                  <a:lnTo>
                    <a:pt x="668" y="268"/>
                  </a:lnTo>
                  <a:cubicBezTo>
                    <a:pt x="734" y="268"/>
                    <a:pt x="801" y="201"/>
                    <a:pt x="768" y="101"/>
                  </a:cubicBezTo>
                  <a:cubicBezTo>
                    <a:pt x="768" y="34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4956740" y="4143166"/>
              <a:ext cx="600711" cy="332647"/>
            </a:xfrm>
            <a:custGeom>
              <a:rect b="b" l="l" r="r" t="t"/>
              <a:pathLst>
                <a:path extrusionOk="0" h="17013" w="30723">
                  <a:moveTo>
                    <a:pt x="21082" y="0"/>
                  </a:moveTo>
                  <a:cubicBezTo>
                    <a:pt x="21015" y="0"/>
                    <a:pt x="20948" y="67"/>
                    <a:pt x="20948" y="133"/>
                  </a:cubicBezTo>
                  <a:cubicBezTo>
                    <a:pt x="20982" y="234"/>
                    <a:pt x="21049" y="267"/>
                    <a:pt x="21115" y="267"/>
                  </a:cubicBezTo>
                  <a:lnTo>
                    <a:pt x="21315" y="267"/>
                  </a:lnTo>
                  <a:cubicBezTo>
                    <a:pt x="21582" y="267"/>
                    <a:pt x="21849" y="300"/>
                    <a:pt x="22083" y="367"/>
                  </a:cubicBezTo>
                  <a:lnTo>
                    <a:pt x="22149" y="367"/>
                  </a:lnTo>
                  <a:cubicBezTo>
                    <a:pt x="22183" y="367"/>
                    <a:pt x="22249" y="334"/>
                    <a:pt x="22249" y="300"/>
                  </a:cubicBezTo>
                  <a:cubicBezTo>
                    <a:pt x="22283" y="200"/>
                    <a:pt x="22249" y="133"/>
                    <a:pt x="22183" y="133"/>
                  </a:cubicBezTo>
                  <a:cubicBezTo>
                    <a:pt x="21882" y="33"/>
                    <a:pt x="21616" y="0"/>
                    <a:pt x="21315" y="0"/>
                  </a:cubicBezTo>
                  <a:close/>
                  <a:moveTo>
                    <a:pt x="20066" y="91"/>
                  </a:moveTo>
                  <a:cubicBezTo>
                    <a:pt x="20050" y="91"/>
                    <a:pt x="20033" y="94"/>
                    <a:pt x="20014" y="100"/>
                  </a:cubicBezTo>
                  <a:lnTo>
                    <a:pt x="18980" y="167"/>
                  </a:lnTo>
                  <a:cubicBezTo>
                    <a:pt x="18914" y="167"/>
                    <a:pt x="18847" y="234"/>
                    <a:pt x="18880" y="334"/>
                  </a:cubicBezTo>
                  <a:cubicBezTo>
                    <a:pt x="18880" y="400"/>
                    <a:pt x="18914" y="434"/>
                    <a:pt x="19014" y="434"/>
                  </a:cubicBezTo>
                  <a:lnTo>
                    <a:pt x="20048" y="367"/>
                  </a:lnTo>
                  <a:cubicBezTo>
                    <a:pt x="20115" y="334"/>
                    <a:pt x="20181" y="267"/>
                    <a:pt x="20181" y="200"/>
                  </a:cubicBezTo>
                  <a:cubicBezTo>
                    <a:pt x="20181" y="146"/>
                    <a:pt x="20137" y="91"/>
                    <a:pt x="20066" y="91"/>
                  </a:cubicBezTo>
                  <a:close/>
                  <a:moveTo>
                    <a:pt x="17946" y="267"/>
                  </a:moveTo>
                  <a:lnTo>
                    <a:pt x="16879" y="367"/>
                  </a:lnTo>
                  <a:cubicBezTo>
                    <a:pt x="16812" y="367"/>
                    <a:pt x="16779" y="434"/>
                    <a:pt x="16779" y="500"/>
                  </a:cubicBezTo>
                  <a:cubicBezTo>
                    <a:pt x="16779" y="567"/>
                    <a:pt x="16846" y="600"/>
                    <a:pt x="16912" y="600"/>
                  </a:cubicBezTo>
                  <a:lnTo>
                    <a:pt x="17946" y="534"/>
                  </a:lnTo>
                  <a:cubicBezTo>
                    <a:pt x="18013" y="534"/>
                    <a:pt x="18080" y="467"/>
                    <a:pt x="18080" y="400"/>
                  </a:cubicBezTo>
                  <a:cubicBezTo>
                    <a:pt x="18080" y="300"/>
                    <a:pt x="18013" y="267"/>
                    <a:pt x="17946" y="267"/>
                  </a:cubicBezTo>
                  <a:close/>
                  <a:moveTo>
                    <a:pt x="15845" y="434"/>
                  </a:moveTo>
                  <a:lnTo>
                    <a:pt x="14811" y="534"/>
                  </a:lnTo>
                  <a:cubicBezTo>
                    <a:pt x="14711" y="534"/>
                    <a:pt x="14677" y="600"/>
                    <a:pt x="14677" y="667"/>
                  </a:cubicBezTo>
                  <a:cubicBezTo>
                    <a:pt x="14677" y="734"/>
                    <a:pt x="14744" y="801"/>
                    <a:pt x="14811" y="801"/>
                  </a:cubicBezTo>
                  <a:lnTo>
                    <a:pt x="15878" y="701"/>
                  </a:lnTo>
                  <a:cubicBezTo>
                    <a:pt x="15945" y="701"/>
                    <a:pt x="15978" y="634"/>
                    <a:pt x="15978" y="567"/>
                  </a:cubicBezTo>
                  <a:cubicBezTo>
                    <a:pt x="15978" y="500"/>
                    <a:pt x="15912" y="434"/>
                    <a:pt x="15845" y="434"/>
                  </a:cubicBezTo>
                  <a:close/>
                  <a:moveTo>
                    <a:pt x="13743" y="600"/>
                  </a:moveTo>
                  <a:lnTo>
                    <a:pt x="12709" y="701"/>
                  </a:lnTo>
                  <a:cubicBezTo>
                    <a:pt x="12643" y="701"/>
                    <a:pt x="12576" y="767"/>
                    <a:pt x="12576" y="834"/>
                  </a:cubicBezTo>
                  <a:cubicBezTo>
                    <a:pt x="12576" y="901"/>
                    <a:pt x="12643" y="967"/>
                    <a:pt x="12709" y="967"/>
                  </a:cubicBezTo>
                  <a:lnTo>
                    <a:pt x="13777" y="867"/>
                  </a:lnTo>
                  <a:cubicBezTo>
                    <a:pt x="13843" y="867"/>
                    <a:pt x="13877" y="801"/>
                    <a:pt x="13877" y="734"/>
                  </a:cubicBezTo>
                  <a:cubicBezTo>
                    <a:pt x="13877" y="667"/>
                    <a:pt x="13810" y="600"/>
                    <a:pt x="13743" y="600"/>
                  </a:cubicBezTo>
                  <a:close/>
                  <a:moveTo>
                    <a:pt x="11642" y="767"/>
                  </a:moveTo>
                  <a:lnTo>
                    <a:pt x="10608" y="867"/>
                  </a:lnTo>
                  <a:cubicBezTo>
                    <a:pt x="10541" y="867"/>
                    <a:pt x="10474" y="934"/>
                    <a:pt x="10474" y="1001"/>
                  </a:cubicBezTo>
                  <a:cubicBezTo>
                    <a:pt x="10474" y="1067"/>
                    <a:pt x="10541" y="1134"/>
                    <a:pt x="10608" y="1134"/>
                  </a:cubicBezTo>
                  <a:lnTo>
                    <a:pt x="11675" y="1034"/>
                  </a:lnTo>
                  <a:cubicBezTo>
                    <a:pt x="11742" y="1034"/>
                    <a:pt x="11809" y="967"/>
                    <a:pt x="11775" y="901"/>
                  </a:cubicBezTo>
                  <a:cubicBezTo>
                    <a:pt x="11775" y="834"/>
                    <a:pt x="11709" y="767"/>
                    <a:pt x="11642" y="767"/>
                  </a:cubicBezTo>
                  <a:close/>
                  <a:moveTo>
                    <a:pt x="9589" y="959"/>
                  </a:moveTo>
                  <a:cubicBezTo>
                    <a:pt x="9575" y="959"/>
                    <a:pt x="9559" y="961"/>
                    <a:pt x="9540" y="967"/>
                  </a:cubicBezTo>
                  <a:lnTo>
                    <a:pt x="8506" y="1034"/>
                  </a:lnTo>
                  <a:cubicBezTo>
                    <a:pt x="8440" y="1034"/>
                    <a:pt x="8373" y="1101"/>
                    <a:pt x="8373" y="1201"/>
                  </a:cubicBezTo>
                  <a:cubicBezTo>
                    <a:pt x="8406" y="1268"/>
                    <a:pt x="8440" y="1301"/>
                    <a:pt x="8506" y="1301"/>
                  </a:cubicBezTo>
                  <a:lnTo>
                    <a:pt x="8540" y="1301"/>
                  </a:lnTo>
                  <a:lnTo>
                    <a:pt x="9574" y="1234"/>
                  </a:lnTo>
                  <a:cubicBezTo>
                    <a:pt x="9640" y="1201"/>
                    <a:pt x="9707" y="1168"/>
                    <a:pt x="9707" y="1067"/>
                  </a:cubicBezTo>
                  <a:cubicBezTo>
                    <a:pt x="9680" y="1013"/>
                    <a:pt x="9653" y="959"/>
                    <a:pt x="9589" y="959"/>
                  </a:cubicBezTo>
                  <a:close/>
                  <a:moveTo>
                    <a:pt x="7472" y="1134"/>
                  </a:moveTo>
                  <a:lnTo>
                    <a:pt x="6405" y="1234"/>
                  </a:lnTo>
                  <a:cubicBezTo>
                    <a:pt x="6338" y="1234"/>
                    <a:pt x="6271" y="1301"/>
                    <a:pt x="6305" y="1368"/>
                  </a:cubicBezTo>
                  <a:cubicBezTo>
                    <a:pt x="6305" y="1434"/>
                    <a:pt x="6338" y="1468"/>
                    <a:pt x="6438" y="1468"/>
                  </a:cubicBezTo>
                  <a:lnTo>
                    <a:pt x="7472" y="1401"/>
                  </a:lnTo>
                  <a:cubicBezTo>
                    <a:pt x="7539" y="1401"/>
                    <a:pt x="7606" y="1334"/>
                    <a:pt x="7606" y="1268"/>
                  </a:cubicBezTo>
                  <a:cubicBezTo>
                    <a:pt x="7606" y="1168"/>
                    <a:pt x="7539" y="1134"/>
                    <a:pt x="7472" y="1134"/>
                  </a:cubicBezTo>
                  <a:close/>
                  <a:moveTo>
                    <a:pt x="23067" y="579"/>
                  </a:moveTo>
                  <a:cubicBezTo>
                    <a:pt x="23028" y="579"/>
                    <a:pt x="22989" y="595"/>
                    <a:pt x="22950" y="634"/>
                  </a:cubicBezTo>
                  <a:cubicBezTo>
                    <a:pt x="22917" y="701"/>
                    <a:pt x="22917" y="767"/>
                    <a:pt x="22983" y="801"/>
                  </a:cubicBezTo>
                  <a:cubicBezTo>
                    <a:pt x="23250" y="1034"/>
                    <a:pt x="23484" y="1268"/>
                    <a:pt x="23650" y="1568"/>
                  </a:cubicBezTo>
                  <a:cubicBezTo>
                    <a:pt x="23684" y="1601"/>
                    <a:pt x="23717" y="1601"/>
                    <a:pt x="23784" y="1601"/>
                  </a:cubicBezTo>
                  <a:lnTo>
                    <a:pt x="23851" y="1601"/>
                  </a:lnTo>
                  <a:cubicBezTo>
                    <a:pt x="23917" y="1568"/>
                    <a:pt x="23917" y="1468"/>
                    <a:pt x="23884" y="1401"/>
                  </a:cubicBezTo>
                  <a:cubicBezTo>
                    <a:pt x="23684" y="1101"/>
                    <a:pt x="23450" y="834"/>
                    <a:pt x="23150" y="600"/>
                  </a:cubicBezTo>
                  <a:cubicBezTo>
                    <a:pt x="23122" y="587"/>
                    <a:pt x="23095" y="579"/>
                    <a:pt x="23067" y="579"/>
                  </a:cubicBezTo>
                  <a:close/>
                  <a:moveTo>
                    <a:pt x="5371" y="1301"/>
                  </a:moveTo>
                  <a:lnTo>
                    <a:pt x="4303" y="1401"/>
                  </a:lnTo>
                  <a:cubicBezTo>
                    <a:pt x="4237" y="1401"/>
                    <a:pt x="4203" y="1468"/>
                    <a:pt x="4203" y="1534"/>
                  </a:cubicBezTo>
                  <a:cubicBezTo>
                    <a:pt x="4203" y="1601"/>
                    <a:pt x="4270" y="1668"/>
                    <a:pt x="4337" y="1668"/>
                  </a:cubicBezTo>
                  <a:lnTo>
                    <a:pt x="5371" y="1568"/>
                  </a:lnTo>
                  <a:cubicBezTo>
                    <a:pt x="5437" y="1568"/>
                    <a:pt x="5504" y="1501"/>
                    <a:pt x="5504" y="1434"/>
                  </a:cubicBezTo>
                  <a:cubicBezTo>
                    <a:pt x="5504" y="1368"/>
                    <a:pt x="5437" y="1301"/>
                    <a:pt x="5371" y="1301"/>
                  </a:cubicBezTo>
                  <a:close/>
                  <a:moveTo>
                    <a:pt x="3269" y="1468"/>
                  </a:moveTo>
                  <a:lnTo>
                    <a:pt x="2202" y="1568"/>
                  </a:lnTo>
                  <a:cubicBezTo>
                    <a:pt x="2135" y="1568"/>
                    <a:pt x="2102" y="1635"/>
                    <a:pt x="2102" y="1701"/>
                  </a:cubicBezTo>
                  <a:cubicBezTo>
                    <a:pt x="2102" y="1768"/>
                    <a:pt x="2168" y="1835"/>
                    <a:pt x="2235" y="1835"/>
                  </a:cubicBezTo>
                  <a:lnTo>
                    <a:pt x="3269" y="1735"/>
                  </a:lnTo>
                  <a:cubicBezTo>
                    <a:pt x="3369" y="1735"/>
                    <a:pt x="3403" y="1668"/>
                    <a:pt x="3403" y="1601"/>
                  </a:cubicBezTo>
                  <a:cubicBezTo>
                    <a:pt x="3403" y="1534"/>
                    <a:pt x="3336" y="1468"/>
                    <a:pt x="3269" y="1468"/>
                  </a:cubicBezTo>
                  <a:close/>
                  <a:moveTo>
                    <a:pt x="1168" y="1635"/>
                  </a:moveTo>
                  <a:lnTo>
                    <a:pt x="134" y="1735"/>
                  </a:lnTo>
                  <a:cubicBezTo>
                    <a:pt x="67" y="1735"/>
                    <a:pt x="0" y="1801"/>
                    <a:pt x="0" y="1868"/>
                  </a:cubicBezTo>
                  <a:cubicBezTo>
                    <a:pt x="0" y="1935"/>
                    <a:pt x="67" y="2001"/>
                    <a:pt x="134" y="2001"/>
                  </a:cubicBezTo>
                  <a:lnTo>
                    <a:pt x="1201" y="1901"/>
                  </a:lnTo>
                  <a:cubicBezTo>
                    <a:pt x="1268" y="1901"/>
                    <a:pt x="1301" y="1835"/>
                    <a:pt x="1301" y="1768"/>
                  </a:cubicBezTo>
                  <a:cubicBezTo>
                    <a:pt x="1301" y="1701"/>
                    <a:pt x="1234" y="1635"/>
                    <a:pt x="1168" y="1635"/>
                  </a:cubicBezTo>
                  <a:close/>
                  <a:moveTo>
                    <a:pt x="24210" y="2289"/>
                  </a:moveTo>
                  <a:cubicBezTo>
                    <a:pt x="24189" y="2289"/>
                    <a:pt x="24169" y="2293"/>
                    <a:pt x="24151" y="2302"/>
                  </a:cubicBezTo>
                  <a:cubicBezTo>
                    <a:pt x="24084" y="2335"/>
                    <a:pt x="24084" y="2402"/>
                    <a:pt x="24084" y="2502"/>
                  </a:cubicBezTo>
                  <a:lnTo>
                    <a:pt x="24518" y="3436"/>
                  </a:lnTo>
                  <a:cubicBezTo>
                    <a:pt x="24551" y="3503"/>
                    <a:pt x="24584" y="3536"/>
                    <a:pt x="24651" y="3536"/>
                  </a:cubicBezTo>
                  <a:cubicBezTo>
                    <a:pt x="24651" y="3536"/>
                    <a:pt x="24684" y="3536"/>
                    <a:pt x="24684" y="3503"/>
                  </a:cubicBezTo>
                  <a:cubicBezTo>
                    <a:pt x="24751" y="3503"/>
                    <a:pt x="24785" y="3402"/>
                    <a:pt x="24751" y="3336"/>
                  </a:cubicBezTo>
                  <a:lnTo>
                    <a:pt x="24351" y="2368"/>
                  </a:lnTo>
                  <a:cubicBezTo>
                    <a:pt x="24326" y="2320"/>
                    <a:pt x="24266" y="2289"/>
                    <a:pt x="24210" y="2289"/>
                  </a:cubicBezTo>
                  <a:close/>
                  <a:moveTo>
                    <a:pt x="25071" y="4223"/>
                  </a:moveTo>
                  <a:cubicBezTo>
                    <a:pt x="25054" y="4223"/>
                    <a:pt x="25036" y="4227"/>
                    <a:pt x="25018" y="4236"/>
                  </a:cubicBezTo>
                  <a:cubicBezTo>
                    <a:pt x="24951" y="4270"/>
                    <a:pt x="24918" y="4337"/>
                    <a:pt x="24951" y="4403"/>
                  </a:cubicBezTo>
                  <a:lnTo>
                    <a:pt x="25385" y="5371"/>
                  </a:lnTo>
                  <a:cubicBezTo>
                    <a:pt x="25385" y="5437"/>
                    <a:pt x="25452" y="5471"/>
                    <a:pt x="25485" y="5471"/>
                  </a:cubicBezTo>
                  <a:cubicBezTo>
                    <a:pt x="25518" y="5471"/>
                    <a:pt x="25518" y="5437"/>
                    <a:pt x="25552" y="5437"/>
                  </a:cubicBezTo>
                  <a:cubicBezTo>
                    <a:pt x="25618" y="5404"/>
                    <a:pt x="25652" y="5337"/>
                    <a:pt x="25618" y="5271"/>
                  </a:cubicBezTo>
                  <a:lnTo>
                    <a:pt x="25185" y="4303"/>
                  </a:lnTo>
                  <a:cubicBezTo>
                    <a:pt x="25160" y="4254"/>
                    <a:pt x="25118" y="4223"/>
                    <a:pt x="25071" y="4223"/>
                  </a:cubicBezTo>
                  <a:close/>
                  <a:moveTo>
                    <a:pt x="25905" y="6158"/>
                  </a:moveTo>
                  <a:cubicBezTo>
                    <a:pt x="25888" y="6158"/>
                    <a:pt x="25870" y="6162"/>
                    <a:pt x="25852" y="6171"/>
                  </a:cubicBezTo>
                  <a:cubicBezTo>
                    <a:pt x="25785" y="6205"/>
                    <a:pt x="25752" y="6271"/>
                    <a:pt x="25785" y="6338"/>
                  </a:cubicBezTo>
                  <a:lnTo>
                    <a:pt x="26219" y="7305"/>
                  </a:lnTo>
                  <a:cubicBezTo>
                    <a:pt x="26219" y="7339"/>
                    <a:pt x="26286" y="7372"/>
                    <a:pt x="26352" y="7372"/>
                  </a:cubicBezTo>
                  <a:lnTo>
                    <a:pt x="26386" y="7372"/>
                  </a:lnTo>
                  <a:cubicBezTo>
                    <a:pt x="26452" y="7339"/>
                    <a:pt x="26486" y="7272"/>
                    <a:pt x="26452" y="7205"/>
                  </a:cubicBezTo>
                  <a:lnTo>
                    <a:pt x="26019" y="6238"/>
                  </a:lnTo>
                  <a:cubicBezTo>
                    <a:pt x="25994" y="6189"/>
                    <a:pt x="25952" y="6158"/>
                    <a:pt x="25905" y="6158"/>
                  </a:cubicBezTo>
                  <a:close/>
                  <a:moveTo>
                    <a:pt x="26719" y="8073"/>
                  </a:moveTo>
                  <a:cubicBezTo>
                    <a:pt x="26653" y="8106"/>
                    <a:pt x="26619" y="8206"/>
                    <a:pt x="26653" y="8273"/>
                  </a:cubicBezTo>
                  <a:lnTo>
                    <a:pt x="27053" y="9240"/>
                  </a:lnTo>
                  <a:cubicBezTo>
                    <a:pt x="27086" y="9273"/>
                    <a:pt x="27120" y="9307"/>
                    <a:pt x="27186" y="9307"/>
                  </a:cubicBezTo>
                  <a:lnTo>
                    <a:pt x="27253" y="9307"/>
                  </a:lnTo>
                  <a:cubicBezTo>
                    <a:pt x="27286" y="9273"/>
                    <a:pt x="27320" y="9173"/>
                    <a:pt x="27286" y="9107"/>
                  </a:cubicBezTo>
                  <a:lnTo>
                    <a:pt x="26886" y="8139"/>
                  </a:lnTo>
                  <a:cubicBezTo>
                    <a:pt x="26853" y="8073"/>
                    <a:pt x="26753" y="8073"/>
                    <a:pt x="26719" y="8073"/>
                  </a:cubicBezTo>
                  <a:close/>
                  <a:moveTo>
                    <a:pt x="27606" y="9994"/>
                  </a:moveTo>
                  <a:cubicBezTo>
                    <a:pt x="27589" y="9994"/>
                    <a:pt x="27571" y="9998"/>
                    <a:pt x="27553" y="10007"/>
                  </a:cubicBezTo>
                  <a:cubicBezTo>
                    <a:pt x="27486" y="10041"/>
                    <a:pt x="27453" y="10107"/>
                    <a:pt x="27486" y="10174"/>
                  </a:cubicBezTo>
                  <a:lnTo>
                    <a:pt x="27920" y="11141"/>
                  </a:lnTo>
                  <a:cubicBezTo>
                    <a:pt x="27920" y="11208"/>
                    <a:pt x="27987" y="11241"/>
                    <a:pt x="28020" y="11241"/>
                  </a:cubicBezTo>
                  <a:cubicBezTo>
                    <a:pt x="28054" y="11241"/>
                    <a:pt x="28054" y="11241"/>
                    <a:pt x="28087" y="11208"/>
                  </a:cubicBezTo>
                  <a:cubicBezTo>
                    <a:pt x="28154" y="11175"/>
                    <a:pt x="28187" y="11108"/>
                    <a:pt x="28154" y="11041"/>
                  </a:cubicBezTo>
                  <a:lnTo>
                    <a:pt x="27720" y="10074"/>
                  </a:lnTo>
                  <a:cubicBezTo>
                    <a:pt x="27696" y="10025"/>
                    <a:pt x="27653" y="9994"/>
                    <a:pt x="27606" y="9994"/>
                  </a:cubicBezTo>
                  <a:close/>
                  <a:moveTo>
                    <a:pt x="28445" y="11929"/>
                  </a:moveTo>
                  <a:cubicBezTo>
                    <a:pt x="28425" y="11929"/>
                    <a:pt x="28405" y="11933"/>
                    <a:pt x="28387" y="11942"/>
                  </a:cubicBezTo>
                  <a:cubicBezTo>
                    <a:pt x="28320" y="11975"/>
                    <a:pt x="28287" y="12042"/>
                    <a:pt x="28320" y="12109"/>
                  </a:cubicBezTo>
                  <a:lnTo>
                    <a:pt x="28754" y="13076"/>
                  </a:lnTo>
                  <a:cubicBezTo>
                    <a:pt x="28787" y="13143"/>
                    <a:pt x="28821" y="13143"/>
                    <a:pt x="28887" y="13143"/>
                  </a:cubicBezTo>
                  <a:lnTo>
                    <a:pt x="28921" y="13143"/>
                  </a:lnTo>
                  <a:cubicBezTo>
                    <a:pt x="28988" y="13109"/>
                    <a:pt x="29021" y="13043"/>
                    <a:pt x="28988" y="12976"/>
                  </a:cubicBezTo>
                  <a:lnTo>
                    <a:pt x="28554" y="12009"/>
                  </a:lnTo>
                  <a:cubicBezTo>
                    <a:pt x="28554" y="11960"/>
                    <a:pt x="28500" y="11929"/>
                    <a:pt x="28445" y="11929"/>
                  </a:cubicBezTo>
                  <a:close/>
                  <a:moveTo>
                    <a:pt x="29307" y="13864"/>
                  </a:moveTo>
                  <a:cubicBezTo>
                    <a:pt x="29290" y="13864"/>
                    <a:pt x="29272" y="13868"/>
                    <a:pt x="29254" y="13877"/>
                  </a:cubicBezTo>
                  <a:cubicBezTo>
                    <a:pt x="29188" y="13877"/>
                    <a:pt x="29154" y="13977"/>
                    <a:pt x="29188" y="14043"/>
                  </a:cubicBezTo>
                  <a:lnTo>
                    <a:pt x="29588" y="15011"/>
                  </a:lnTo>
                  <a:cubicBezTo>
                    <a:pt x="29621" y="15044"/>
                    <a:pt x="29688" y="15078"/>
                    <a:pt x="29721" y="15078"/>
                  </a:cubicBezTo>
                  <a:lnTo>
                    <a:pt x="29788" y="15078"/>
                  </a:lnTo>
                  <a:cubicBezTo>
                    <a:pt x="29855" y="15044"/>
                    <a:pt x="29855" y="14944"/>
                    <a:pt x="29855" y="14877"/>
                  </a:cubicBezTo>
                  <a:lnTo>
                    <a:pt x="29421" y="13943"/>
                  </a:lnTo>
                  <a:cubicBezTo>
                    <a:pt x="29397" y="13895"/>
                    <a:pt x="29354" y="13864"/>
                    <a:pt x="29307" y="13864"/>
                  </a:cubicBezTo>
                  <a:close/>
                  <a:moveTo>
                    <a:pt x="30147" y="15765"/>
                  </a:moveTo>
                  <a:cubicBezTo>
                    <a:pt x="30126" y="15765"/>
                    <a:pt x="30106" y="15769"/>
                    <a:pt x="30088" y="15778"/>
                  </a:cubicBezTo>
                  <a:cubicBezTo>
                    <a:pt x="30022" y="15811"/>
                    <a:pt x="29988" y="15878"/>
                    <a:pt x="30022" y="15978"/>
                  </a:cubicBezTo>
                  <a:lnTo>
                    <a:pt x="30455" y="16912"/>
                  </a:lnTo>
                  <a:cubicBezTo>
                    <a:pt x="30489" y="16979"/>
                    <a:pt x="30522" y="17012"/>
                    <a:pt x="30589" y="17012"/>
                  </a:cubicBezTo>
                  <a:cubicBezTo>
                    <a:pt x="30589" y="17012"/>
                    <a:pt x="30622" y="17012"/>
                    <a:pt x="30622" y="16979"/>
                  </a:cubicBezTo>
                  <a:cubicBezTo>
                    <a:pt x="30689" y="16979"/>
                    <a:pt x="30722" y="16879"/>
                    <a:pt x="30689" y="16812"/>
                  </a:cubicBezTo>
                  <a:lnTo>
                    <a:pt x="30255" y="15845"/>
                  </a:lnTo>
                  <a:cubicBezTo>
                    <a:pt x="30255" y="15796"/>
                    <a:pt x="30201" y="15765"/>
                    <a:pt x="30147" y="15765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5560056" y="4489239"/>
              <a:ext cx="9796" cy="14625"/>
            </a:xfrm>
            <a:custGeom>
              <a:rect b="b" l="l" r="r" t="t"/>
              <a:pathLst>
                <a:path extrusionOk="0" h="748" w="501">
                  <a:moveTo>
                    <a:pt x="154" y="1"/>
                  </a:moveTo>
                  <a:cubicBezTo>
                    <a:pt x="136" y="1"/>
                    <a:pt x="118" y="5"/>
                    <a:pt x="101" y="14"/>
                  </a:cubicBezTo>
                  <a:cubicBezTo>
                    <a:pt x="34" y="47"/>
                    <a:pt x="1" y="114"/>
                    <a:pt x="34" y="181"/>
                  </a:cubicBezTo>
                  <a:lnTo>
                    <a:pt x="234" y="681"/>
                  </a:lnTo>
                  <a:cubicBezTo>
                    <a:pt x="267" y="748"/>
                    <a:pt x="301" y="748"/>
                    <a:pt x="367" y="748"/>
                  </a:cubicBezTo>
                  <a:lnTo>
                    <a:pt x="401" y="748"/>
                  </a:lnTo>
                  <a:cubicBezTo>
                    <a:pt x="468" y="714"/>
                    <a:pt x="501" y="648"/>
                    <a:pt x="468" y="581"/>
                  </a:cubicBezTo>
                  <a:lnTo>
                    <a:pt x="267" y="80"/>
                  </a:lnTo>
                  <a:cubicBezTo>
                    <a:pt x="243" y="32"/>
                    <a:pt x="201" y="1"/>
                    <a:pt x="15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5012174" y="3550272"/>
              <a:ext cx="198301" cy="466347"/>
            </a:xfrm>
            <a:custGeom>
              <a:rect b="b" l="l" r="r" t="t"/>
              <a:pathLst>
                <a:path extrusionOk="0" h="23851" w="10142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5317" y="23832"/>
                    <a:pt x="5861" y="23832"/>
                  </a:cubicBezTo>
                  <a:cubicBezTo>
                    <a:pt x="5886" y="23832"/>
                    <a:pt x="5900" y="23784"/>
                    <a:pt x="5905" y="23684"/>
                  </a:cubicBezTo>
                  <a:cubicBezTo>
                    <a:pt x="6238" y="23784"/>
                    <a:pt x="6639" y="23851"/>
                    <a:pt x="7006" y="23851"/>
                  </a:cubicBezTo>
                  <a:cubicBezTo>
                    <a:pt x="8874" y="23851"/>
                    <a:pt x="10141" y="22283"/>
                    <a:pt x="9841" y="20348"/>
                  </a:cubicBezTo>
                  <a:lnTo>
                    <a:pt x="7006" y="4770"/>
                  </a:lnTo>
                  <a:cubicBezTo>
                    <a:pt x="6672" y="2869"/>
                    <a:pt x="4904" y="1335"/>
                    <a:pt x="3036" y="1335"/>
                  </a:cubicBezTo>
                  <a:lnTo>
                    <a:pt x="2836" y="1335"/>
                  </a:lnTo>
                  <a:cubicBezTo>
                    <a:pt x="2035" y="634"/>
                    <a:pt x="1068" y="167"/>
                    <a:pt x="1" y="0"/>
                  </a:cubicBezTo>
                  <a:close/>
                </a:path>
              </a:pathLst>
            </a:custGeom>
            <a:solidFill>
              <a:srgbClr val="4EE27A"/>
            </a:solidFill>
            <a:ln cap="flat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4764981" y="3529389"/>
              <a:ext cx="367861" cy="617096"/>
            </a:xfrm>
            <a:custGeom>
              <a:rect b="b" l="l" r="r" t="t"/>
              <a:pathLst>
                <a:path extrusionOk="0" h="31561" w="18814">
                  <a:moveTo>
                    <a:pt x="8306" y="1"/>
                  </a:moveTo>
                  <a:cubicBezTo>
                    <a:pt x="3936" y="1"/>
                    <a:pt x="0" y="5705"/>
                    <a:pt x="867" y="15612"/>
                  </a:cubicBezTo>
                  <a:lnTo>
                    <a:pt x="400" y="27454"/>
                  </a:lnTo>
                  <a:cubicBezTo>
                    <a:pt x="234" y="27854"/>
                    <a:pt x="267" y="28288"/>
                    <a:pt x="467" y="28655"/>
                  </a:cubicBezTo>
                  <a:cubicBezTo>
                    <a:pt x="1735" y="30802"/>
                    <a:pt x="4105" y="31561"/>
                    <a:pt x="6746" y="31561"/>
                  </a:cubicBezTo>
                  <a:cubicBezTo>
                    <a:pt x="10218" y="31561"/>
                    <a:pt x="14159" y="30249"/>
                    <a:pt x="16679" y="29055"/>
                  </a:cubicBezTo>
                  <a:cubicBezTo>
                    <a:pt x="17479" y="28655"/>
                    <a:pt x="18213" y="28221"/>
                    <a:pt x="18247" y="27387"/>
                  </a:cubicBezTo>
                  <a:cubicBezTo>
                    <a:pt x="18280" y="27387"/>
                    <a:pt x="18780" y="14345"/>
                    <a:pt x="18814" y="10308"/>
                  </a:cubicBezTo>
                  <a:cubicBezTo>
                    <a:pt x="18814" y="8807"/>
                    <a:pt x="18613" y="7273"/>
                    <a:pt x="18146" y="5838"/>
                  </a:cubicBezTo>
                  <a:cubicBezTo>
                    <a:pt x="17146" y="2703"/>
                    <a:pt x="15311" y="601"/>
                    <a:pt x="12509" y="601"/>
                  </a:cubicBezTo>
                  <a:lnTo>
                    <a:pt x="8306" y="1"/>
                  </a:lnTo>
                  <a:close/>
                </a:path>
              </a:pathLst>
            </a:custGeom>
            <a:solidFill>
              <a:srgbClr val="4EE27A"/>
            </a:solidFill>
            <a:ln cap="flat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4697151" y="3570881"/>
              <a:ext cx="220454" cy="451878"/>
            </a:xfrm>
            <a:custGeom>
              <a:rect b="b" l="l" r="r" t="t"/>
              <a:pathLst>
                <a:path extrusionOk="0" h="23111" w="11275">
                  <a:moveTo>
                    <a:pt x="7736" y="0"/>
                  </a:moveTo>
                  <a:cubicBezTo>
                    <a:pt x="6092" y="0"/>
                    <a:pt x="4593" y="1117"/>
                    <a:pt x="4170" y="2782"/>
                  </a:cubicBezTo>
                  <a:lnTo>
                    <a:pt x="500" y="18560"/>
                  </a:lnTo>
                  <a:cubicBezTo>
                    <a:pt x="0" y="20495"/>
                    <a:pt x="1201" y="22497"/>
                    <a:pt x="3136" y="22997"/>
                  </a:cubicBezTo>
                  <a:cubicBezTo>
                    <a:pt x="3438" y="23074"/>
                    <a:pt x="3741" y="23111"/>
                    <a:pt x="4038" y="23111"/>
                  </a:cubicBezTo>
                  <a:cubicBezTo>
                    <a:pt x="5674" y="23111"/>
                    <a:pt x="7149" y="21999"/>
                    <a:pt x="7572" y="20362"/>
                  </a:cubicBezTo>
                  <a:lnTo>
                    <a:pt x="11275" y="4517"/>
                  </a:lnTo>
                  <a:lnTo>
                    <a:pt x="8640" y="114"/>
                  </a:lnTo>
                  <a:cubicBezTo>
                    <a:pt x="8337" y="37"/>
                    <a:pt x="8034" y="0"/>
                    <a:pt x="7736" y="0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4697151" y="3563314"/>
              <a:ext cx="220454" cy="467011"/>
            </a:xfrm>
            <a:custGeom>
              <a:rect b="b" l="l" r="r" t="t"/>
              <a:pathLst>
                <a:path extrusionOk="0" fill="none" h="23885" w="11275">
                  <a:moveTo>
                    <a:pt x="8640" y="501"/>
                  </a:moveTo>
                  <a:lnTo>
                    <a:pt x="8640" y="501"/>
                  </a:lnTo>
                  <a:cubicBezTo>
                    <a:pt x="6671" y="1"/>
                    <a:pt x="4670" y="1201"/>
                    <a:pt x="4170" y="3169"/>
                  </a:cubicBezTo>
                  <a:lnTo>
                    <a:pt x="500" y="18947"/>
                  </a:lnTo>
                  <a:cubicBezTo>
                    <a:pt x="0" y="20882"/>
                    <a:pt x="1201" y="22884"/>
                    <a:pt x="3136" y="23384"/>
                  </a:cubicBezTo>
                  <a:lnTo>
                    <a:pt x="3136" y="23384"/>
                  </a:lnTo>
                  <a:cubicBezTo>
                    <a:pt x="5104" y="23884"/>
                    <a:pt x="7072" y="22683"/>
                    <a:pt x="7572" y="20749"/>
                  </a:cubicBezTo>
                  <a:lnTo>
                    <a:pt x="11275" y="4904"/>
                  </a:lnTo>
                </a:path>
              </a:pathLst>
            </a:custGeom>
            <a:noFill/>
            <a:ln cap="rnd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4750629" y="3867641"/>
              <a:ext cx="511357" cy="162911"/>
            </a:xfrm>
            <a:custGeom>
              <a:rect b="b" l="l" r="r" t="t"/>
              <a:pathLst>
                <a:path extrusionOk="0" h="8332" w="26153">
                  <a:moveTo>
                    <a:pt x="20635" y="1"/>
                  </a:moveTo>
                  <a:cubicBezTo>
                    <a:pt x="20517" y="1"/>
                    <a:pt x="20399" y="24"/>
                    <a:pt x="20281" y="48"/>
                  </a:cubicBezTo>
                  <a:cubicBezTo>
                    <a:pt x="20281" y="81"/>
                    <a:pt x="20281" y="81"/>
                    <a:pt x="20248" y="81"/>
                  </a:cubicBezTo>
                  <a:lnTo>
                    <a:pt x="18780" y="548"/>
                  </a:lnTo>
                  <a:cubicBezTo>
                    <a:pt x="18520" y="494"/>
                    <a:pt x="18259" y="468"/>
                    <a:pt x="18001" y="468"/>
                  </a:cubicBezTo>
                  <a:cubicBezTo>
                    <a:pt x="17469" y="468"/>
                    <a:pt x="16951" y="579"/>
                    <a:pt x="16479" y="782"/>
                  </a:cubicBezTo>
                  <a:lnTo>
                    <a:pt x="3236" y="915"/>
                  </a:lnTo>
                  <a:cubicBezTo>
                    <a:pt x="3216" y="915"/>
                    <a:pt x="3196" y="914"/>
                    <a:pt x="3176" y="914"/>
                  </a:cubicBezTo>
                  <a:cubicBezTo>
                    <a:pt x="1435" y="914"/>
                    <a:pt x="34" y="2336"/>
                    <a:pt x="34" y="4084"/>
                  </a:cubicBezTo>
                  <a:cubicBezTo>
                    <a:pt x="0" y="5818"/>
                    <a:pt x="1435" y="7253"/>
                    <a:pt x="3169" y="7286"/>
                  </a:cubicBezTo>
                  <a:lnTo>
                    <a:pt x="15245" y="7153"/>
                  </a:lnTo>
                  <a:cubicBezTo>
                    <a:pt x="15578" y="7520"/>
                    <a:pt x="16012" y="7820"/>
                    <a:pt x="16545" y="8020"/>
                  </a:cubicBezTo>
                  <a:cubicBezTo>
                    <a:pt x="17041" y="8231"/>
                    <a:pt x="17552" y="8331"/>
                    <a:pt x="18053" y="8331"/>
                  </a:cubicBezTo>
                  <a:cubicBezTo>
                    <a:pt x="19372" y="8331"/>
                    <a:pt x="20623" y="7637"/>
                    <a:pt x="21349" y="6452"/>
                  </a:cubicBezTo>
                  <a:lnTo>
                    <a:pt x="22450" y="6386"/>
                  </a:lnTo>
                  <a:lnTo>
                    <a:pt x="24384" y="6752"/>
                  </a:lnTo>
                  <a:cubicBezTo>
                    <a:pt x="24470" y="6769"/>
                    <a:pt x="24554" y="6777"/>
                    <a:pt x="24636" y="6777"/>
                  </a:cubicBezTo>
                  <a:cubicBezTo>
                    <a:pt x="25232" y="6777"/>
                    <a:pt x="25735" y="6367"/>
                    <a:pt x="25852" y="5752"/>
                  </a:cubicBezTo>
                  <a:cubicBezTo>
                    <a:pt x="25986" y="5085"/>
                    <a:pt x="25552" y="4451"/>
                    <a:pt x="24885" y="4317"/>
                  </a:cubicBezTo>
                  <a:lnTo>
                    <a:pt x="23317" y="3984"/>
                  </a:lnTo>
                  <a:cubicBezTo>
                    <a:pt x="23083" y="3850"/>
                    <a:pt x="23284" y="3750"/>
                    <a:pt x="22983" y="3750"/>
                  </a:cubicBezTo>
                  <a:lnTo>
                    <a:pt x="23017" y="3617"/>
                  </a:lnTo>
                  <a:cubicBezTo>
                    <a:pt x="23117" y="3584"/>
                    <a:pt x="23184" y="3517"/>
                    <a:pt x="23284" y="3483"/>
                  </a:cubicBezTo>
                  <a:lnTo>
                    <a:pt x="24751" y="3717"/>
                  </a:lnTo>
                  <a:cubicBezTo>
                    <a:pt x="24797" y="3722"/>
                    <a:pt x="24843" y="3724"/>
                    <a:pt x="24888" y="3724"/>
                  </a:cubicBezTo>
                  <a:cubicBezTo>
                    <a:pt x="25465" y="3724"/>
                    <a:pt x="25959" y="3337"/>
                    <a:pt x="26052" y="2750"/>
                  </a:cubicBezTo>
                  <a:cubicBezTo>
                    <a:pt x="26152" y="2149"/>
                    <a:pt x="25719" y="1549"/>
                    <a:pt x="25118" y="1449"/>
                  </a:cubicBezTo>
                  <a:lnTo>
                    <a:pt x="23417" y="1215"/>
                  </a:lnTo>
                  <a:cubicBezTo>
                    <a:pt x="23417" y="748"/>
                    <a:pt x="23083" y="348"/>
                    <a:pt x="22616" y="281"/>
                  </a:cubicBezTo>
                  <a:lnTo>
                    <a:pt x="20782" y="14"/>
                  </a:lnTo>
                  <a:cubicBezTo>
                    <a:pt x="20733" y="5"/>
                    <a:pt x="20684" y="1"/>
                    <a:pt x="20635" y="1"/>
                  </a:cubicBezTo>
                  <a:close/>
                </a:path>
              </a:pathLst>
            </a:custGeom>
            <a:solidFill>
              <a:srgbClr val="EEEEEE"/>
            </a:solidFill>
            <a:ln cap="rnd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5093711" y="3268647"/>
              <a:ext cx="146116" cy="181056"/>
            </a:xfrm>
            <a:custGeom>
              <a:rect b="b" l="l" r="r" t="t"/>
              <a:pathLst>
                <a:path extrusionOk="0" h="9260" w="7473">
                  <a:moveTo>
                    <a:pt x="4080" y="1"/>
                  </a:moveTo>
                  <a:cubicBezTo>
                    <a:pt x="2370" y="1"/>
                    <a:pt x="744" y="1759"/>
                    <a:pt x="400" y="4129"/>
                  </a:cubicBezTo>
                  <a:cubicBezTo>
                    <a:pt x="0" y="6664"/>
                    <a:pt x="1201" y="8933"/>
                    <a:pt x="3036" y="9233"/>
                  </a:cubicBezTo>
                  <a:cubicBezTo>
                    <a:pt x="3157" y="9251"/>
                    <a:pt x="3277" y="9259"/>
                    <a:pt x="3398" y="9259"/>
                  </a:cubicBezTo>
                  <a:cubicBezTo>
                    <a:pt x="5106" y="9259"/>
                    <a:pt x="6729" y="7529"/>
                    <a:pt x="7072" y="5130"/>
                  </a:cubicBezTo>
                  <a:cubicBezTo>
                    <a:pt x="7472" y="2595"/>
                    <a:pt x="6305" y="327"/>
                    <a:pt x="4437" y="26"/>
                  </a:cubicBezTo>
                  <a:cubicBezTo>
                    <a:pt x="4318" y="9"/>
                    <a:pt x="4199" y="1"/>
                    <a:pt x="40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4884980" y="3213956"/>
              <a:ext cx="127209" cy="261573"/>
            </a:xfrm>
            <a:custGeom>
              <a:rect b="b" l="l" r="r" t="t"/>
              <a:pathLst>
                <a:path extrusionOk="0" h="13378" w="6506">
                  <a:moveTo>
                    <a:pt x="4375" y="0"/>
                  </a:moveTo>
                  <a:cubicBezTo>
                    <a:pt x="2636" y="0"/>
                    <a:pt x="910" y="2187"/>
                    <a:pt x="468" y="5092"/>
                  </a:cubicBezTo>
                  <a:cubicBezTo>
                    <a:pt x="1" y="8161"/>
                    <a:pt x="2236" y="13097"/>
                    <a:pt x="4070" y="13364"/>
                  </a:cubicBezTo>
                  <a:cubicBezTo>
                    <a:pt x="4127" y="13373"/>
                    <a:pt x="4181" y="13378"/>
                    <a:pt x="4233" y="13378"/>
                  </a:cubicBezTo>
                  <a:cubicBezTo>
                    <a:pt x="5883" y="13378"/>
                    <a:pt x="5552" y="8867"/>
                    <a:pt x="6005" y="5892"/>
                  </a:cubicBezTo>
                  <a:cubicBezTo>
                    <a:pt x="6472" y="2823"/>
                    <a:pt x="6506" y="322"/>
                    <a:pt x="4671" y="21"/>
                  </a:cubicBezTo>
                  <a:cubicBezTo>
                    <a:pt x="4573" y="7"/>
                    <a:pt x="4474" y="0"/>
                    <a:pt x="437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4931301" y="3258049"/>
              <a:ext cx="283081" cy="374763"/>
            </a:xfrm>
            <a:custGeom>
              <a:rect b="b" l="l" r="r" t="t"/>
              <a:pathLst>
                <a:path extrusionOk="0" h="19167" w="14478">
                  <a:moveTo>
                    <a:pt x="7883" y="0"/>
                  </a:moveTo>
                  <a:cubicBezTo>
                    <a:pt x="4504" y="0"/>
                    <a:pt x="1767" y="2711"/>
                    <a:pt x="1701" y="6072"/>
                  </a:cubicBezTo>
                  <a:lnTo>
                    <a:pt x="1635" y="10142"/>
                  </a:lnTo>
                  <a:cubicBezTo>
                    <a:pt x="1635" y="10842"/>
                    <a:pt x="1735" y="11543"/>
                    <a:pt x="1935" y="12177"/>
                  </a:cubicBezTo>
                  <a:lnTo>
                    <a:pt x="734" y="14645"/>
                  </a:lnTo>
                  <a:cubicBezTo>
                    <a:pt x="0" y="16213"/>
                    <a:pt x="667" y="18114"/>
                    <a:pt x="2235" y="18848"/>
                  </a:cubicBezTo>
                  <a:cubicBezTo>
                    <a:pt x="2678" y="19065"/>
                    <a:pt x="3144" y="19167"/>
                    <a:pt x="3603" y="19167"/>
                  </a:cubicBezTo>
                  <a:cubicBezTo>
                    <a:pt x="4770" y="19167"/>
                    <a:pt x="5888" y="18506"/>
                    <a:pt x="6438" y="17380"/>
                  </a:cubicBezTo>
                  <a:lnTo>
                    <a:pt x="6905" y="16380"/>
                  </a:lnTo>
                  <a:cubicBezTo>
                    <a:pt x="7172" y="16413"/>
                    <a:pt x="7439" y="16446"/>
                    <a:pt x="7706" y="16446"/>
                  </a:cubicBezTo>
                  <a:lnTo>
                    <a:pt x="8039" y="16446"/>
                  </a:lnTo>
                  <a:cubicBezTo>
                    <a:pt x="8080" y="16447"/>
                    <a:pt x="8121" y="16448"/>
                    <a:pt x="8162" y="16448"/>
                  </a:cubicBezTo>
                  <a:cubicBezTo>
                    <a:pt x="11542" y="16448"/>
                    <a:pt x="14278" y="13737"/>
                    <a:pt x="14344" y="10375"/>
                  </a:cubicBezTo>
                  <a:lnTo>
                    <a:pt x="14411" y="6306"/>
                  </a:lnTo>
                  <a:cubicBezTo>
                    <a:pt x="14477" y="2870"/>
                    <a:pt x="11775" y="68"/>
                    <a:pt x="8340" y="1"/>
                  </a:cubicBezTo>
                  <a:lnTo>
                    <a:pt x="8006" y="1"/>
                  </a:lnTo>
                  <a:cubicBezTo>
                    <a:pt x="7965" y="1"/>
                    <a:pt x="7924" y="0"/>
                    <a:pt x="7883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4963252" y="3257990"/>
              <a:ext cx="250468" cy="321639"/>
            </a:xfrm>
            <a:custGeom>
              <a:rect b="b" l="l" r="r" t="t"/>
              <a:pathLst>
                <a:path extrusionOk="0" h="16450" w="12810">
                  <a:moveTo>
                    <a:pt x="6153" y="0"/>
                  </a:moveTo>
                  <a:cubicBezTo>
                    <a:pt x="5370" y="0"/>
                    <a:pt x="4642" y="163"/>
                    <a:pt x="3970" y="438"/>
                  </a:cubicBezTo>
                  <a:cubicBezTo>
                    <a:pt x="3203" y="738"/>
                    <a:pt x="2536" y="1172"/>
                    <a:pt x="1969" y="1739"/>
                  </a:cubicBezTo>
                  <a:cubicBezTo>
                    <a:pt x="1402" y="2273"/>
                    <a:pt x="935" y="2940"/>
                    <a:pt x="601" y="3674"/>
                  </a:cubicBezTo>
                  <a:cubicBezTo>
                    <a:pt x="268" y="4407"/>
                    <a:pt x="101" y="5241"/>
                    <a:pt x="67" y="6075"/>
                  </a:cubicBezTo>
                  <a:lnTo>
                    <a:pt x="67" y="7109"/>
                  </a:lnTo>
                  <a:lnTo>
                    <a:pt x="34" y="8110"/>
                  </a:lnTo>
                  <a:lnTo>
                    <a:pt x="34" y="9144"/>
                  </a:lnTo>
                  <a:lnTo>
                    <a:pt x="1" y="10145"/>
                  </a:lnTo>
                  <a:cubicBezTo>
                    <a:pt x="1" y="11012"/>
                    <a:pt x="168" y="11813"/>
                    <a:pt x="468" y="12580"/>
                  </a:cubicBezTo>
                  <a:lnTo>
                    <a:pt x="3703" y="15916"/>
                  </a:lnTo>
                  <a:cubicBezTo>
                    <a:pt x="4437" y="16249"/>
                    <a:pt x="5238" y="16416"/>
                    <a:pt x="6105" y="16449"/>
                  </a:cubicBezTo>
                  <a:lnTo>
                    <a:pt x="6439" y="16449"/>
                  </a:lnTo>
                  <a:cubicBezTo>
                    <a:pt x="7273" y="16449"/>
                    <a:pt x="8107" y="16316"/>
                    <a:pt x="8840" y="16016"/>
                  </a:cubicBezTo>
                  <a:cubicBezTo>
                    <a:pt x="9574" y="15716"/>
                    <a:pt x="10275" y="15249"/>
                    <a:pt x="10842" y="14715"/>
                  </a:cubicBezTo>
                  <a:cubicBezTo>
                    <a:pt x="11409" y="14148"/>
                    <a:pt x="11876" y="13514"/>
                    <a:pt x="12176" y="12747"/>
                  </a:cubicBezTo>
                  <a:cubicBezTo>
                    <a:pt x="12510" y="12013"/>
                    <a:pt x="12710" y="11212"/>
                    <a:pt x="12710" y="10345"/>
                  </a:cubicBezTo>
                  <a:lnTo>
                    <a:pt x="12743" y="9344"/>
                  </a:lnTo>
                  <a:lnTo>
                    <a:pt x="12743" y="8310"/>
                  </a:lnTo>
                  <a:lnTo>
                    <a:pt x="12777" y="7310"/>
                  </a:lnTo>
                  <a:lnTo>
                    <a:pt x="12777" y="6309"/>
                  </a:lnTo>
                  <a:cubicBezTo>
                    <a:pt x="12810" y="5442"/>
                    <a:pt x="12643" y="4608"/>
                    <a:pt x="12343" y="3874"/>
                  </a:cubicBezTo>
                  <a:cubicBezTo>
                    <a:pt x="12043" y="3140"/>
                    <a:pt x="11609" y="2439"/>
                    <a:pt x="11042" y="1872"/>
                  </a:cubicBezTo>
                  <a:cubicBezTo>
                    <a:pt x="10508" y="1305"/>
                    <a:pt x="9841" y="838"/>
                    <a:pt x="9107" y="538"/>
                  </a:cubicBezTo>
                  <a:cubicBezTo>
                    <a:pt x="8373" y="204"/>
                    <a:pt x="7573" y="4"/>
                    <a:pt x="6706" y="4"/>
                  </a:cubicBezTo>
                  <a:lnTo>
                    <a:pt x="6372" y="4"/>
                  </a:lnTo>
                  <a:cubicBezTo>
                    <a:pt x="6299" y="2"/>
                    <a:pt x="6226" y="0"/>
                    <a:pt x="615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4963252" y="3257404"/>
              <a:ext cx="250468" cy="322225"/>
            </a:xfrm>
            <a:custGeom>
              <a:rect b="b" l="l" r="r" t="t"/>
              <a:pathLst>
                <a:path extrusionOk="0" fill="none" h="16480" w="12810">
                  <a:moveTo>
                    <a:pt x="3703" y="15946"/>
                  </a:moveTo>
                  <a:cubicBezTo>
                    <a:pt x="4437" y="16279"/>
                    <a:pt x="5238" y="16446"/>
                    <a:pt x="6105" y="16479"/>
                  </a:cubicBezTo>
                  <a:lnTo>
                    <a:pt x="6172" y="16479"/>
                  </a:lnTo>
                  <a:lnTo>
                    <a:pt x="6272" y="16479"/>
                  </a:lnTo>
                  <a:lnTo>
                    <a:pt x="6339" y="16479"/>
                  </a:lnTo>
                  <a:lnTo>
                    <a:pt x="6439" y="16479"/>
                  </a:lnTo>
                  <a:cubicBezTo>
                    <a:pt x="7273" y="16479"/>
                    <a:pt x="8107" y="16346"/>
                    <a:pt x="8840" y="16046"/>
                  </a:cubicBezTo>
                  <a:cubicBezTo>
                    <a:pt x="9574" y="15746"/>
                    <a:pt x="10275" y="15279"/>
                    <a:pt x="10842" y="14745"/>
                  </a:cubicBezTo>
                  <a:cubicBezTo>
                    <a:pt x="11409" y="14178"/>
                    <a:pt x="11876" y="13544"/>
                    <a:pt x="12176" y="12777"/>
                  </a:cubicBezTo>
                  <a:cubicBezTo>
                    <a:pt x="12510" y="12043"/>
                    <a:pt x="12710" y="11242"/>
                    <a:pt x="12710" y="10375"/>
                  </a:cubicBezTo>
                  <a:lnTo>
                    <a:pt x="12743" y="9374"/>
                  </a:lnTo>
                  <a:lnTo>
                    <a:pt x="12743" y="8340"/>
                  </a:lnTo>
                  <a:lnTo>
                    <a:pt x="12777" y="7340"/>
                  </a:lnTo>
                  <a:lnTo>
                    <a:pt x="12777" y="6339"/>
                  </a:lnTo>
                  <a:cubicBezTo>
                    <a:pt x="12810" y="5472"/>
                    <a:pt x="12643" y="4638"/>
                    <a:pt x="12343" y="3904"/>
                  </a:cubicBezTo>
                  <a:cubicBezTo>
                    <a:pt x="12043" y="3170"/>
                    <a:pt x="11609" y="2469"/>
                    <a:pt x="11042" y="1902"/>
                  </a:cubicBezTo>
                  <a:cubicBezTo>
                    <a:pt x="10508" y="1335"/>
                    <a:pt x="9841" y="868"/>
                    <a:pt x="9107" y="568"/>
                  </a:cubicBezTo>
                  <a:cubicBezTo>
                    <a:pt x="8373" y="234"/>
                    <a:pt x="7573" y="34"/>
                    <a:pt x="6706" y="34"/>
                  </a:cubicBezTo>
                  <a:lnTo>
                    <a:pt x="6639" y="34"/>
                  </a:lnTo>
                  <a:lnTo>
                    <a:pt x="6539" y="34"/>
                  </a:lnTo>
                  <a:lnTo>
                    <a:pt x="6472" y="34"/>
                  </a:lnTo>
                  <a:lnTo>
                    <a:pt x="6372" y="34"/>
                  </a:lnTo>
                  <a:cubicBezTo>
                    <a:pt x="5505" y="1"/>
                    <a:pt x="4704" y="168"/>
                    <a:pt x="3970" y="468"/>
                  </a:cubicBezTo>
                  <a:cubicBezTo>
                    <a:pt x="3203" y="768"/>
                    <a:pt x="2536" y="1202"/>
                    <a:pt x="1969" y="1769"/>
                  </a:cubicBezTo>
                  <a:cubicBezTo>
                    <a:pt x="1402" y="2303"/>
                    <a:pt x="935" y="2970"/>
                    <a:pt x="601" y="3704"/>
                  </a:cubicBezTo>
                  <a:cubicBezTo>
                    <a:pt x="268" y="4437"/>
                    <a:pt x="101" y="5271"/>
                    <a:pt x="67" y="6105"/>
                  </a:cubicBezTo>
                  <a:lnTo>
                    <a:pt x="67" y="7139"/>
                  </a:lnTo>
                  <a:lnTo>
                    <a:pt x="34" y="8140"/>
                  </a:lnTo>
                  <a:lnTo>
                    <a:pt x="34" y="9174"/>
                  </a:lnTo>
                  <a:lnTo>
                    <a:pt x="1" y="10175"/>
                  </a:lnTo>
                  <a:cubicBezTo>
                    <a:pt x="1" y="11042"/>
                    <a:pt x="168" y="11843"/>
                    <a:pt x="468" y="12610"/>
                  </a:cubicBezTo>
                </a:path>
              </a:pathLst>
            </a:custGeom>
            <a:noFill/>
            <a:ln cap="rnd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4982824" y="3177040"/>
              <a:ext cx="200902" cy="141853"/>
            </a:xfrm>
            <a:custGeom>
              <a:rect b="b" l="l" r="r" t="t"/>
              <a:pathLst>
                <a:path extrusionOk="0" h="7255" w="10275">
                  <a:moveTo>
                    <a:pt x="4796" y="0"/>
                  </a:moveTo>
                  <a:cubicBezTo>
                    <a:pt x="2410" y="0"/>
                    <a:pt x="416" y="1294"/>
                    <a:pt x="234" y="3110"/>
                  </a:cubicBezTo>
                  <a:cubicBezTo>
                    <a:pt x="0" y="5078"/>
                    <a:pt x="2035" y="6913"/>
                    <a:pt x="4737" y="7213"/>
                  </a:cubicBezTo>
                  <a:cubicBezTo>
                    <a:pt x="4991" y="7241"/>
                    <a:pt x="5241" y="7255"/>
                    <a:pt x="5487" y="7255"/>
                  </a:cubicBezTo>
                  <a:cubicBezTo>
                    <a:pt x="7893" y="7255"/>
                    <a:pt x="9859" y="5963"/>
                    <a:pt x="10041" y="4178"/>
                  </a:cubicBezTo>
                  <a:cubicBezTo>
                    <a:pt x="10274" y="2210"/>
                    <a:pt x="8240" y="342"/>
                    <a:pt x="5538" y="41"/>
                  </a:cubicBezTo>
                  <a:cubicBezTo>
                    <a:pt x="5287" y="14"/>
                    <a:pt x="5040" y="0"/>
                    <a:pt x="479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4931301" y="3381176"/>
              <a:ext cx="76333" cy="75179"/>
            </a:xfrm>
            <a:custGeom>
              <a:rect b="b" l="l" r="r" t="t"/>
              <a:pathLst>
                <a:path extrusionOk="0" h="3845" w="3904">
                  <a:moveTo>
                    <a:pt x="2021" y="0"/>
                  </a:moveTo>
                  <a:cubicBezTo>
                    <a:pt x="1031" y="0"/>
                    <a:pt x="195" y="768"/>
                    <a:pt x="100" y="1743"/>
                  </a:cubicBezTo>
                  <a:cubicBezTo>
                    <a:pt x="0" y="2777"/>
                    <a:pt x="767" y="3711"/>
                    <a:pt x="1835" y="3845"/>
                  </a:cubicBezTo>
                  <a:lnTo>
                    <a:pt x="3803" y="2010"/>
                  </a:lnTo>
                  <a:cubicBezTo>
                    <a:pt x="3903" y="1010"/>
                    <a:pt x="3169" y="109"/>
                    <a:pt x="2202" y="9"/>
                  </a:cubicBezTo>
                  <a:cubicBezTo>
                    <a:pt x="2141" y="3"/>
                    <a:pt x="2081" y="0"/>
                    <a:pt x="202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4931301" y="3379377"/>
              <a:ext cx="76333" cy="76978"/>
            </a:xfrm>
            <a:custGeom>
              <a:rect b="b" l="l" r="r" t="t"/>
              <a:pathLst>
                <a:path extrusionOk="0" fill="none" h="3937" w="3904">
                  <a:moveTo>
                    <a:pt x="3803" y="2102"/>
                  </a:moveTo>
                  <a:cubicBezTo>
                    <a:pt x="3903" y="1102"/>
                    <a:pt x="3169" y="201"/>
                    <a:pt x="2202" y="101"/>
                  </a:cubicBezTo>
                  <a:lnTo>
                    <a:pt x="2202" y="101"/>
                  </a:lnTo>
                  <a:cubicBezTo>
                    <a:pt x="1134" y="1"/>
                    <a:pt x="200" y="801"/>
                    <a:pt x="100" y="1835"/>
                  </a:cubicBezTo>
                  <a:lnTo>
                    <a:pt x="100" y="1835"/>
                  </a:lnTo>
                  <a:cubicBezTo>
                    <a:pt x="0" y="2869"/>
                    <a:pt x="767" y="3803"/>
                    <a:pt x="1835" y="3937"/>
                  </a:cubicBezTo>
                </a:path>
              </a:pathLst>
            </a:custGeom>
            <a:noFill/>
            <a:ln cap="rnd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5179139" y="3412637"/>
              <a:ext cx="16991" cy="22212"/>
            </a:xfrm>
            <a:custGeom>
              <a:rect b="b" l="l" r="r" t="t"/>
              <a:pathLst>
                <a:path extrusionOk="0" h="1136" w="869">
                  <a:moveTo>
                    <a:pt x="535" y="1"/>
                  </a:moveTo>
                  <a:cubicBezTo>
                    <a:pt x="301" y="1"/>
                    <a:pt x="101" y="201"/>
                    <a:pt x="68" y="535"/>
                  </a:cubicBezTo>
                  <a:cubicBezTo>
                    <a:pt x="1" y="835"/>
                    <a:pt x="168" y="1102"/>
                    <a:pt x="368" y="1135"/>
                  </a:cubicBezTo>
                  <a:cubicBezTo>
                    <a:pt x="601" y="1135"/>
                    <a:pt x="802" y="935"/>
                    <a:pt x="835" y="601"/>
                  </a:cubicBezTo>
                  <a:cubicBezTo>
                    <a:pt x="868" y="301"/>
                    <a:pt x="735" y="34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5178494" y="3378086"/>
              <a:ext cx="21547" cy="6531"/>
            </a:xfrm>
            <a:custGeom>
              <a:rect b="b" l="l" r="r" t="t"/>
              <a:pathLst>
                <a:path extrusionOk="0" fill="none" h="334" w="1102">
                  <a:moveTo>
                    <a:pt x="1101" y="334"/>
                  </a:moveTo>
                  <a:cubicBezTo>
                    <a:pt x="868" y="200"/>
                    <a:pt x="534" y="33"/>
                    <a:pt x="1" y="0"/>
                  </a:cubicBezTo>
                </a:path>
              </a:pathLst>
            </a:custGeom>
            <a:noFill/>
            <a:ln cap="rnd" cmpd="sng" w="11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5106088" y="3408726"/>
              <a:ext cx="16326" cy="22270"/>
            </a:xfrm>
            <a:custGeom>
              <a:rect b="b" l="l" r="r" t="t"/>
              <a:pathLst>
                <a:path extrusionOk="0" h="1139" w="835">
                  <a:moveTo>
                    <a:pt x="501" y="1"/>
                  </a:moveTo>
                  <a:cubicBezTo>
                    <a:pt x="268" y="1"/>
                    <a:pt x="68" y="201"/>
                    <a:pt x="34" y="535"/>
                  </a:cubicBezTo>
                  <a:cubicBezTo>
                    <a:pt x="1" y="835"/>
                    <a:pt x="134" y="1102"/>
                    <a:pt x="335" y="1135"/>
                  </a:cubicBezTo>
                  <a:cubicBezTo>
                    <a:pt x="349" y="1137"/>
                    <a:pt x="364" y="1138"/>
                    <a:pt x="379" y="1138"/>
                  </a:cubicBezTo>
                  <a:cubicBezTo>
                    <a:pt x="593" y="1138"/>
                    <a:pt x="770" y="914"/>
                    <a:pt x="802" y="601"/>
                  </a:cubicBezTo>
                  <a:cubicBezTo>
                    <a:pt x="835" y="301"/>
                    <a:pt x="701" y="34"/>
                    <a:pt x="5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5090446" y="3365689"/>
              <a:ext cx="21547" cy="2620"/>
            </a:xfrm>
            <a:custGeom>
              <a:rect b="b" l="l" r="r" t="t"/>
              <a:pathLst>
                <a:path extrusionOk="0" fill="none" h="134" w="1102">
                  <a:moveTo>
                    <a:pt x="0" y="134"/>
                  </a:moveTo>
                  <a:cubicBezTo>
                    <a:pt x="234" y="67"/>
                    <a:pt x="601" y="0"/>
                    <a:pt x="1101" y="100"/>
                  </a:cubicBezTo>
                </a:path>
              </a:pathLst>
            </a:custGeom>
            <a:noFill/>
            <a:ln cap="rnd" cmpd="sng" w="11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5111309" y="3457003"/>
              <a:ext cx="70467" cy="43055"/>
            </a:xfrm>
            <a:custGeom>
              <a:rect b="b" l="l" r="r" t="t"/>
              <a:pathLst>
                <a:path extrusionOk="0" fill="none" h="2202" w="3604">
                  <a:moveTo>
                    <a:pt x="168" y="0"/>
                  </a:moveTo>
                  <a:cubicBezTo>
                    <a:pt x="1" y="968"/>
                    <a:pt x="635" y="1868"/>
                    <a:pt x="1569" y="2035"/>
                  </a:cubicBezTo>
                  <a:cubicBezTo>
                    <a:pt x="2536" y="2202"/>
                    <a:pt x="3437" y="1568"/>
                    <a:pt x="3603" y="634"/>
                  </a:cubicBezTo>
                </a:path>
              </a:pathLst>
            </a:custGeom>
            <a:noFill/>
            <a:ln cap="rnd" cmpd="sng" w="11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4926081" y="3948709"/>
              <a:ext cx="675070" cy="116924"/>
            </a:xfrm>
            <a:custGeom>
              <a:rect b="b" l="l" r="r" t="t"/>
              <a:pathLst>
                <a:path extrusionOk="0" h="5980" w="34526">
                  <a:moveTo>
                    <a:pt x="32481" y="1"/>
                  </a:moveTo>
                  <a:cubicBezTo>
                    <a:pt x="32440" y="1"/>
                    <a:pt x="32398" y="2"/>
                    <a:pt x="32357" y="5"/>
                  </a:cubicBezTo>
                  <a:lnTo>
                    <a:pt x="1902" y="2073"/>
                  </a:lnTo>
                  <a:cubicBezTo>
                    <a:pt x="834" y="2173"/>
                    <a:pt x="0" y="3107"/>
                    <a:pt x="100" y="4174"/>
                  </a:cubicBezTo>
                  <a:cubicBezTo>
                    <a:pt x="165" y="5200"/>
                    <a:pt x="1030" y="5979"/>
                    <a:pt x="2044" y="5979"/>
                  </a:cubicBezTo>
                  <a:cubicBezTo>
                    <a:pt x="2086" y="5979"/>
                    <a:pt x="2127" y="5978"/>
                    <a:pt x="2169" y="5976"/>
                  </a:cubicBezTo>
                  <a:lnTo>
                    <a:pt x="32624" y="3907"/>
                  </a:lnTo>
                  <a:cubicBezTo>
                    <a:pt x="33691" y="3807"/>
                    <a:pt x="34525" y="2873"/>
                    <a:pt x="34425" y="1806"/>
                  </a:cubicBezTo>
                  <a:cubicBezTo>
                    <a:pt x="34361" y="780"/>
                    <a:pt x="33496" y="1"/>
                    <a:pt x="32481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5132192" y="3948709"/>
              <a:ext cx="468967" cy="103218"/>
            </a:xfrm>
            <a:custGeom>
              <a:rect b="b" l="l" r="r" t="t"/>
              <a:pathLst>
                <a:path extrusionOk="0" h="5279" w="23985">
                  <a:moveTo>
                    <a:pt x="21940" y="1"/>
                  </a:moveTo>
                  <a:cubicBezTo>
                    <a:pt x="21899" y="1"/>
                    <a:pt x="21857" y="2"/>
                    <a:pt x="21816" y="5"/>
                  </a:cubicBezTo>
                  <a:lnTo>
                    <a:pt x="1868" y="1372"/>
                  </a:lnTo>
                  <a:cubicBezTo>
                    <a:pt x="801" y="1439"/>
                    <a:pt x="0" y="2373"/>
                    <a:pt x="67" y="3440"/>
                  </a:cubicBezTo>
                  <a:cubicBezTo>
                    <a:pt x="131" y="4468"/>
                    <a:pt x="999" y="5279"/>
                    <a:pt x="2015" y="5279"/>
                  </a:cubicBezTo>
                  <a:cubicBezTo>
                    <a:pt x="2055" y="5279"/>
                    <a:pt x="2095" y="5278"/>
                    <a:pt x="2135" y="5275"/>
                  </a:cubicBezTo>
                  <a:lnTo>
                    <a:pt x="22083" y="3907"/>
                  </a:lnTo>
                  <a:cubicBezTo>
                    <a:pt x="23150" y="3807"/>
                    <a:pt x="23984" y="2873"/>
                    <a:pt x="23884" y="1806"/>
                  </a:cubicBezTo>
                  <a:cubicBezTo>
                    <a:pt x="23820" y="780"/>
                    <a:pt x="22955" y="1"/>
                    <a:pt x="21940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4987380" y="4010106"/>
              <a:ext cx="110257" cy="24226"/>
            </a:xfrm>
            <a:custGeom>
              <a:rect b="b" l="l" r="r" t="t"/>
              <a:pathLst>
                <a:path extrusionOk="0" h="1239" w="5639">
                  <a:moveTo>
                    <a:pt x="5105" y="0"/>
                  </a:moveTo>
                  <a:lnTo>
                    <a:pt x="435" y="334"/>
                  </a:lnTo>
                  <a:cubicBezTo>
                    <a:pt x="168" y="334"/>
                    <a:pt x="1" y="567"/>
                    <a:pt x="1" y="834"/>
                  </a:cubicBezTo>
                  <a:cubicBezTo>
                    <a:pt x="32" y="1050"/>
                    <a:pt x="206" y="1238"/>
                    <a:pt x="443" y="1238"/>
                  </a:cubicBezTo>
                  <a:cubicBezTo>
                    <a:pt x="462" y="1238"/>
                    <a:pt x="482" y="1237"/>
                    <a:pt x="501" y="1234"/>
                  </a:cubicBezTo>
                  <a:lnTo>
                    <a:pt x="5171" y="934"/>
                  </a:lnTo>
                  <a:cubicBezTo>
                    <a:pt x="5438" y="901"/>
                    <a:pt x="5638" y="701"/>
                    <a:pt x="5605" y="434"/>
                  </a:cubicBezTo>
                  <a:cubicBezTo>
                    <a:pt x="5605" y="200"/>
                    <a:pt x="5371" y="0"/>
                    <a:pt x="51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5148382" y="3553362"/>
              <a:ext cx="586595" cy="434730"/>
            </a:xfrm>
            <a:custGeom>
              <a:rect b="b" l="l" r="r" t="t"/>
              <a:pathLst>
                <a:path extrusionOk="0" h="22234" w="30001">
                  <a:moveTo>
                    <a:pt x="25873" y="1"/>
                  </a:moveTo>
                  <a:cubicBezTo>
                    <a:pt x="25791" y="1"/>
                    <a:pt x="25708" y="4"/>
                    <a:pt x="25624" y="9"/>
                  </a:cubicBezTo>
                  <a:lnTo>
                    <a:pt x="9046" y="1177"/>
                  </a:lnTo>
                  <a:cubicBezTo>
                    <a:pt x="7645" y="1243"/>
                    <a:pt x="6411" y="2177"/>
                    <a:pt x="5944" y="3478"/>
                  </a:cubicBezTo>
                  <a:lnTo>
                    <a:pt x="807" y="17655"/>
                  </a:lnTo>
                  <a:cubicBezTo>
                    <a:pt x="0" y="19913"/>
                    <a:pt x="1720" y="22233"/>
                    <a:pt x="4127" y="22233"/>
                  </a:cubicBezTo>
                  <a:cubicBezTo>
                    <a:pt x="4209" y="22233"/>
                    <a:pt x="4292" y="22231"/>
                    <a:pt x="4376" y="22225"/>
                  </a:cubicBezTo>
                  <a:lnTo>
                    <a:pt x="20954" y="21091"/>
                  </a:lnTo>
                  <a:cubicBezTo>
                    <a:pt x="22355" y="20991"/>
                    <a:pt x="23590" y="20090"/>
                    <a:pt x="24057" y="18789"/>
                  </a:cubicBezTo>
                  <a:lnTo>
                    <a:pt x="29194" y="4579"/>
                  </a:lnTo>
                  <a:cubicBezTo>
                    <a:pt x="30000" y="2321"/>
                    <a:pt x="28280" y="1"/>
                    <a:pt x="25873" y="1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5205888" y="3550761"/>
              <a:ext cx="571461" cy="434554"/>
            </a:xfrm>
            <a:custGeom>
              <a:rect b="b" l="l" r="r" t="t"/>
              <a:pathLst>
                <a:path extrusionOk="0" h="22225" w="29227">
                  <a:moveTo>
                    <a:pt x="25067" y="1"/>
                  </a:moveTo>
                  <a:cubicBezTo>
                    <a:pt x="24985" y="1"/>
                    <a:pt x="24902" y="3"/>
                    <a:pt x="24818" y="9"/>
                  </a:cubicBezTo>
                  <a:lnTo>
                    <a:pt x="8273" y="1143"/>
                  </a:lnTo>
                  <a:cubicBezTo>
                    <a:pt x="6839" y="1243"/>
                    <a:pt x="5638" y="2144"/>
                    <a:pt x="5171" y="3445"/>
                  </a:cubicBezTo>
                  <a:lnTo>
                    <a:pt x="1" y="17655"/>
                  </a:lnTo>
                  <a:lnTo>
                    <a:pt x="3603" y="22225"/>
                  </a:lnTo>
                  <a:lnTo>
                    <a:pt x="20148" y="21090"/>
                  </a:lnTo>
                  <a:cubicBezTo>
                    <a:pt x="21583" y="20990"/>
                    <a:pt x="22784" y="20090"/>
                    <a:pt x="23251" y="18789"/>
                  </a:cubicBezTo>
                  <a:lnTo>
                    <a:pt x="28388" y="4579"/>
                  </a:lnTo>
                  <a:cubicBezTo>
                    <a:pt x="29226" y="2321"/>
                    <a:pt x="27476" y="1"/>
                    <a:pt x="2506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5205888" y="3547652"/>
              <a:ext cx="572008" cy="437663"/>
            </a:xfrm>
            <a:custGeom>
              <a:rect b="b" l="l" r="r" t="t"/>
              <a:pathLst>
                <a:path extrusionOk="0" fill="none" h="22384" w="29255">
                  <a:moveTo>
                    <a:pt x="1" y="17814"/>
                  </a:moveTo>
                  <a:lnTo>
                    <a:pt x="5171" y="3604"/>
                  </a:lnTo>
                  <a:cubicBezTo>
                    <a:pt x="5638" y="2303"/>
                    <a:pt x="6839" y="1402"/>
                    <a:pt x="8273" y="1302"/>
                  </a:cubicBezTo>
                  <a:lnTo>
                    <a:pt x="24818" y="168"/>
                  </a:lnTo>
                  <a:cubicBezTo>
                    <a:pt x="27353" y="1"/>
                    <a:pt x="29255" y="2403"/>
                    <a:pt x="28388" y="4738"/>
                  </a:cubicBezTo>
                  <a:lnTo>
                    <a:pt x="23251" y="18948"/>
                  </a:lnTo>
                  <a:cubicBezTo>
                    <a:pt x="22784" y="20249"/>
                    <a:pt x="21583" y="21149"/>
                    <a:pt x="20148" y="21249"/>
                  </a:cubicBezTo>
                  <a:lnTo>
                    <a:pt x="3603" y="22384"/>
                  </a:lnTo>
                </a:path>
              </a:pathLst>
            </a:custGeom>
            <a:noFill/>
            <a:ln cap="rnd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5458301" y="3990533"/>
              <a:ext cx="24167" cy="22837"/>
            </a:xfrm>
            <a:custGeom>
              <a:rect b="b" l="l" r="r" t="t"/>
              <a:pathLst>
                <a:path extrusionOk="0" h="1168" w="1236">
                  <a:moveTo>
                    <a:pt x="568" y="0"/>
                  </a:moveTo>
                  <a:cubicBezTo>
                    <a:pt x="234" y="34"/>
                    <a:pt x="1" y="301"/>
                    <a:pt x="34" y="634"/>
                  </a:cubicBezTo>
                  <a:cubicBezTo>
                    <a:pt x="34" y="934"/>
                    <a:pt x="334" y="1168"/>
                    <a:pt x="668" y="1168"/>
                  </a:cubicBezTo>
                  <a:cubicBezTo>
                    <a:pt x="968" y="1135"/>
                    <a:pt x="1235" y="868"/>
                    <a:pt x="1202" y="534"/>
                  </a:cubicBezTo>
                  <a:cubicBezTo>
                    <a:pt x="1168" y="234"/>
                    <a:pt x="901" y="0"/>
                    <a:pt x="5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4884335" y="3101329"/>
              <a:ext cx="425912" cy="263705"/>
            </a:xfrm>
            <a:custGeom>
              <a:rect b="b" l="l" r="r" t="t"/>
              <a:pathLst>
                <a:path extrusionOk="0" h="13487" w="21783">
                  <a:moveTo>
                    <a:pt x="16595" y="0"/>
                  </a:moveTo>
                  <a:cubicBezTo>
                    <a:pt x="13509" y="0"/>
                    <a:pt x="9564" y="1873"/>
                    <a:pt x="7539" y="4114"/>
                  </a:cubicBezTo>
                  <a:cubicBezTo>
                    <a:pt x="6766" y="3804"/>
                    <a:pt x="5906" y="3610"/>
                    <a:pt x="4987" y="3610"/>
                  </a:cubicBezTo>
                  <a:cubicBezTo>
                    <a:pt x="4915" y="3610"/>
                    <a:pt x="4843" y="3611"/>
                    <a:pt x="4771" y="3613"/>
                  </a:cubicBezTo>
                  <a:cubicBezTo>
                    <a:pt x="1969" y="3647"/>
                    <a:pt x="1" y="5348"/>
                    <a:pt x="367" y="7416"/>
                  </a:cubicBezTo>
                  <a:cubicBezTo>
                    <a:pt x="764" y="9464"/>
                    <a:pt x="3319" y="11119"/>
                    <a:pt x="6121" y="11119"/>
                  </a:cubicBezTo>
                  <a:cubicBezTo>
                    <a:pt x="6149" y="11119"/>
                    <a:pt x="6177" y="11119"/>
                    <a:pt x="6205" y="11119"/>
                  </a:cubicBezTo>
                  <a:cubicBezTo>
                    <a:pt x="6905" y="11085"/>
                    <a:pt x="7539" y="10985"/>
                    <a:pt x="8106" y="10785"/>
                  </a:cubicBezTo>
                  <a:cubicBezTo>
                    <a:pt x="9641" y="12153"/>
                    <a:pt x="11876" y="13187"/>
                    <a:pt x="14044" y="13420"/>
                  </a:cubicBezTo>
                  <a:cubicBezTo>
                    <a:pt x="14416" y="13465"/>
                    <a:pt x="14773" y="13487"/>
                    <a:pt x="15116" y="13487"/>
                  </a:cubicBezTo>
                  <a:cubicBezTo>
                    <a:pt x="18586" y="13487"/>
                    <a:pt x="20572" y="11252"/>
                    <a:pt x="21149" y="8216"/>
                  </a:cubicBezTo>
                  <a:cubicBezTo>
                    <a:pt x="21783" y="4881"/>
                    <a:pt x="21483" y="544"/>
                    <a:pt x="17380" y="44"/>
                  </a:cubicBezTo>
                  <a:cubicBezTo>
                    <a:pt x="17126" y="15"/>
                    <a:pt x="16864" y="0"/>
                    <a:pt x="1659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4926081" y="3948709"/>
              <a:ext cx="675070" cy="116924"/>
            </a:xfrm>
            <a:custGeom>
              <a:rect b="b" l="l" r="r" t="t"/>
              <a:pathLst>
                <a:path extrusionOk="0" h="5980" w="34526">
                  <a:moveTo>
                    <a:pt x="32481" y="1"/>
                  </a:moveTo>
                  <a:cubicBezTo>
                    <a:pt x="32440" y="1"/>
                    <a:pt x="32398" y="2"/>
                    <a:pt x="32357" y="5"/>
                  </a:cubicBezTo>
                  <a:lnTo>
                    <a:pt x="1902" y="2073"/>
                  </a:lnTo>
                  <a:cubicBezTo>
                    <a:pt x="834" y="2173"/>
                    <a:pt x="0" y="3107"/>
                    <a:pt x="100" y="4174"/>
                  </a:cubicBezTo>
                  <a:cubicBezTo>
                    <a:pt x="165" y="5200"/>
                    <a:pt x="1030" y="5979"/>
                    <a:pt x="2044" y="5979"/>
                  </a:cubicBezTo>
                  <a:cubicBezTo>
                    <a:pt x="2086" y="5979"/>
                    <a:pt x="2127" y="5978"/>
                    <a:pt x="2169" y="5976"/>
                  </a:cubicBezTo>
                  <a:lnTo>
                    <a:pt x="32624" y="3907"/>
                  </a:lnTo>
                  <a:cubicBezTo>
                    <a:pt x="33691" y="3807"/>
                    <a:pt x="34525" y="2873"/>
                    <a:pt x="34425" y="1806"/>
                  </a:cubicBezTo>
                  <a:cubicBezTo>
                    <a:pt x="34361" y="780"/>
                    <a:pt x="33496" y="1"/>
                    <a:pt x="32481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5132192" y="3948709"/>
              <a:ext cx="468967" cy="103218"/>
            </a:xfrm>
            <a:custGeom>
              <a:rect b="b" l="l" r="r" t="t"/>
              <a:pathLst>
                <a:path extrusionOk="0" h="5279" w="23985">
                  <a:moveTo>
                    <a:pt x="21940" y="1"/>
                  </a:moveTo>
                  <a:cubicBezTo>
                    <a:pt x="21899" y="1"/>
                    <a:pt x="21857" y="2"/>
                    <a:pt x="21816" y="5"/>
                  </a:cubicBezTo>
                  <a:lnTo>
                    <a:pt x="1868" y="1372"/>
                  </a:lnTo>
                  <a:cubicBezTo>
                    <a:pt x="801" y="1439"/>
                    <a:pt x="0" y="2373"/>
                    <a:pt x="67" y="3440"/>
                  </a:cubicBezTo>
                  <a:cubicBezTo>
                    <a:pt x="131" y="4468"/>
                    <a:pt x="999" y="5279"/>
                    <a:pt x="2015" y="5279"/>
                  </a:cubicBezTo>
                  <a:cubicBezTo>
                    <a:pt x="2055" y="5279"/>
                    <a:pt x="2095" y="5278"/>
                    <a:pt x="2135" y="5275"/>
                  </a:cubicBezTo>
                  <a:lnTo>
                    <a:pt x="22083" y="3907"/>
                  </a:lnTo>
                  <a:cubicBezTo>
                    <a:pt x="23150" y="3807"/>
                    <a:pt x="23984" y="2873"/>
                    <a:pt x="23884" y="1806"/>
                  </a:cubicBezTo>
                  <a:cubicBezTo>
                    <a:pt x="23820" y="780"/>
                    <a:pt x="22955" y="1"/>
                    <a:pt x="2194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4987380" y="4010106"/>
              <a:ext cx="110257" cy="24226"/>
            </a:xfrm>
            <a:custGeom>
              <a:rect b="b" l="l" r="r" t="t"/>
              <a:pathLst>
                <a:path extrusionOk="0" h="1239" w="5639">
                  <a:moveTo>
                    <a:pt x="5105" y="0"/>
                  </a:moveTo>
                  <a:lnTo>
                    <a:pt x="435" y="334"/>
                  </a:lnTo>
                  <a:cubicBezTo>
                    <a:pt x="168" y="334"/>
                    <a:pt x="1" y="567"/>
                    <a:pt x="1" y="834"/>
                  </a:cubicBezTo>
                  <a:cubicBezTo>
                    <a:pt x="32" y="1050"/>
                    <a:pt x="206" y="1238"/>
                    <a:pt x="443" y="1238"/>
                  </a:cubicBezTo>
                  <a:cubicBezTo>
                    <a:pt x="462" y="1238"/>
                    <a:pt x="482" y="1237"/>
                    <a:pt x="501" y="1234"/>
                  </a:cubicBezTo>
                  <a:lnTo>
                    <a:pt x="5171" y="934"/>
                  </a:lnTo>
                  <a:cubicBezTo>
                    <a:pt x="5438" y="901"/>
                    <a:pt x="5638" y="701"/>
                    <a:pt x="5605" y="434"/>
                  </a:cubicBezTo>
                  <a:cubicBezTo>
                    <a:pt x="5605" y="200"/>
                    <a:pt x="5371" y="0"/>
                    <a:pt x="51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5148382" y="3553362"/>
              <a:ext cx="586595" cy="434730"/>
            </a:xfrm>
            <a:custGeom>
              <a:rect b="b" l="l" r="r" t="t"/>
              <a:pathLst>
                <a:path extrusionOk="0" h="22234" w="30001">
                  <a:moveTo>
                    <a:pt x="25873" y="1"/>
                  </a:moveTo>
                  <a:cubicBezTo>
                    <a:pt x="25791" y="1"/>
                    <a:pt x="25708" y="4"/>
                    <a:pt x="25624" y="9"/>
                  </a:cubicBezTo>
                  <a:lnTo>
                    <a:pt x="9046" y="1177"/>
                  </a:lnTo>
                  <a:cubicBezTo>
                    <a:pt x="7645" y="1243"/>
                    <a:pt x="6411" y="2177"/>
                    <a:pt x="5944" y="3478"/>
                  </a:cubicBezTo>
                  <a:lnTo>
                    <a:pt x="807" y="17655"/>
                  </a:lnTo>
                  <a:cubicBezTo>
                    <a:pt x="0" y="19913"/>
                    <a:pt x="1720" y="22233"/>
                    <a:pt x="4127" y="22233"/>
                  </a:cubicBezTo>
                  <a:cubicBezTo>
                    <a:pt x="4209" y="22233"/>
                    <a:pt x="4292" y="22231"/>
                    <a:pt x="4376" y="22225"/>
                  </a:cubicBezTo>
                  <a:lnTo>
                    <a:pt x="20954" y="21091"/>
                  </a:lnTo>
                  <a:cubicBezTo>
                    <a:pt x="22355" y="20991"/>
                    <a:pt x="23590" y="20090"/>
                    <a:pt x="24057" y="18789"/>
                  </a:cubicBezTo>
                  <a:lnTo>
                    <a:pt x="29194" y="4579"/>
                  </a:lnTo>
                  <a:cubicBezTo>
                    <a:pt x="30000" y="2321"/>
                    <a:pt x="28280" y="1"/>
                    <a:pt x="2587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5205888" y="3550761"/>
              <a:ext cx="571461" cy="434554"/>
            </a:xfrm>
            <a:custGeom>
              <a:rect b="b" l="l" r="r" t="t"/>
              <a:pathLst>
                <a:path extrusionOk="0" h="22225" w="29227">
                  <a:moveTo>
                    <a:pt x="25067" y="1"/>
                  </a:moveTo>
                  <a:cubicBezTo>
                    <a:pt x="24985" y="1"/>
                    <a:pt x="24902" y="3"/>
                    <a:pt x="24818" y="9"/>
                  </a:cubicBezTo>
                  <a:lnTo>
                    <a:pt x="8273" y="1143"/>
                  </a:lnTo>
                  <a:cubicBezTo>
                    <a:pt x="6839" y="1243"/>
                    <a:pt x="5638" y="2144"/>
                    <a:pt x="5171" y="3445"/>
                  </a:cubicBezTo>
                  <a:lnTo>
                    <a:pt x="1" y="17655"/>
                  </a:lnTo>
                  <a:lnTo>
                    <a:pt x="3603" y="22225"/>
                  </a:lnTo>
                  <a:lnTo>
                    <a:pt x="20148" y="21090"/>
                  </a:lnTo>
                  <a:cubicBezTo>
                    <a:pt x="21583" y="20990"/>
                    <a:pt x="22784" y="20090"/>
                    <a:pt x="23251" y="18789"/>
                  </a:cubicBezTo>
                  <a:lnTo>
                    <a:pt x="28388" y="4579"/>
                  </a:lnTo>
                  <a:cubicBezTo>
                    <a:pt x="29226" y="2321"/>
                    <a:pt x="27476" y="1"/>
                    <a:pt x="25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5205888" y="3547652"/>
              <a:ext cx="572008" cy="437663"/>
            </a:xfrm>
            <a:custGeom>
              <a:rect b="b" l="l" r="r" t="t"/>
              <a:pathLst>
                <a:path extrusionOk="0" fill="none" h="22384" w="29255">
                  <a:moveTo>
                    <a:pt x="1" y="17814"/>
                  </a:moveTo>
                  <a:lnTo>
                    <a:pt x="5171" y="3604"/>
                  </a:lnTo>
                  <a:cubicBezTo>
                    <a:pt x="5638" y="2303"/>
                    <a:pt x="6839" y="1402"/>
                    <a:pt x="8273" y="1302"/>
                  </a:cubicBezTo>
                  <a:lnTo>
                    <a:pt x="24818" y="168"/>
                  </a:lnTo>
                  <a:cubicBezTo>
                    <a:pt x="27353" y="1"/>
                    <a:pt x="29255" y="2403"/>
                    <a:pt x="28388" y="4738"/>
                  </a:cubicBezTo>
                  <a:lnTo>
                    <a:pt x="23251" y="18948"/>
                  </a:lnTo>
                  <a:cubicBezTo>
                    <a:pt x="22784" y="20249"/>
                    <a:pt x="21583" y="21149"/>
                    <a:pt x="20148" y="21249"/>
                  </a:cubicBezTo>
                  <a:lnTo>
                    <a:pt x="3603" y="22384"/>
                  </a:lnTo>
                </a:path>
              </a:pathLst>
            </a:custGeom>
            <a:noFill/>
            <a:ln cap="rnd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5458301" y="3990533"/>
              <a:ext cx="24167" cy="22837"/>
            </a:xfrm>
            <a:custGeom>
              <a:rect b="b" l="l" r="r" t="t"/>
              <a:pathLst>
                <a:path extrusionOk="0" h="1168" w="1236">
                  <a:moveTo>
                    <a:pt x="568" y="0"/>
                  </a:moveTo>
                  <a:cubicBezTo>
                    <a:pt x="234" y="34"/>
                    <a:pt x="1" y="301"/>
                    <a:pt x="34" y="634"/>
                  </a:cubicBezTo>
                  <a:cubicBezTo>
                    <a:pt x="34" y="934"/>
                    <a:pt x="334" y="1168"/>
                    <a:pt x="668" y="1168"/>
                  </a:cubicBezTo>
                  <a:cubicBezTo>
                    <a:pt x="968" y="1135"/>
                    <a:pt x="1235" y="868"/>
                    <a:pt x="1202" y="534"/>
                  </a:cubicBezTo>
                  <a:cubicBezTo>
                    <a:pt x="1168" y="234"/>
                    <a:pt x="901" y="0"/>
                    <a:pt x="5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7422857" y="4084448"/>
              <a:ext cx="181995" cy="365260"/>
            </a:xfrm>
            <a:custGeom>
              <a:rect b="b" l="l" r="r" t="t"/>
              <a:pathLst>
                <a:path extrusionOk="0" fill="none" h="18681" w="9308">
                  <a:moveTo>
                    <a:pt x="1" y="18681"/>
                  </a:moveTo>
                  <a:lnTo>
                    <a:pt x="2302" y="18614"/>
                  </a:lnTo>
                  <a:cubicBezTo>
                    <a:pt x="6205" y="18514"/>
                    <a:pt x="9307" y="15279"/>
                    <a:pt x="9207" y="11376"/>
                  </a:cubicBezTo>
                  <a:lnTo>
                    <a:pt x="8940" y="1"/>
                  </a:lnTo>
                </a:path>
              </a:pathLst>
            </a:custGeom>
            <a:noFill/>
            <a:ln cap="flat" cmpd="sng" w="11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7477000" y="3655254"/>
              <a:ext cx="203502" cy="510105"/>
            </a:xfrm>
            <a:custGeom>
              <a:rect b="b" l="l" r="r" t="t"/>
              <a:pathLst>
                <a:path extrusionOk="0" h="26089" w="10408">
                  <a:moveTo>
                    <a:pt x="5027" y="0"/>
                  </a:moveTo>
                  <a:cubicBezTo>
                    <a:pt x="4986" y="0"/>
                    <a:pt x="4945" y="1"/>
                    <a:pt x="4904" y="2"/>
                  </a:cubicBezTo>
                  <a:cubicBezTo>
                    <a:pt x="2168" y="69"/>
                    <a:pt x="0" y="2337"/>
                    <a:pt x="67" y="5072"/>
                  </a:cubicBezTo>
                  <a:lnTo>
                    <a:pt x="467" y="21250"/>
                  </a:lnTo>
                  <a:cubicBezTo>
                    <a:pt x="533" y="23945"/>
                    <a:pt x="2735" y="26089"/>
                    <a:pt x="5415" y="26089"/>
                  </a:cubicBezTo>
                  <a:cubicBezTo>
                    <a:pt x="5455" y="26089"/>
                    <a:pt x="5496" y="26088"/>
                    <a:pt x="5537" y="26087"/>
                  </a:cubicBezTo>
                  <a:cubicBezTo>
                    <a:pt x="8273" y="26020"/>
                    <a:pt x="10408" y="23752"/>
                    <a:pt x="10374" y="21017"/>
                  </a:cubicBezTo>
                  <a:lnTo>
                    <a:pt x="9974" y="4839"/>
                  </a:lnTo>
                  <a:cubicBezTo>
                    <a:pt x="9908" y="2144"/>
                    <a:pt x="7707" y="0"/>
                    <a:pt x="5027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11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7499174" y="3732235"/>
              <a:ext cx="61317" cy="336577"/>
            </a:xfrm>
            <a:custGeom>
              <a:rect b="b" l="l" r="r" t="t"/>
              <a:pathLst>
                <a:path extrusionOk="0" h="17214" w="3136">
                  <a:moveTo>
                    <a:pt x="1378" y="1"/>
                  </a:moveTo>
                  <a:cubicBezTo>
                    <a:pt x="1375" y="1"/>
                    <a:pt x="1371" y="1"/>
                    <a:pt x="1368" y="1"/>
                  </a:cubicBezTo>
                  <a:cubicBezTo>
                    <a:pt x="567" y="34"/>
                    <a:pt x="0" y="3870"/>
                    <a:pt x="134" y="8641"/>
                  </a:cubicBezTo>
                  <a:cubicBezTo>
                    <a:pt x="234" y="13377"/>
                    <a:pt x="968" y="17213"/>
                    <a:pt x="1768" y="17213"/>
                  </a:cubicBezTo>
                  <a:cubicBezTo>
                    <a:pt x="2569" y="17180"/>
                    <a:pt x="3136" y="13311"/>
                    <a:pt x="3002" y="8574"/>
                  </a:cubicBezTo>
                  <a:cubicBezTo>
                    <a:pt x="2903" y="3824"/>
                    <a:pt x="2175" y="1"/>
                    <a:pt x="137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7060262" y="3650717"/>
              <a:ext cx="216974" cy="600203"/>
            </a:xfrm>
            <a:custGeom>
              <a:rect b="b" l="l" r="r" t="t"/>
              <a:pathLst>
                <a:path extrusionOk="0" h="30697" w="11097">
                  <a:moveTo>
                    <a:pt x="10072" y="0"/>
                  </a:moveTo>
                  <a:cubicBezTo>
                    <a:pt x="8938" y="234"/>
                    <a:pt x="7970" y="734"/>
                    <a:pt x="7136" y="1501"/>
                  </a:cubicBezTo>
                  <a:lnTo>
                    <a:pt x="6936" y="1501"/>
                  </a:lnTo>
                  <a:cubicBezTo>
                    <a:pt x="4968" y="1535"/>
                    <a:pt x="3134" y="3169"/>
                    <a:pt x="2833" y="5204"/>
                  </a:cubicBezTo>
                  <a:lnTo>
                    <a:pt x="265" y="21582"/>
                  </a:lnTo>
                  <a:cubicBezTo>
                    <a:pt x="1" y="23597"/>
                    <a:pt x="1338" y="25219"/>
                    <a:pt x="3275" y="25219"/>
                  </a:cubicBezTo>
                  <a:cubicBezTo>
                    <a:pt x="3294" y="25219"/>
                    <a:pt x="3314" y="25219"/>
                    <a:pt x="3334" y="25218"/>
                  </a:cubicBezTo>
                  <a:cubicBezTo>
                    <a:pt x="3734" y="25218"/>
                    <a:pt x="4101" y="25152"/>
                    <a:pt x="4501" y="25018"/>
                  </a:cubicBezTo>
                  <a:cubicBezTo>
                    <a:pt x="4635" y="27453"/>
                    <a:pt x="4735" y="29221"/>
                    <a:pt x="4735" y="29221"/>
                  </a:cubicBezTo>
                  <a:cubicBezTo>
                    <a:pt x="4835" y="30055"/>
                    <a:pt x="5602" y="30389"/>
                    <a:pt x="6436" y="30656"/>
                  </a:cubicBezTo>
                  <a:cubicBezTo>
                    <a:pt x="6532" y="30683"/>
                    <a:pt x="6626" y="30696"/>
                    <a:pt x="6717" y="30696"/>
                  </a:cubicBezTo>
                  <a:cubicBezTo>
                    <a:pt x="11096" y="30696"/>
                    <a:pt x="10072" y="1"/>
                    <a:pt x="10072" y="0"/>
                  </a:cubicBezTo>
                  <a:close/>
                </a:path>
              </a:pathLst>
            </a:custGeom>
            <a:solidFill>
              <a:srgbClr val="68D3E3"/>
            </a:solidFill>
            <a:ln cap="flat" cmpd="sng" w="11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7133919" y="3626550"/>
              <a:ext cx="390698" cy="646797"/>
            </a:xfrm>
            <a:custGeom>
              <a:rect b="b" l="l" r="r" t="t"/>
              <a:pathLst>
                <a:path extrusionOk="0" h="33080" w="19982">
                  <a:moveTo>
                    <a:pt x="10924" y="1"/>
                  </a:moveTo>
                  <a:cubicBezTo>
                    <a:pt x="10885" y="1"/>
                    <a:pt x="10847" y="1"/>
                    <a:pt x="10808" y="2"/>
                  </a:cubicBezTo>
                  <a:lnTo>
                    <a:pt x="6438" y="769"/>
                  </a:lnTo>
                  <a:cubicBezTo>
                    <a:pt x="3503" y="836"/>
                    <a:pt x="1601" y="3071"/>
                    <a:pt x="634" y="6373"/>
                  </a:cubicBezTo>
                  <a:cubicBezTo>
                    <a:pt x="167" y="7908"/>
                    <a:pt x="0" y="9509"/>
                    <a:pt x="67" y="11110"/>
                  </a:cubicBezTo>
                  <a:cubicBezTo>
                    <a:pt x="200" y="15313"/>
                    <a:pt x="1068" y="28990"/>
                    <a:pt x="1068" y="28990"/>
                  </a:cubicBezTo>
                  <a:cubicBezTo>
                    <a:pt x="1134" y="29857"/>
                    <a:pt x="1902" y="30324"/>
                    <a:pt x="2769" y="30691"/>
                  </a:cubicBezTo>
                  <a:cubicBezTo>
                    <a:pt x="5352" y="31845"/>
                    <a:pt x="9334" y="33080"/>
                    <a:pt x="12885" y="33080"/>
                  </a:cubicBezTo>
                  <a:cubicBezTo>
                    <a:pt x="15800" y="33080"/>
                    <a:pt x="18425" y="32248"/>
                    <a:pt x="19748" y="29857"/>
                  </a:cubicBezTo>
                  <a:cubicBezTo>
                    <a:pt x="19948" y="29490"/>
                    <a:pt x="19981" y="29023"/>
                    <a:pt x="19814" y="28589"/>
                  </a:cubicBezTo>
                  <a:lnTo>
                    <a:pt x="19014" y="16180"/>
                  </a:lnTo>
                  <a:cubicBezTo>
                    <a:pt x="19642" y="5860"/>
                    <a:pt x="15482" y="1"/>
                    <a:pt x="10924" y="1"/>
                  </a:cubicBezTo>
                  <a:close/>
                </a:path>
              </a:pathLst>
            </a:custGeom>
            <a:solidFill>
              <a:srgbClr val="68D3E3"/>
            </a:solidFill>
            <a:ln cap="flat" cmpd="sng" w="11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7358938" y="3668237"/>
              <a:ext cx="239381" cy="472447"/>
            </a:xfrm>
            <a:custGeom>
              <a:rect b="b" l="l" r="r" t="t"/>
              <a:pathLst>
                <a:path extrusionOk="0" h="24163" w="12243">
                  <a:moveTo>
                    <a:pt x="3677" y="0"/>
                  </a:moveTo>
                  <a:cubicBezTo>
                    <a:pt x="3343" y="0"/>
                    <a:pt x="3005" y="45"/>
                    <a:pt x="2669" y="138"/>
                  </a:cubicBezTo>
                  <a:lnTo>
                    <a:pt x="1" y="4842"/>
                  </a:lnTo>
                  <a:lnTo>
                    <a:pt x="4270" y="21354"/>
                  </a:lnTo>
                  <a:cubicBezTo>
                    <a:pt x="4742" y="23047"/>
                    <a:pt x="6300" y="24163"/>
                    <a:pt x="7982" y="24163"/>
                  </a:cubicBezTo>
                  <a:cubicBezTo>
                    <a:pt x="8321" y="24163"/>
                    <a:pt x="8666" y="24117"/>
                    <a:pt x="9007" y="24022"/>
                  </a:cubicBezTo>
                  <a:cubicBezTo>
                    <a:pt x="11042" y="23455"/>
                    <a:pt x="12243" y="21320"/>
                    <a:pt x="11676" y="19285"/>
                  </a:cubicBezTo>
                  <a:lnTo>
                    <a:pt x="7406" y="2840"/>
                  </a:lnTo>
                  <a:cubicBezTo>
                    <a:pt x="6932" y="1141"/>
                    <a:pt x="5366" y="0"/>
                    <a:pt x="3677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7358938" y="3659849"/>
              <a:ext cx="239381" cy="489184"/>
            </a:xfrm>
            <a:custGeom>
              <a:rect b="b" l="l" r="r" t="t"/>
              <a:pathLst>
                <a:path extrusionOk="0" fill="none" h="25019" w="12243">
                  <a:moveTo>
                    <a:pt x="2669" y="567"/>
                  </a:moveTo>
                  <a:lnTo>
                    <a:pt x="2669" y="567"/>
                  </a:lnTo>
                  <a:cubicBezTo>
                    <a:pt x="4704" y="0"/>
                    <a:pt x="6839" y="1235"/>
                    <a:pt x="7406" y="3269"/>
                  </a:cubicBezTo>
                  <a:lnTo>
                    <a:pt x="11676" y="19714"/>
                  </a:lnTo>
                  <a:cubicBezTo>
                    <a:pt x="12243" y="21749"/>
                    <a:pt x="11042" y="23884"/>
                    <a:pt x="9007" y="24451"/>
                  </a:cubicBezTo>
                  <a:lnTo>
                    <a:pt x="9007" y="24451"/>
                  </a:lnTo>
                  <a:cubicBezTo>
                    <a:pt x="6972" y="25018"/>
                    <a:pt x="4837" y="23817"/>
                    <a:pt x="4270" y="21783"/>
                  </a:cubicBezTo>
                  <a:lnTo>
                    <a:pt x="1" y="5271"/>
                  </a:lnTo>
                </a:path>
              </a:pathLst>
            </a:custGeom>
            <a:noFill/>
            <a:ln cap="rnd" cmpd="sng" w="11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7004124" y="3987503"/>
              <a:ext cx="473522" cy="169442"/>
            </a:xfrm>
            <a:custGeom>
              <a:rect b="b" l="l" r="r" t="t"/>
              <a:pathLst>
                <a:path extrusionOk="0" h="8666" w="24218">
                  <a:moveTo>
                    <a:pt x="5812" y="0"/>
                  </a:moveTo>
                  <a:cubicBezTo>
                    <a:pt x="5742" y="0"/>
                    <a:pt x="5673" y="8"/>
                    <a:pt x="5604" y="22"/>
                  </a:cubicBezTo>
                  <a:lnTo>
                    <a:pt x="3670" y="356"/>
                  </a:lnTo>
                  <a:cubicBezTo>
                    <a:pt x="3169" y="422"/>
                    <a:pt x="2836" y="856"/>
                    <a:pt x="2836" y="1323"/>
                  </a:cubicBezTo>
                  <a:lnTo>
                    <a:pt x="1068" y="1657"/>
                  </a:lnTo>
                  <a:cubicBezTo>
                    <a:pt x="434" y="1757"/>
                    <a:pt x="0" y="2390"/>
                    <a:pt x="134" y="3024"/>
                  </a:cubicBezTo>
                  <a:cubicBezTo>
                    <a:pt x="224" y="3597"/>
                    <a:pt x="723" y="4006"/>
                    <a:pt x="1310" y="4006"/>
                  </a:cubicBezTo>
                  <a:cubicBezTo>
                    <a:pt x="1373" y="4006"/>
                    <a:pt x="1437" y="4001"/>
                    <a:pt x="1501" y="3992"/>
                  </a:cubicBezTo>
                  <a:lnTo>
                    <a:pt x="3036" y="3725"/>
                  </a:lnTo>
                  <a:cubicBezTo>
                    <a:pt x="3136" y="3758"/>
                    <a:pt x="3236" y="3791"/>
                    <a:pt x="3336" y="3825"/>
                  </a:cubicBezTo>
                  <a:lnTo>
                    <a:pt x="3369" y="3992"/>
                  </a:lnTo>
                  <a:cubicBezTo>
                    <a:pt x="3069" y="3992"/>
                    <a:pt x="3269" y="4092"/>
                    <a:pt x="3036" y="4258"/>
                  </a:cubicBezTo>
                  <a:lnTo>
                    <a:pt x="1401" y="4625"/>
                  </a:lnTo>
                  <a:cubicBezTo>
                    <a:pt x="701" y="4759"/>
                    <a:pt x="267" y="5459"/>
                    <a:pt x="401" y="6160"/>
                  </a:cubicBezTo>
                  <a:cubicBezTo>
                    <a:pt x="543" y="6788"/>
                    <a:pt x="1077" y="7196"/>
                    <a:pt x="1667" y="7196"/>
                  </a:cubicBezTo>
                  <a:cubicBezTo>
                    <a:pt x="1766" y="7196"/>
                    <a:pt x="1867" y="7185"/>
                    <a:pt x="1968" y="7160"/>
                  </a:cubicBezTo>
                  <a:lnTo>
                    <a:pt x="4003" y="6727"/>
                  </a:lnTo>
                  <a:lnTo>
                    <a:pt x="5137" y="6794"/>
                  </a:lnTo>
                  <a:cubicBezTo>
                    <a:pt x="5924" y="7985"/>
                    <a:pt x="7237" y="8666"/>
                    <a:pt x="8605" y="8666"/>
                  </a:cubicBezTo>
                  <a:cubicBezTo>
                    <a:pt x="9152" y="8666"/>
                    <a:pt x="9707" y="8557"/>
                    <a:pt x="10241" y="8328"/>
                  </a:cubicBezTo>
                  <a:cubicBezTo>
                    <a:pt x="10775" y="8094"/>
                    <a:pt x="11208" y="7761"/>
                    <a:pt x="11575" y="7394"/>
                  </a:cubicBezTo>
                  <a:lnTo>
                    <a:pt x="24218" y="7194"/>
                  </a:lnTo>
                  <a:lnTo>
                    <a:pt x="24017" y="522"/>
                  </a:lnTo>
                  <a:lnTo>
                    <a:pt x="6138" y="55"/>
                  </a:lnTo>
                  <a:lnTo>
                    <a:pt x="6105" y="55"/>
                  </a:lnTo>
                  <a:cubicBezTo>
                    <a:pt x="6007" y="16"/>
                    <a:pt x="5909" y="0"/>
                    <a:pt x="5812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7004124" y="3987268"/>
              <a:ext cx="473522" cy="178729"/>
            </a:xfrm>
            <a:custGeom>
              <a:rect b="b" l="l" r="r" t="t"/>
              <a:pathLst>
                <a:path extrusionOk="0" fill="none" h="9141" w="24218">
                  <a:moveTo>
                    <a:pt x="24218" y="7206"/>
                  </a:moveTo>
                  <a:lnTo>
                    <a:pt x="11575" y="7406"/>
                  </a:lnTo>
                  <a:cubicBezTo>
                    <a:pt x="11208" y="7773"/>
                    <a:pt x="10775" y="8106"/>
                    <a:pt x="10241" y="8340"/>
                  </a:cubicBezTo>
                  <a:cubicBezTo>
                    <a:pt x="8373" y="9141"/>
                    <a:pt x="6238" y="8473"/>
                    <a:pt x="5137" y="6806"/>
                  </a:cubicBezTo>
                  <a:lnTo>
                    <a:pt x="4003" y="6739"/>
                  </a:lnTo>
                  <a:lnTo>
                    <a:pt x="1968" y="7172"/>
                  </a:lnTo>
                  <a:cubicBezTo>
                    <a:pt x="1268" y="7339"/>
                    <a:pt x="567" y="6906"/>
                    <a:pt x="401" y="6172"/>
                  </a:cubicBezTo>
                  <a:cubicBezTo>
                    <a:pt x="267" y="5471"/>
                    <a:pt x="701" y="4771"/>
                    <a:pt x="1401" y="4637"/>
                  </a:cubicBezTo>
                  <a:lnTo>
                    <a:pt x="3036" y="4270"/>
                  </a:lnTo>
                  <a:cubicBezTo>
                    <a:pt x="3269" y="4104"/>
                    <a:pt x="3069" y="4004"/>
                    <a:pt x="3369" y="4004"/>
                  </a:cubicBezTo>
                  <a:lnTo>
                    <a:pt x="3336" y="3837"/>
                  </a:lnTo>
                  <a:cubicBezTo>
                    <a:pt x="3236" y="3803"/>
                    <a:pt x="3136" y="3770"/>
                    <a:pt x="3036" y="3737"/>
                  </a:cubicBezTo>
                  <a:lnTo>
                    <a:pt x="1501" y="4004"/>
                  </a:lnTo>
                  <a:cubicBezTo>
                    <a:pt x="834" y="4104"/>
                    <a:pt x="234" y="3670"/>
                    <a:pt x="134" y="3036"/>
                  </a:cubicBezTo>
                  <a:cubicBezTo>
                    <a:pt x="0" y="2402"/>
                    <a:pt x="434" y="1769"/>
                    <a:pt x="1068" y="1669"/>
                  </a:cubicBezTo>
                  <a:lnTo>
                    <a:pt x="2836" y="1335"/>
                  </a:lnTo>
                  <a:cubicBezTo>
                    <a:pt x="2836" y="868"/>
                    <a:pt x="3169" y="434"/>
                    <a:pt x="3670" y="368"/>
                  </a:cubicBezTo>
                  <a:lnTo>
                    <a:pt x="5604" y="34"/>
                  </a:lnTo>
                  <a:cubicBezTo>
                    <a:pt x="5771" y="1"/>
                    <a:pt x="5938" y="1"/>
                    <a:pt x="6105" y="67"/>
                  </a:cubicBezTo>
                  <a:cubicBezTo>
                    <a:pt x="6105" y="67"/>
                    <a:pt x="6138" y="67"/>
                    <a:pt x="6138" y="67"/>
                  </a:cubicBezTo>
                  <a:lnTo>
                    <a:pt x="24017" y="534"/>
                  </a:lnTo>
                </a:path>
              </a:pathLst>
            </a:custGeom>
            <a:noFill/>
            <a:ln cap="rnd" cmpd="sng" w="11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7336764" y="3421651"/>
              <a:ext cx="196327" cy="170517"/>
            </a:xfrm>
            <a:custGeom>
              <a:rect b="b" l="l" r="r" t="t"/>
              <a:pathLst>
                <a:path extrusionOk="0" h="8721" w="10041">
                  <a:moveTo>
                    <a:pt x="5081" y="0"/>
                  </a:moveTo>
                  <a:cubicBezTo>
                    <a:pt x="4989" y="0"/>
                    <a:pt x="4897" y="2"/>
                    <a:pt x="4804" y="7"/>
                  </a:cubicBezTo>
                  <a:cubicBezTo>
                    <a:pt x="2102" y="174"/>
                    <a:pt x="0" y="2209"/>
                    <a:pt x="134" y="4610"/>
                  </a:cubicBezTo>
                  <a:cubicBezTo>
                    <a:pt x="263" y="6930"/>
                    <a:pt x="2382" y="8720"/>
                    <a:pt x="4961" y="8720"/>
                  </a:cubicBezTo>
                  <a:cubicBezTo>
                    <a:pt x="5053" y="8720"/>
                    <a:pt x="5145" y="8718"/>
                    <a:pt x="5237" y="8713"/>
                  </a:cubicBezTo>
                  <a:cubicBezTo>
                    <a:pt x="7973" y="8546"/>
                    <a:pt x="10041" y="6512"/>
                    <a:pt x="9941" y="4110"/>
                  </a:cubicBezTo>
                  <a:cubicBezTo>
                    <a:pt x="9812" y="1791"/>
                    <a:pt x="7661" y="0"/>
                    <a:pt x="50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6981951" y="3315692"/>
              <a:ext cx="406985" cy="256020"/>
            </a:xfrm>
            <a:custGeom>
              <a:rect b="b" l="l" r="r" t="t"/>
              <a:pathLst>
                <a:path extrusionOk="0" h="13094" w="20815">
                  <a:moveTo>
                    <a:pt x="13622" y="1"/>
                  </a:moveTo>
                  <a:cubicBezTo>
                    <a:pt x="12934" y="1"/>
                    <a:pt x="12195" y="125"/>
                    <a:pt x="11408" y="389"/>
                  </a:cubicBezTo>
                  <a:cubicBezTo>
                    <a:pt x="9474" y="1056"/>
                    <a:pt x="7639" y="2457"/>
                    <a:pt x="6505" y="4092"/>
                  </a:cubicBezTo>
                  <a:cubicBezTo>
                    <a:pt x="6270" y="4064"/>
                    <a:pt x="6024" y="4048"/>
                    <a:pt x="5771" y="4048"/>
                  </a:cubicBezTo>
                  <a:cubicBezTo>
                    <a:pt x="5413" y="4048"/>
                    <a:pt x="5041" y="4080"/>
                    <a:pt x="4670" y="4158"/>
                  </a:cubicBezTo>
                  <a:cubicBezTo>
                    <a:pt x="2068" y="4659"/>
                    <a:pt x="0" y="6727"/>
                    <a:pt x="67" y="8828"/>
                  </a:cubicBezTo>
                  <a:cubicBezTo>
                    <a:pt x="124" y="10597"/>
                    <a:pt x="1693" y="11804"/>
                    <a:pt x="3773" y="11804"/>
                  </a:cubicBezTo>
                  <a:cubicBezTo>
                    <a:pt x="4126" y="11804"/>
                    <a:pt x="4493" y="11770"/>
                    <a:pt x="4870" y="11697"/>
                  </a:cubicBezTo>
                  <a:cubicBezTo>
                    <a:pt x="5771" y="11530"/>
                    <a:pt x="6605" y="11163"/>
                    <a:pt x="7305" y="10663"/>
                  </a:cubicBezTo>
                  <a:cubicBezTo>
                    <a:pt x="9192" y="12127"/>
                    <a:pt x="12149" y="13093"/>
                    <a:pt x="14707" y="13093"/>
                  </a:cubicBezTo>
                  <a:cubicBezTo>
                    <a:pt x="15587" y="13093"/>
                    <a:pt x="16420" y="12979"/>
                    <a:pt x="17146" y="12731"/>
                  </a:cubicBezTo>
                  <a:cubicBezTo>
                    <a:pt x="20815" y="11497"/>
                    <a:pt x="20215" y="7227"/>
                    <a:pt x="18980" y="4125"/>
                  </a:cubicBezTo>
                  <a:cubicBezTo>
                    <a:pt x="17984" y="1661"/>
                    <a:pt x="16144" y="1"/>
                    <a:pt x="13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7025652" y="3360097"/>
              <a:ext cx="346333" cy="371341"/>
            </a:xfrm>
            <a:custGeom>
              <a:rect b="b" l="l" r="r" t="t"/>
              <a:pathLst>
                <a:path extrusionOk="0" h="18992" w="17713">
                  <a:moveTo>
                    <a:pt x="7440" y="0"/>
                  </a:moveTo>
                  <a:cubicBezTo>
                    <a:pt x="6978" y="0"/>
                    <a:pt x="6508" y="50"/>
                    <a:pt x="6038" y="153"/>
                  </a:cubicBezTo>
                  <a:lnTo>
                    <a:pt x="5704" y="220"/>
                  </a:lnTo>
                  <a:cubicBezTo>
                    <a:pt x="2202" y="1020"/>
                    <a:pt x="0" y="4489"/>
                    <a:pt x="801" y="7992"/>
                  </a:cubicBezTo>
                  <a:lnTo>
                    <a:pt x="1735" y="12161"/>
                  </a:lnTo>
                  <a:cubicBezTo>
                    <a:pt x="2395" y="15178"/>
                    <a:pt x="5060" y="17229"/>
                    <a:pt x="8024" y="17229"/>
                  </a:cubicBezTo>
                  <a:cubicBezTo>
                    <a:pt x="8502" y="17229"/>
                    <a:pt x="8987" y="17176"/>
                    <a:pt x="9473" y="17065"/>
                  </a:cubicBezTo>
                  <a:lnTo>
                    <a:pt x="9807" y="16998"/>
                  </a:lnTo>
                  <a:cubicBezTo>
                    <a:pt x="10107" y="16932"/>
                    <a:pt x="10374" y="16865"/>
                    <a:pt x="10608" y="16765"/>
                  </a:cubicBezTo>
                  <a:lnTo>
                    <a:pt x="11341" y="17699"/>
                  </a:lnTo>
                  <a:cubicBezTo>
                    <a:pt x="11987" y="18540"/>
                    <a:pt x="12966" y="18992"/>
                    <a:pt x="13962" y="18992"/>
                  </a:cubicBezTo>
                  <a:cubicBezTo>
                    <a:pt x="14663" y="18992"/>
                    <a:pt x="15372" y="18768"/>
                    <a:pt x="15978" y="18299"/>
                  </a:cubicBezTo>
                  <a:cubicBezTo>
                    <a:pt x="17412" y="17198"/>
                    <a:pt x="17713" y="15130"/>
                    <a:pt x="16612" y="13663"/>
                  </a:cubicBezTo>
                  <a:lnTo>
                    <a:pt x="14844" y="11361"/>
                  </a:lnTo>
                  <a:cubicBezTo>
                    <a:pt x="14944" y="10694"/>
                    <a:pt x="14911" y="9960"/>
                    <a:pt x="14744" y="9226"/>
                  </a:cubicBezTo>
                  <a:lnTo>
                    <a:pt x="13810" y="5090"/>
                  </a:lnTo>
                  <a:cubicBezTo>
                    <a:pt x="13117" y="2058"/>
                    <a:pt x="10424" y="0"/>
                    <a:pt x="7440" y="0"/>
                  </a:cubicBezTo>
                  <a:close/>
                </a:path>
              </a:pathLst>
            </a:custGeom>
            <a:solidFill>
              <a:srgbClr val="EEEEEE"/>
            </a:solidFill>
            <a:ln cap="flat" cmpd="sng" w="11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7036739" y="3359960"/>
              <a:ext cx="281126" cy="337202"/>
            </a:xfrm>
            <a:custGeom>
              <a:rect b="b" l="l" r="r" t="t"/>
              <a:pathLst>
                <a:path extrusionOk="0" h="17246" w="14378">
                  <a:moveTo>
                    <a:pt x="6911" y="0"/>
                  </a:moveTo>
                  <a:cubicBezTo>
                    <a:pt x="6436" y="0"/>
                    <a:pt x="5948" y="50"/>
                    <a:pt x="5471" y="160"/>
                  </a:cubicBezTo>
                  <a:lnTo>
                    <a:pt x="5404" y="193"/>
                  </a:lnTo>
                  <a:lnTo>
                    <a:pt x="5304" y="193"/>
                  </a:lnTo>
                  <a:lnTo>
                    <a:pt x="5204" y="227"/>
                  </a:lnTo>
                  <a:lnTo>
                    <a:pt x="5137" y="260"/>
                  </a:lnTo>
                  <a:cubicBezTo>
                    <a:pt x="4236" y="427"/>
                    <a:pt x="3469" y="794"/>
                    <a:pt x="2769" y="1294"/>
                  </a:cubicBezTo>
                  <a:cubicBezTo>
                    <a:pt x="2068" y="1794"/>
                    <a:pt x="1501" y="2395"/>
                    <a:pt x="1068" y="3095"/>
                  </a:cubicBezTo>
                  <a:cubicBezTo>
                    <a:pt x="634" y="3796"/>
                    <a:pt x="300" y="4596"/>
                    <a:pt x="167" y="5430"/>
                  </a:cubicBezTo>
                  <a:cubicBezTo>
                    <a:pt x="0" y="6264"/>
                    <a:pt x="0" y="7131"/>
                    <a:pt x="200" y="7999"/>
                  </a:cubicBezTo>
                  <a:lnTo>
                    <a:pt x="434" y="9033"/>
                  </a:lnTo>
                  <a:lnTo>
                    <a:pt x="667" y="10100"/>
                  </a:lnTo>
                  <a:lnTo>
                    <a:pt x="901" y="11134"/>
                  </a:lnTo>
                  <a:lnTo>
                    <a:pt x="1134" y="12168"/>
                  </a:lnTo>
                  <a:cubicBezTo>
                    <a:pt x="1334" y="13036"/>
                    <a:pt x="1701" y="13836"/>
                    <a:pt x="2202" y="14537"/>
                  </a:cubicBezTo>
                  <a:cubicBezTo>
                    <a:pt x="2702" y="15204"/>
                    <a:pt x="3302" y="15804"/>
                    <a:pt x="4003" y="16238"/>
                  </a:cubicBezTo>
                  <a:cubicBezTo>
                    <a:pt x="4703" y="16672"/>
                    <a:pt x="5504" y="17005"/>
                    <a:pt x="6338" y="17139"/>
                  </a:cubicBezTo>
                  <a:cubicBezTo>
                    <a:pt x="6684" y="17211"/>
                    <a:pt x="7049" y="17245"/>
                    <a:pt x="7421" y="17245"/>
                  </a:cubicBezTo>
                  <a:cubicBezTo>
                    <a:pt x="7911" y="17245"/>
                    <a:pt x="8414" y="17186"/>
                    <a:pt x="8906" y="17072"/>
                  </a:cubicBezTo>
                  <a:lnTo>
                    <a:pt x="8973" y="17072"/>
                  </a:lnTo>
                  <a:lnTo>
                    <a:pt x="9073" y="17039"/>
                  </a:lnTo>
                  <a:lnTo>
                    <a:pt x="9173" y="17039"/>
                  </a:lnTo>
                  <a:lnTo>
                    <a:pt x="9240" y="17005"/>
                  </a:lnTo>
                  <a:cubicBezTo>
                    <a:pt x="10141" y="16805"/>
                    <a:pt x="10908" y="16438"/>
                    <a:pt x="11608" y="15938"/>
                  </a:cubicBezTo>
                  <a:lnTo>
                    <a:pt x="14210" y="11835"/>
                  </a:lnTo>
                  <a:cubicBezTo>
                    <a:pt x="14377" y="11001"/>
                    <a:pt x="14377" y="10134"/>
                    <a:pt x="14177" y="9233"/>
                  </a:cubicBezTo>
                  <a:lnTo>
                    <a:pt x="13943" y="8199"/>
                  </a:lnTo>
                  <a:lnTo>
                    <a:pt x="13710" y="7165"/>
                  </a:lnTo>
                  <a:lnTo>
                    <a:pt x="13476" y="6131"/>
                  </a:lnTo>
                  <a:lnTo>
                    <a:pt x="13243" y="5063"/>
                  </a:lnTo>
                  <a:cubicBezTo>
                    <a:pt x="13043" y="4196"/>
                    <a:pt x="12676" y="3395"/>
                    <a:pt x="12175" y="2728"/>
                  </a:cubicBezTo>
                  <a:cubicBezTo>
                    <a:pt x="11675" y="2028"/>
                    <a:pt x="11075" y="1461"/>
                    <a:pt x="10374" y="1027"/>
                  </a:cubicBezTo>
                  <a:cubicBezTo>
                    <a:pt x="9674" y="560"/>
                    <a:pt x="8873" y="260"/>
                    <a:pt x="8039" y="93"/>
                  </a:cubicBezTo>
                  <a:cubicBezTo>
                    <a:pt x="7679" y="33"/>
                    <a:pt x="7299" y="0"/>
                    <a:pt x="691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7036739" y="3359159"/>
              <a:ext cx="281126" cy="339177"/>
            </a:xfrm>
            <a:custGeom>
              <a:rect b="b" l="l" r="r" t="t"/>
              <a:pathLst>
                <a:path extrusionOk="0" fill="none" h="17347" w="14378">
                  <a:moveTo>
                    <a:pt x="11608" y="15979"/>
                  </a:moveTo>
                  <a:cubicBezTo>
                    <a:pt x="10908" y="16479"/>
                    <a:pt x="10141" y="16846"/>
                    <a:pt x="9240" y="17046"/>
                  </a:cubicBezTo>
                  <a:lnTo>
                    <a:pt x="9173" y="17080"/>
                  </a:lnTo>
                  <a:lnTo>
                    <a:pt x="9073" y="17080"/>
                  </a:lnTo>
                  <a:lnTo>
                    <a:pt x="8973" y="17113"/>
                  </a:lnTo>
                  <a:lnTo>
                    <a:pt x="8906" y="17113"/>
                  </a:lnTo>
                  <a:cubicBezTo>
                    <a:pt x="8039" y="17313"/>
                    <a:pt x="7139" y="17346"/>
                    <a:pt x="6338" y="17180"/>
                  </a:cubicBezTo>
                  <a:cubicBezTo>
                    <a:pt x="5504" y="17046"/>
                    <a:pt x="4703" y="16713"/>
                    <a:pt x="4003" y="16279"/>
                  </a:cubicBezTo>
                  <a:cubicBezTo>
                    <a:pt x="3302" y="15845"/>
                    <a:pt x="2702" y="15245"/>
                    <a:pt x="2202" y="14578"/>
                  </a:cubicBezTo>
                  <a:cubicBezTo>
                    <a:pt x="1701" y="13877"/>
                    <a:pt x="1334" y="13077"/>
                    <a:pt x="1134" y="12209"/>
                  </a:cubicBezTo>
                  <a:lnTo>
                    <a:pt x="901" y="11175"/>
                  </a:lnTo>
                  <a:lnTo>
                    <a:pt x="667" y="10141"/>
                  </a:lnTo>
                  <a:lnTo>
                    <a:pt x="434" y="9074"/>
                  </a:lnTo>
                  <a:lnTo>
                    <a:pt x="200" y="8040"/>
                  </a:lnTo>
                  <a:cubicBezTo>
                    <a:pt x="0" y="7172"/>
                    <a:pt x="0" y="6305"/>
                    <a:pt x="167" y="5471"/>
                  </a:cubicBezTo>
                  <a:cubicBezTo>
                    <a:pt x="300" y="4637"/>
                    <a:pt x="634" y="3837"/>
                    <a:pt x="1068" y="3136"/>
                  </a:cubicBezTo>
                  <a:cubicBezTo>
                    <a:pt x="1501" y="2436"/>
                    <a:pt x="2068" y="1835"/>
                    <a:pt x="2769" y="1335"/>
                  </a:cubicBezTo>
                  <a:cubicBezTo>
                    <a:pt x="3469" y="835"/>
                    <a:pt x="4236" y="468"/>
                    <a:pt x="5137" y="301"/>
                  </a:cubicBezTo>
                  <a:lnTo>
                    <a:pt x="5204" y="268"/>
                  </a:lnTo>
                  <a:lnTo>
                    <a:pt x="5304" y="234"/>
                  </a:lnTo>
                  <a:lnTo>
                    <a:pt x="5404" y="234"/>
                  </a:lnTo>
                  <a:lnTo>
                    <a:pt x="5471" y="201"/>
                  </a:lnTo>
                  <a:cubicBezTo>
                    <a:pt x="6338" y="1"/>
                    <a:pt x="7239" y="1"/>
                    <a:pt x="8039" y="134"/>
                  </a:cubicBezTo>
                  <a:cubicBezTo>
                    <a:pt x="8873" y="301"/>
                    <a:pt x="9674" y="601"/>
                    <a:pt x="10374" y="1068"/>
                  </a:cubicBezTo>
                  <a:cubicBezTo>
                    <a:pt x="11075" y="1502"/>
                    <a:pt x="11675" y="2069"/>
                    <a:pt x="12175" y="2769"/>
                  </a:cubicBezTo>
                  <a:cubicBezTo>
                    <a:pt x="12676" y="3436"/>
                    <a:pt x="13043" y="4237"/>
                    <a:pt x="13243" y="5104"/>
                  </a:cubicBezTo>
                  <a:lnTo>
                    <a:pt x="13476" y="6172"/>
                  </a:lnTo>
                  <a:lnTo>
                    <a:pt x="13710" y="7206"/>
                  </a:lnTo>
                  <a:lnTo>
                    <a:pt x="13943" y="8240"/>
                  </a:lnTo>
                  <a:lnTo>
                    <a:pt x="14177" y="9274"/>
                  </a:lnTo>
                  <a:cubicBezTo>
                    <a:pt x="14377" y="10175"/>
                    <a:pt x="14377" y="11042"/>
                    <a:pt x="14210" y="11876"/>
                  </a:cubicBezTo>
                </a:path>
              </a:pathLst>
            </a:custGeom>
            <a:noFill/>
            <a:ln cap="rnd" cmpd="sng" w="11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6870086" y="3272714"/>
              <a:ext cx="448886" cy="225949"/>
            </a:xfrm>
            <a:custGeom>
              <a:rect b="b" l="l" r="r" t="t"/>
              <a:pathLst>
                <a:path extrusionOk="0" h="11556" w="22958">
                  <a:moveTo>
                    <a:pt x="10977" y="1"/>
                  </a:moveTo>
                  <a:cubicBezTo>
                    <a:pt x="6313" y="1"/>
                    <a:pt x="0" y="2115"/>
                    <a:pt x="1818" y="6923"/>
                  </a:cubicBezTo>
                  <a:cubicBezTo>
                    <a:pt x="2867" y="9628"/>
                    <a:pt x="4783" y="11556"/>
                    <a:pt x="7737" y="11556"/>
                  </a:cubicBezTo>
                  <a:cubicBezTo>
                    <a:pt x="8353" y="11556"/>
                    <a:pt x="9015" y="11472"/>
                    <a:pt x="9724" y="11293"/>
                  </a:cubicBezTo>
                  <a:cubicBezTo>
                    <a:pt x="11892" y="10760"/>
                    <a:pt x="14060" y="9425"/>
                    <a:pt x="15428" y="7824"/>
                  </a:cubicBezTo>
                  <a:cubicBezTo>
                    <a:pt x="15792" y="7905"/>
                    <a:pt x="16180" y="7949"/>
                    <a:pt x="16592" y="7949"/>
                  </a:cubicBezTo>
                  <a:cubicBezTo>
                    <a:pt x="16861" y="7949"/>
                    <a:pt x="17140" y="7930"/>
                    <a:pt x="17429" y="7891"/>
                  </a:cubicBezTo>
                  <a:cubicBezTo>
                    <a:pt x="20298" y="7557"/>
                    <a:pt x="22733" y="5556"/>
                    <a:pt x="22867" y="3388"/>
                  </a:cubicBezTo>
                  <a:cubicBezTo>
                    <a:pt x="22957" y="1426"/>
                    <a:pt x="21137" y="38"/>
                    <a:pt x="18665" y="38"/>
                  </a:cubicBezTo>
                  <a:cubicBezTo>
                    <a:pt x="18405" y="38"/>
                    <a:pt x="18137" y="53"/>
                    <a:pt x="17863" y="85"/>
                  </a:cubicBezTo>
                  <a:cubicBezTo>
                    <a:pt x="16896" y="185"/>
                    <a:pt x="15928" y="519"/>
                    <a:pt x="15128" y="953"/>
                  </a:cubicBezTo>
                  <a:cubicBezTo>
                    <a:pt x="14401" y="330"/>
                    <a:pt x="12818" y="1"/>
                    <a:pt x="109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7223277" y="3372103"/>
              <a:ext cx="105681" cy="122848"/>
            </a:xfrm>
            <a:custGeom>
              <a:rect b="b" l="l" r="r" t="t"/>
              <a:pathLst>
                <a:path extrusionOk="0" h="6283" w="5405">
                  <a:moveTo>
                    <a:pt x="2351" y="0"/>
                  </a:moveTo>
                  <a:cubicBezTo>
                    <a:pt x="2224" y="0"/>
                    <a:pt x="2096" y="13"/>
                    <a:pt x="1968" y="39"/>
                  </a:cubicBezTo>
                  <a:cubicBezTo>
                    <a:pt x="701" y="339"/>
                    <a:pt x="0" y="1974"/>
                    <a:pt x="401" y="3675"/>
                  </a:cubicBezTo>
                  <a:cubicBezTo>
                    <a:pt x="731" y="5209"/>
                    <a:pt x="1876" y="6283"/>
                    <a:pt x="3028" y="6283"/>
                  </a:cubicBezTo>
                  <a:cubicBezTo>
                    <a:pt x="3153" y="6283"/>
                    <a:pt x="3278" y="6270"/>
                    <a:pt x="3403" y="6244"/>
                  </a:cubicBezTo>
                  <a:cubicBezTo>
                    <a:pt x="4670" y="5943"/>
                    <a:pt x="5404" y="4309"/>
                    <a:pt x="5004" y="2608"/>
                  </a:cubicBezTo>
                  <a:cubicBezTo>
                    <a:pt x="4643" y="1073"/>
                    <a:pt x="3522" y="0"/>
                    <a:pt x="23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7256537" y="3464336"/>
              <a:ext cx="86109" cy="76822"/>
            </a:xfrm>
            <a:custGeom>
              <a:rect b="b" l="l" r="r" t="t"/>
              <a:pathLst>
                <a:path extrusionOk="0" h="3929" w="4404">
                  <a:moveTo>
                    <a:pt x="2154" y="0"/>
                  </a:moveTo>
                  <a:cubicBezTo>
                    <a:pt x="1959" y="0"/>
                    <a:pt x="1762" y="30"/>
                    <a:pt x="1568" y="92"/>
                  </a:cubicBezTo>
                  <a:cubicBezTo>
                    <a:pt x="568" y="392"/>
                    <a:pt x="0" y="1460"/>
                    <a:pt x="301" y="2461"/>
                  </a:cubicBezTo>
                  <a:lnTo>
                    <a:pt x="2736" y="3928"/>
                  </a:lnTo>
                  <a:cubicBezTo>
                    <a:pt x="3803" y="3595"/>
                    <a:pt x="4404" y="2461"/>
                    <a:pt x="4070" y="1427"/>
                  </a:cubicBezTo>
                  <a:cubicBezTo>
                    <a:pt x="3799" y="559"/>
                    <a:pt x="2999" y="0"/>
                    <a:pt x="215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7256537" y="3459604"/>
              <a:ext cx="86109" cy="81553"/>
            </a:xfrm>
            <a:custGeom>
              <a:rect b="b" l="l" r="r" t="t"/>
              <a:pathLst>
                <a:path extrusionOk="0" fill="none" h="4171" w="4404">
                  <a:moveTo>
                    <a:pt x="301" y="2703"/>
                  </a:moveTo>
                  <a:cubicBezTo>
                    <a:pt x="0" y="1702"/>
                    <a:pt x="568" y="634"/>
                    <a:pt x="1568" y="334"/>
                  </a:cubicBezTo>
                  <a:lnTo>
                    <a:pt x="1568" y="334"/>
                  </a:lnTo>
                  <a:cubicBezTo>
                    <a:pt x="2602" y="1"/>
                    <a:pt x="3736" y="601"/>
                    <a:pt x="4070" y="1669"/>
                  </a:cubicBezTo>
                  <a:lnTo>
                    <a:pt x="4070" y="1669"/>
                  </a:lnTo>
                  <a:cubicBezTo>
                    <a:pt x="4404" y="2703"/>
                    <a:pt x="3803" y="3837"/>
                    <a:pt x="2736" y="4170"/>
                  </a:cubicBezTo>
                </a:path>
              </a:pathLst>
            </a:custGeom>
            <a:noFill/>
            <a:ln cap="rnd" cmpd="sng" w="11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7066088" y="3543468"/>
              <a:ext cx="19572" cy="22329"/>
            </a:xfrm>
            <a:custGeom>
              <a:rect b="b" l="l" r="r" t="t"/>
              <a:pathLst>
                <a:path extrusionOk="0" h="1142" w="1001">
                  <a:moveTo>
                    <a:pt x="425" y="0"/>
                  </a:moveTo>
                  <a:cubicBezTo>
                    <a:pt x="394" y="0"/>
                    <a:pt x="363" y="5"/>
                    <a:pt x="334" y="15"/>
                  </a:cubicBezTo>
                  <a:cubicBezTo>
                    <a:pt x="100" y="82"/>
                    <a:pt x="0" y="382"/>
                    <a:pt x="134" y="715"/>
                  </a:cubicBezTo>
                  <a:cubicBezTo>
                    <a:pt x="216" y="962"/>
                    <a:pt x="411" y="1142"/>
                    <a:pt x="589" y="1142"/>
                  </a:cubicBezTo>
                  <a:cubicBezTo>
                    <a:pt x="628" y="1142"/>
                    <a:pt x="665" y="1133"/>
                    <a:pt x="701" y="1116"/>
                  </a:cubicBezTo>
                  <a:cubicBezTo>
                    <a:pt x="934" y="1049"/>
                    <a:pt x="1001" y="749"/>
                    <a:pt x="901" y="448"/>
                  </a:cubicBezTo>
                  <a:cubicBezTo>
                    <a:pt x="815" y="164"/>
                    <a:pt x="608" y="0"/>
                    <a:pt x="4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7055647" y="3505925"/>
              <a:ext cx="20237" cy="11106"/>
            </a:xfrm>
            <a:custGeom>
              <a:rect b="b" l="l" r="r" t="t"/>
              <a:pathLst>
                <a:path extrusionOk="0" fill="none" h="568" w="1035">
                  <a:moveTo>
                    <a:pt x="0" y="567"/>
                  </a:moveTo>
                  <a:cubicBezTo>
                    <a:pt x="201" y="367"/>
                    <a:pt x="501" y="167"/>
                    <a:pt x="1035" y="0"/>
                  </a:cubicBezTo>
                </a:path>
              </a:pathLst>
            </a:custGeom>
            <a:noFill/>
            <a:ln cap="rnd" cmpd="sng" w="1250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7141095" y="3523895"/>
              <a:ext cx="19572" cy="22329"/>
            </a:xfrm>
            <a:custGeom>
              <a:rect b="b" l="l" r="r" t="t"/>
              <a:pathLst>
                <a:path extrusionOk="0" h="1142" w="1001">
                  <a:moveTo>
                    <a:pt x="425" y="1"/>
                  </a:moveTo>
                  <a:cubicBezTo>
                    <a:pt x="394" y="1"/>
                    <a:pt x="363" y="5"/>
                    <a:pt x="334" y="15"/>
                  </a:cubicBezTo>
                  <a:cubicBezTo>
                    <a:pt x="100" y="82"/>
                    <a:pt x="0" y="382"/>
                    <a:pt x="100" y="716"/>
                  </a:cubicBezTo>
                  <a:cubicBezTo>
                    <a:pt x="210" y="963"/>
                    <a:pt x="388" y="1142"/>
                    <a:pt x="577" y="1142"/>
                  </a:cubicBezTo>
                  <a:cubicBezTo>
                    <a:pt x="618" y="1142"/>
                    <a:pt x="659" y="1134"/>
                    <a:pt x="701" y="1116"/>
                  </a:cubicBezTo>
                  <a:cubicBezTo>
                    <a:pt x="901" y="1049"/>
                    <a:pt x="1001" y="749"/>
                    <a:pt x="901" y="449"/>
                  </a:cubicBezTo>
                  <a:cubicBezTo>
                    <a:pt x="815" y="164"/>
                    <a:pt x="608" y="1"/>
                    <a:pt x="4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7142385" y="3476556"/>
              <a:ext cx="22857" cy="3950"/>
            </a:xfrm>
            <a:custGeom>
              <a:rect b="b" l="l" r="r" t="t"/>
              <a:pathLst>
                <a:path extrusionOk="0" fill="none" h="202" w="1169">
                  <a:moveTo>
                    <a:pt x="1168" y="34"/>
                  </a:moveTo>
                  <a:cubicBezTo>
                    <a:pt x="868" y="1"/>
                    <a:pt x="468" y="1"/>
                    <a:pt x="1" y="201"/>
                  </a:cubicBezTo>
                </a:path>
              </a:pathLst>
            </a:custGeom>
            <a:noFill/>
            <a:ln cap="rnd" cmpd="sng" w="1250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7138475" y="3573091"/>
              <a:ext cx="27413" cy="46985"/>
            </a:xfrm>
            <a:custGeom>
              <a:rect b="b" l="l" r="r" t="t"/>
              <a:pathLst>
                <a:path extrusionOk="0" fill="none" h="2403" w="1402">
                  <a:moveTo>
                    <a:pt x="1035" y="1"/>
                  </a:moveTo>
                  <a:cubicBezTo>
                    <a:pt x="1402" y="968"/>
                    <a:pt x="935" y="2002"/>
                    <a:pt x="1" y="2403"/>
                  </a:cubicBezTo>
                </a:path>
              </a:pathLst>
            </a:custGeom>
            <a:noFill/>
            <a:ln cap="rnd" cmpd="sng" w="1250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6595813" y="3971039"/>
              <a:ext cx="801594" cy="772832"/>
            </a:xfrm>
            <a:custGeom>
              <a:rect b="b" l="l" r="r" t="t"/>
              <a:pathLst>
                <a:path extrusionOk="0" h="39526" w="40997">
                  <a:moveTo>
                    <a:pt x="12011" y="1"/>
                  </a:moveTo>
                  <a:cubicBezTo>
                    <a:pt x="9669" y="1"/>
                    <a:pt x="7435" y="1320"/>
                    <a:pt x="6372" y="3566"/>
                  </a:cubicBezTo>
                  <a:cubicBezTo>
                    <a:pt x="5605" y="5234"/>
                    <a:pt x="5605" y="7035"/>
                    <a:pt x="6238" y="8603"/>
                  </a:cubicBezTo>
                  <a:lnTo>
                    <a:pt x="7106" y="25749"/>
                  </a:lnTo>
                  <a:cubicBezTo>
                    <a:pt x="7139" y="26115"/>
                    <a:pt x="7172" y="26482"/>
                    <a:pt x="7306" y="26816"/>
                  </a:cubicBezTo>
                  <a:cubicBezTo>
                    <a:pt x="7172" y="26916"/>
                    <a:pt x="7039" y="27049"/>
                    <a:pt x="6972" y="27216"/>
                  </a:cubicBezTo>
                  <a:lnTo>
                    <a:pt x="1969" y="35722"/>
                  </a:lnTo>
                  <a:lnTo>
                    <a:pt x="1368" y="36123"/>
                  </a:lnTo>
                  <a:cubicBezTo>
                    <a:pt x="268" y="36856"/>
                    <a:pt x="1" y="38324"/>
                    <a:pt x="735" y="39425"/>
                  </a:cubicBezTo>
                  <a:lnTo>
                    <a:pt x="801" y="39525"/>
                  </a:lnTo>
                  <a:lnTo>
                    <a:pt x="1802" y="38858"/>
                  </a:lnTo>
                  <a:lnTo>
                    <a:pt x="13277" y="31953"/>
                  </a:lnTo>
                  <a:cubicBezTo>
                    <a:pt x="14378" y="31286"/>
                    <a:pt x="14411" y="29718"/>
                    <a:pt x="13644" y="28584"/>
                  </a:cubicBezTo>
                  <a:cubicBezTo>
                    <a:pt x="14444" y="27883"/>
                    <a:pt x="14945" y="26883"/>
                    <a:pt x="14978" y="25749"/>
                  </a:cubicBezTo>
                  <a:lnTo>
                    <a:pt x="16212" y="15008"/>
                  </a:lnTo>
                  <a:lnTo>
                    <a:pt x="29222" y="20945"/>
                  </a:lnTo>
                  <a:cubicBezTo>
                    <a:pt x="30069" y="21345"/>
                    <a:pt x="30962" y="21530"/>
                    <a:pt x="31842" y="21530"/>
                  </a:cubicBezTo>
                  <a:cubicBezTo>
                    <a:pt x="32799" y="21530"/>
                    <a:pt x="33741" y="21311"/>
                    <a:pt x="34592" y="20912"/>
                  </a:cubicBezTo>
                  <a:cubicBezTo>
                    <a:pt x="36260" y="20411"/>
                    <a:pt x="37728" y="19344"/>
                    <a:pt x="38728" y="17776"/>
                  </a:cubicBezTo>
                  <a:cubicBezTo>
                    <a:pt x="40997" y="14274"/>
                    <a:pt x="39963" y="9604"/>
                    <a:pt x="36460" y="7369"/>
                  </a:cubicBezTo>
                  <a:cubicBezTo>
                    <a:pt x="35221" y="6572"/>
                    <a:pt x="33823" y="6189"/>
                    <a:pt x="32439" y="6189"/>
                  </a:cubicBezTo>
                  <a:cubicBezTo>
                    <a:pt x="31215" y="6189"/>
                    <a:pt x="30002" y="6489"/>
                    <a:pt x="28921" y="7068"/>
                  </a:cubicBezTo>
                  <a:lnTo>
                    <a:pt x="14678" y="597"/>
                  </a:lnTo>
                  <a:cubicBezTo>
                    <a:pt x="13813" y="192"/>
                    <a:pt x="12904" y="1"/>
                    <a:pt x="1201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6399498" y="4625819"/>
              <a:ext cx="414669" cy="182640"/>
            </a:xfrm>
            <a:custGeom>
              <a:rect b="b" l="l" r="r" t="t"/>
              <a:pathLst>
                <a:path extrusionOk="0" h="9341" w="21208">
                  <a:moveTo>
                    <a:pt x="16812" y="0"/>
                  </a:moveTo>
                  <a:lnTo>
                    <a:pt x="667" y="7472"/>
                  </a:lnTo>
                  <a:cubicBezTo>
                    <a:pt x="267" y="7673"/>
                    <a:pt x="0" y="8340"/>
                    <a:pt x="0" y="9074"/>
                  </a:cubicBezTo>
                  <a:lnTo>
                    <a:pt x="17846" y="9340"/>
                  </a:lnTo>
                  <a:cubicBezTo>
                    <a:pt x="17857" y="9341"/>
                    <a:pt x="17868" y="9341"/>
                    <a:pt x="17878" y="9341"/>
                  </a:cubicBezTo>
                  <a:cubicBezTo>
                    <a:pt x="20092" y="9341"/>
                    <a:pt x="21208" y="5895"/>
                    <a:pt x="19648" y="3803"/>
                  </a:cubicBezTo>
                  <a:lnTo>
                    <a:pt x="16812" y="0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6399498" y="4700180"/>
              <a:ext cx="414826" cy="108927"/>
            </a:xfrm>
            <a:custGeom>
              <a:rect b="b" l="l" r="r" t="t"/>
              <a:pathLst>
                <a:path extrusionOk="0" fill="none" h="5571" w="21216">
                  <a:moveTo>
                    <a:pt x="0" y="5271"/>
                  </a:moveTo>
                  <a:lnTo>
                    <a:pt x="17846" y="5537"/>
                  </a:lnTo>
                  <a:cubicBezTo>
                    <a:pt x="20081" y="5571"/>
                    <a:pt x="21215" y="2102"/>
                    <a:pt x="19681" y="0"/>
                  </a:cubicBezTo>
                </a:path>
              </a:pathLst>
            </a:custGeom>
            <a:noFill/>
            <a:ln cap="rnd" cmpd="sng" w="14175">
              <a:solidFill>
                <a:srgbClr val="595959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6397543" y="4741203"/>
              <a:ext cx="105662" cy="63995"/>
            </a:xfrm>
            <a:custGeom>
              <a:rect b="b" l="l" r="r" t="t"/>
              <a:pathLst>
                <a:path extrusionOk="0" h="3273" w="5404">
                  <a:moveTo>
                    <a:pt x="2991" y="1"/>
                  </a:moveTo>
                  <a:cubicBezTo>
                    <a:pt x="2950" y="1"/>
                    <a:pt x="2910" y="2"/>
                    <a:pt x="2869" y="4"/>
                  </a:cubicBezTo>
                  <a:cubicBezTo>
                    <a:pt x="1268" y="70"/>
                    <a:pt x="0" y="1438"/>
                    <a:pt x="67" y="3072"/>
                  </a:cubicBezTo>
                  <a:lnTo>
                    <a:pt x="67" y="3273"/>
                  </a:lnTo>
                  <a:lnTo>
                    <a:pt x="5404" y="3039"/>
                  </a:lnTo>
                  <a:lnTo>
                    <a:pt x="5371" y="2305"/>
                  </a:lnTo>
                  <a:cubicBezTo>
                    <a:pt x="5338" y="1012"/>
                    <a:pt x="4272" y="1"/>
                    <a:pt x="299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6530583" y="4693649"/>
              <a:ext cx="61336" cy="66537"/>
            </a:xfrm>
            <a:custGeom>
              <a:rect b="b" l="l" r="r" t="t"/>
              <a:pathLst>
                <a:path extrusionOk="0" fill="none" h="3403" w="3137">
                  <a:moveTo>
                    <a:pt x="3137" y="2002"/>
                  </a:moveTo>
                  <a:lnTo>
                    <a:pt x="1102" y="1"/>
                  </a:lnTo>
                  <a:lnTo>
                    <a:pt x="1869" y="3403"/>
                  </a:lnTo>
                  <a:lnTo>
                    <a:pt x="1" y="1201"/>
                  </a:lnTo>
                </a:path>
              </a:pathLst>
            </a:custGeom>
            <a:noFill/>
            <a:ln cap="rnd" cmpd="sng" w="133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6601679" y="4093071"/>
              <a:ext cx="933339" cy="640775"/>
            </a:xfrm>
            <a:custGeom>
              <a:rect b="b" l="l" r="r" t="t"/>
              <a:pathLst>
                <a:path extrusionOk="0" h="32772" w="47735">
                  <a:moveTo>
                    <a:pt x="38676" y="1"/>
                  </a:moveTo>
                  <a:cubicBezTo>
                    <a:pt x="36231" y="1"/>
                    <a:pt x="33951" y="1089"/>
                    <a:pt x="32391" y="2896"/>
                  </a:cubicBezTo>
                  <a:lnTo>
                    <a:pt x="15145" y="1962"/>
                  </a:lnTo>
                  <a:cubicBezTo>
                    <a:pt x="14982" y="1950"/>
                    <a:pt x="14821" y="1945"/>
                    <a:pt x="14660" y="1945"/>
                  </a:cubicBezTo>
                  <a:cubicBezTo>
                    <a:pt x="11068" y="1945"/>
                    <a:pt x="8062" y="4758"/>
                    <a:pt x="7806" y="8366"/>
                  </a:cubicBezTo>
                  <a:cubicBezTo>
                    <a:pt x="7806" y="8466"/>
                    <a:pt x="7806" y="8533"/>
                    <a:pt x="7806" y="8633"/>
                  </a:cubicBezTo>
                  <a:lnTo>
                    <a:pt x="868" y="26779"/>
                  </a:lnTo>
                  <a:cubicBezTo>
                    <a:pt x="1" y="28914"/>
                    <a:pt x="968" y="31383"/>
                    <a:pt x="3036" y="32350"/>
                  </a:cubicBezTo>
                  <a:cubicBezTo>
                    <a:pt x="3637" y="32637"/>
                    <a:pt x="4271" y="32772"/>
                    <a:pt x="4896" y="32772"/>
                  </a:cubicBezTo>
                  <a:cubicBezTo>
                    <a:pt x="6526" y="32772"/>
                    <a:pt x="8093" y="31849"/>
                    <a:pt x="8841" y="30282"/>
                  </a:cubicBezTo>
                  <a:lnTo>
                    <a:pt x="17280" y="15872"/>
                  </a:lnTo>
                  <a:lnTo>
                    <a:pt x="38295" y="17006"/>
                  </a:lnTo>
                  <a:cubicBezTo>
                    <a:pt x="38468" y="17019"/>
                    <a:pt x="38639" y="17026"/>
                    <a:pt x="38809" y="17026"/>
                  </a:cubicBezTo>
                  <a:cubicBezTo>
                    <a:pt x="40778" y="17026"/>
                    <a:pt x="42573" y="16155"/>
                    <a:pt x="43832" y="14804"/>
                  </a:cubicBezTo>
                  <a:cubicBezTo>
                    <a:pt x="45333" y="13637"/>
                    <a:pt x="46434" y="11935"/>
                    <a:pt x="46834" y="9934"/>
                  </a:cubicBezTo>
                  <a:cubicBezTo>
                    <a:pt x="47735" y="5431"/>
                    <a:pt x="44800" y="1061"/>
                    <a:pt x="40296" y="160"/>
                  </a:cubicBezTo>
                  <a:cubicBezTo>
                    <a:pt x="39752" y="53"/>
                    <a:pt x="39210" y="1"/>
                    <a:pt x="38676" y="1"/>
                  </a:cubicBezTo>
                  <a:close/>
                </a:path>
              </a:pathLst>
            </a:custGeom>
            <a:solidFill>
              <a:srgbClr val="FF6952"/>
            </a:solidFill>
            <a:ln cap="flat" cmpd="sng" w="11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7144360" y="1928799"/>
              <a:ext cx="393299" cy="949000"/>
            </a:xfrm>
            <a:custGeom>
              <a:rect b="b" l="l" r="r" t="t"/>
              <a:pathLst>
                <a:path extrusionOk="0" fill="none" h="48536" w="20115">
                  <a:moveTo>
                    <a:pt x="0" y="0"/>
                  </a:moveTo>
                  <a:cubicBezTo>
                    <a:pt x="12442" y="12409"/>
                    <a:pt x="20114" y="29588"/>
                    <a:pt x="20114" y="48535"/>
                  </a:cubicBez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4853030" y="1928134"/>
              <a:ext cx="392653" cy="949665"/>
            </a:xfrm>
            <a:custGeom>
              <a:rect b="b" l="l" r="r" t="t"/>
              <a:pathLst>
                <a:path extrusionOk="0" fill="none" h="48570" w="20082">
                  <a:moveTo>
                    <a:pt x="0" y="48569"/>
                  </a:moveTo>
                  <a:cubicBezTo>
                    <a:pt x="0" y="29622"/>
                    <a:pt x="7673" y="12443"/>
                    <a:pt x="20081" y="1"/>
                  </a:cubicBez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5320685" y="2356018"/>
              <a:ext cx="420046" cy="319605"/>
            </a:xfrm>
            <a:custGeom>
              <a:rect b="b" l="l" r="r" t="t"/>
              <a:pathLst>
                <a:path extrusionOk="0" fill="none" h="16346" w="21483">
                  <a:moveTo>
                    <a:pt x="0" y="15578"/>
                  </a:moveTo>
                  <a:cubicBezTo>
                    <a:pt x="4304" y="13377"/>
                    <a:pt x="7372" y="11075"/>
                    <a:pt x="9140" y="8807"/>
                  </a:cubicBezTo>
                  <a:cubicBezTo>
                    <a:pt x="10942" y="6572"/>
                    <a:pt x="11409" y="4303"/>
                    <a:pt x="10575" y="2135"/>
                  </a:cubicBezTo>
                  <a:cubicBezTo>
                    <a:pt x="9707" y="0"/>
                    <a:pt x="7106" y="34"/>
                    <a:pt x="5137" y="1235"/>
                  </a:cubicBezTo>
                  <a:cubicBezTo>
                    <a:pt x="3169" y="2402"/>
                    <a:pt x="1768" y="4770"/>
                    <a:pt x="3303" y="7272"/>
                  </a:cubicBezTo>
                  <a:cubicBezTo>
                    <a:pt x="4837" y="9807"/>
                    <a:pt x="6639" y="12643"/>
                    <a:pt x="8940" y="14277"/>
                  </a:cubicBezTo>
                  <a:cubicBezTo>
                    <a:pt x="11242" y="15912"/>
                    <a:pt x="14077" y="16345"/>
                    <a:pt x="17613" y="14077"/>
                  </a:cubicBezTo>
                  <a:cubicBezTo>
                    <a:pt x="18347" y="13577"/>
                    <a:pt x="19047" y="13043"/>
                    <a:pt x="19681" y="12443"/>
                  </a:cubicBezTo>
                  <a:cubicBezTo>
                    <a:pt x="20315" y="11842"/>
                    <a:pt x="20915" y="11208"/>
                    <a:pt x="21482" y="10541"/>
                  </a:cubicBez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dot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4919550" y="2791704"/>
              <a:ext cx="168288" cy="208742"/>
            </a:xfrm>
            <a:custGeom>
              <a:rect b="b" l="l" r="r" t="t"/>
              <a:pathLst>
                <a:path extrusionOk="0" fill="none" h="10676" w="8607">
                  <a:moveTo>
                    <a:pt x="1" y="10675"/>
                  </a:moveTo>
                  <a:cubicBezTo>
                    <a:pt x="1368" y="6205"/>
                    <a:pt x="4704" y="2770"/>
                    <a:pt x="8607" y="1"/>
                  </a:cubicBez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dot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5544394" y="3008256"/>
              <a:ext cx="585715" cy="418091"/>
            </a:xfrm>
            <a:custGeom>
              <a:rect b="b" l="l" r="r" t="t"/>
              <a:pathLst>
                <a:path extrusionOk="0" fill="none" h="21383" w="29956">
                  <a:moveTo>
                    <a:pt x="29956" y="21382"/>
                  </a:moveTo>
                  <a:cubicBezTo>
                    <a:pt x="19281" y="12676"/>
                    <a:pt x="9641" y="1"/>
                    <a:pt x="1" y="7806"/>
                  </a:cubicBez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dot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6799323" y="2692568"/>
              <a:ext cx="187841" cy="245247"/>
            </a:xfrm>
            <a:custGeom>
              <a:rect b="b" l="l" r="r" t="t"/>
              <a:pathLst>
                <a:path extrusionOk="0" fill="none" h="12543" w="9607">
                  <a:moveTo>
                    <a:pt x="0" y="1"/>
                  </a:moveTo>
                  <a:cubicBezTo>
                    <a:pt x="4904" y="1668"/>
                    <a:pt x="9307" y="5171"/>
                    <a:pt x="9607" y="12543"/>
                  </a:cubicBez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dot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5125661" y="2707566"/>
              <a:ext cx="145471" cy="60691"/>
            </a:xfrm>
            <a:custGeom>
              <a:rect b="b" l="l" r="r" t="t"/>
              <a:pathLst>
                <a:path extrusionOk="0" h="3104" w="7440">
                  <a:moveTo>
                    <a:pt x="7239" y="1"/>
                  </a:moveTo>
                  <a:lnTo>
                    <a:pt x="1" y="3103"/>
                  </a:lnTo>
                  <a:lnTo>
                    <a:pt x="7439" y="1202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5121105" y="2665820"/>
              <a:ext cx="209368" cy="103726"/>
            </a:xfrm>
            <a:custGeom>
              <a:rect b="b" l="l" r="r" t="t"/>
              <a:pathLst>
                <a:path extrusionOk="0" h="5305" w="10708">
                  <a:moveTo>
                    <a:pt x="4470" y="1"/>
                  </a:moveTo>
                  <a:lnTo>
                    <a:pt x="0" y="5305"/>
                  </a:lnTo>
                  <a:lnTo>
                    <a:pt x="0" y="5305"/>
                  </a:lnTo>
                  <a:lnTo>
                    <a:pt x="10708" y="1402"/>
                  </a:lnTo>
                  <a:lnTo>
                    <a:pt x="7272" y="868"/>
                  </a:lnTo>
                  <a:lnTo>
                    <a:pt x="6371" y="1335"/>
                  </a:lnTo>
                  <a:lnTo>
                    <a:pt x="5838" y="335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5164807" y="2672350"/>
              <a:ext cx="80889" cy="63937"/>
            </a:xfrm>
            <a:custGeom>
              <a:rect b="b" l="l" r="r" t="t"/>
              <a:pathLst>
                <a:path extrusionOk="0" h="3270" w="4137">
                  <a:moveTo>
                    <a:pt x="3603" y="1"/>
                  </a:moveTo>
                  <a:lnTo>
                    <a:pt x="0" y="3270"/>
                  </a:lnTo>
                  <a:lnTo>
                    <a:pt x="0" y="3270"/>
                  </a:lnTo>
                  <a:lnTo>
                    <a:pt x="4136" y="1001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6560597" y="2640400"/>
              <a:ext cx="153937" cy="33278"/>
            </a:xfrm>
            <a:custGeom>
              <a:rect b="b" l="l" r="r" t="t"/>
              <a:pathLst>
                <a:path extrusionOk="0" h="1702" w="7873">
                  <a:moveTo>
                    <a:pt x="0" y="0"/>
                  </a:moveTo>
                  <a:lnTo>
                    <a:pt x="7506" y="1701"/>
                  </a:lnTo>
                  <a:lnTo>
                    <a:pt x="7873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6556687" y="2586903"/>
              <a:ext cx="221119" cy="80243"/>
            </a:xfrm>
            <a:custGeom>
              <a:rect b="b" l="l" r="r" t="t"/>
              <a:pathLst>
                <a:path extrusionOk="0" h="4104" w="11309">
                  <a:moveTo>
                    <a:pt x="6371" y="1"/>
                  </a:moveTo>
                  <a:lnTo>
                    <a:pt x="0" y="2703"/>
                  </a:lnTo>
                  <a:lnTo>
                    <a:pt x="11308" y="4104"/>
                  </a:lnTo>
                  <a:lnTo>
                    <a:pt x="8473" y="2069"/>
                  </a:lnTo>
                  <a:lnTo>
                    <a:pt x="7472" y="2069"/>
                  </a:lnTo>
                  <a:lnTo>
                    <a:pt x="7439" y="935"/>
                  </a:lnTo>
                  <a:lnTo>
                    <a:pt x="63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6610165" y="2605165"/>
              <a:ext cx="92640" cy="24812"/>
            </a:xfrm>
            <a:custGeom>
              <a:rect b="b" l="l" r="r" t="t"/>
              <a:pathLst>
                <a:path extrusionOk="0" h="1269" w="4738">
                  <a:moveTo>
                    <a:pt x="4704" y="1"/>
                  </a:moveTo>
                  <a:lnTo>
                    <a:pt x="1" y="1268"/>
                  </a:lnTo>
                  <a:lnTo>
                    <a:pt x="1" y="1268"/>
                  </a:lnTo>
                  <a:lnTo>
                    <a:pt x="4737" y="1135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6188166" y="3492219"/>
              <a:ext cx="145471" cy="60671"/>
            </a:xfrm>
            <a:custGeom>
              <a:rect b="b" l="l" r="r" t="t"/>
              <a:pathLst>
                <a:path extrusionOk="0" h="3103" w="7440">
                  <a:moveTo>
                    <a:pt x="167" y="1"/>
                  </a:moveTo>
                  <a:lnTo>
                    <a:pt x="0" y="1201"/>
                  </a:lnTo>
                  <a:lnTo>
                    <a:pt x="7439" y="3103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6128157" y="3450472"/>
              <a:ext cx="209388" cy="103726"/>
            </a:xfrm>
            <a:custGeom>
              <a:rect b="b" l="l" r="r" t="t"/>
              <a:pathLst>
                <a:path extrusionOk="0" h="5305" w="10709">
                  <a:moveTo>
                    <a:pt x="6238" y="1"/>
                  </a:moveTo>
                  <a:lnTo>
                    <a:pt x="4871" y="334"/>
                  </a:lnTo>
                  <a:lnTo>
                    <a:pt x="4337" y="1335"/>
                  </a:lnTo>
                  <a:lnTo>
                    <a:pt x="3436" y="868"/>
                  </a:lnTo>
                  <a:lnTo>
                    <a:pt x="1" y="1402"/>
                  </a:lnTo>
                  <a:lnTo>
                    <a:pt x="10708" y="5305"/>
                  </a:lnTo>
                  <a:lnTo>
                    <a:pt x="10708" y="530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6212960" y="3457003"/>
              <a:ext cx="81534" cy="63937"/>
            </a:xfrm>
            <a:custGeom>
              <a:rect b="b" l="l" r="r" t="t"/>
              <a:pathLst>
                <a:path extrusionOk="0" h="3270" w="4170">
                  <a:moveTo>
                    <a:pt x="534" y="0"/>
                  </a:moveTo>
                  <a:lnTo>
                    <a:pt x="0" y="1001"/>
                  </a:lnTo>
                  <a:lnTo>
                    <a:pt x="4170" y="3269"/>
                  </a:lnTo>
                  <a:lnTo>
                    <a:pt x="4170" y="326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6311430" y="4806491"/>
              <a:ext cx="526373" cy="11106"/>
            </a:xfrm>
            <a:custGeom>
              <a:rect b="b" l="l" r="r" t="t"/>
              <a:pathLst>
                <a:path extrusionOk="0" h="568" w="26921">
                  <a:moveTo>
                    <a:pt x="1" y="0"/>
                  </a:moveTo>
                  <a:lnTo>
                    <a:pt x="1" y="167"/>
                  </a:lnTo>
                  <a:lnTo>
                    <a:pt x="26920" y="567"/>
                  </a:lnTo>
                  <a:lnTo>
                    <a:pt x="26920" y="4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5423731" y="4630375"/>
              <a:ext cx="526373" cy="21547"/>
            </a:xfrm>
            <a:custGeom>
              <a:rect b="b" l="l" r="r" t="t"/>
              <a:pathLst>
                <a:path extrusionOk="0" h="1102" w="26921">
                  <a:moveTo>
                    <a:pt x="26887" y="1"/>
                  </a:moveTo>
                  <a:lnTo>
                    <a:pt x="1" y="968"/>
                  </a:lnTo>
                  <a:lnTo>
                    <a:pt x="1" y="1102"/>
                  </a:lnTo>
                  <a:lnTo>
                    <a:pt x="26920" y="134"/>
                  </a:lnTo>
                  <a:lnTo>
                    <a:pt x="268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5424396" y="4660389"/>
              <a:ext cx="146761" cy="8486"/>
            </a:xfrm>
            <a:custGeom>
              <a:rect b="b" l="l" r="r" t="t"/>
              <a:pathLst>
                <a:path extrusionOk="0" h="434" w="7506">
                  <a:moveTo>
                    <a:pt x="7506" y="0"/>
                  </a:moveTo>
                  <a:lnTo>
                    <a:pt x="0" y="267"/>
                  </a:lnTo>
                  <a:lnTo>
                    <a:pt x="0" y="434"/>
                  </a:lnTo>
                  <a:lnTo>
                    <a:pt x="7506" y="167"/>
                  </a:lnTo>
                  <a:lnTo>
                    <a:pt x="75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5273718" y="1605935"/>
              <a:ext cx="684846" cy="1124445"/>
            </a:xfrm>
            <a:custGeom>
              <a:rect b="b" l="l" r="r" t="t"/>
              <a:pathLst>
                <a:path extrusionOk="0" fill="none" h="57509" w="35026">
                  <a:moveTo>
                    <a:pt x="35026" y="57508"/>
                  </a:moveTo>
                  <a:lnTo>
                    <a:pt x="29188" y="47935"/>
                  </a:lnTo>
                  <a:lnTo>
                    <a:pt x="23351" y="38328"/>
                  </a:lnTo>
                  <a:lnTo>
                    <a:pt x="17513" y="28754"/>
                  </a:lnTo>
                  <a:lnTo>
                    <a:pt x="11676" y="19181"/>
                  </a:lnTo>
                  <a:lnTo>
                    <a:pt x="5838" y="9574"/>
                  </a:lnTo>
                  <a:lnTo>
                    <a:pt x="1" y="1"/>
                  </a:lnTo>
                  <a:lnTo>
                    <a:pt x="11676" y="1"/>
                  </a:lnTo>
                  <a:lnTo>
                    <a:pt x="23351" y="1"/>
                  </a:lnTo>
                  <a:lnTo>
                    <a:pt x="31256" y="1"/>
                  </a:lnTo>
                </a:path>
              </a:pathLst>
            </a:custGeom>
            <a:noFill/>
            <a:ln cap="flat" cmpd="sng" w="1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4" name="Google Shape;74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5" name="Google Shape;745;p18"/>
          <p:cNvSpPr txBox="1"/>
          <p:nvPr/>
        </p:nvSpPr>
        <p:spPr>
          <a:xfrm>
            <a:off x="94700" y="4710125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6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FDCB52"/>
                </a:solidFill>
              </a:rPr>
              <a:t>ASSIGNMENT</a:t>
            </a:r>
            <a:endParaRPr sz="5400">
              <a:solidFill>
                <a:srgbClr val="FDCB52"/>
              </a:solidFill>
            </a:endParaRPr>
          </a:p>
        </p:txBody>
      </p:sp>
      <p:grpSp>
        <p:nvGrpSpPr>
          <p:cNvPr id="751" name="Google Shape;751;p19"/>
          <p:cNvGrpSpPr/>
          <p:nvPr/>
        </p:nvGrpSpPr>
        <p:grpSpPr>
          <a:xfrm>
            <a:off x="1067243" y="1403601"/>
            <a:ext cx="1463035" cy="3196903"/>
            <a:chOff x="1067243" y="1403601"/>
            <a:chExt cx="1463035" cy="3196903"/>
          </a:xfrm>
        </p:grpSpPr>
        <p:sp>
          <p:nvSpPr>
            <p:cNvPr id="752" name="Google Shape;752;p19"/>
            <p:cNvSpPr/>
            <p:nvPr/>
          </p:nvSpPr>
          <p:spPr>
            <a:xfrm>
              <a:off x="1067243" y="1403601"/>
              <a:ext cx="1463035" cy="3196903"/>
            </a:xfrm>
            <a:custGeom>
              <a:rect b="b" l="l" r="r" t="t"/>
              <a:pathLst>
                <a:path extrusionOk="0" h="15076" w="5814">
                  <a:moveTo>
                    <a:pt x="2907" y="0"/>
                  </a:moveTo>
                  <a:cubicBezTo>
                    <a:pt x="1303" y="0"/>
                    <a:pt x="1" y="806"/>
                    <a:pt x="1" y="1797"/>
                  </a:cubicBezTo>
                  <a:lnTo>
                    <a:pt x="1" y="15076"/>
                  </a:lnTo>
                  <a:lnTo>
                    <a:pt x="5814" y="15076"/>
                  </a:lnTo>
                  <a:lnTo>
                    <a:pt x="5814" y="1797"/>
                  </a:lnTo>
                  <a:cubicBezTo>
                    <a:pt x="5814" y="806"/>
                    <a:pt x="4514" y="0"/>
                    <a:pt x="2907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1913692" y="2651530"/>
              <a:ext cx="321684" cy="339072"/>
            </a:xfrm>
            <a:custGeom>
              <a:rect b="b" l="l" r="r" t="t"/>
              <a:pathLst>
                <a:path extrusionOk="0" h="1599" w="1517">
                  <a:moveTo>
                    <a:pt x="133" y="1"/>
                  </a:moveTo>
                  <a:cubicBezTo>
                    <a:pt x="60" y="1"/>
                    <a:pt x="0" y="61"/>
                    <a:pt x="0" y="136"/>
                  </a:cubicBezTo>
                  <a:lnTo>
                    <a:pt x="0" y="1464"/>
                  </a:lnTo>
                  <a:cubicBezTo>
                    <a:pt x="0" y="1538"/>
                    <a:pt x="60" y="1598"/>
                    <a:pt x="133" y="1598"/>
                  </a:cubicBezTo>
                  <a:lnTo>
                    <a:pt x="1381" y="1598"/>
                  </a:lnTo>
                  <a:cubicBezTo>
                    <a:pt x="1456" y="1598"/>
                    <a:pt x="1516" y="1538"/>
                    <a:pt x="1516" y="1464"/>
                  </a:cubicBezTo>
                  <a:lnTo>
                    <a:pt x="1516" y="136"/>
                  </a:lnTo>
                  <a:cubicBezTo>
                    <a:pt x="1516" y="61"/>
                    <a:pt x="1456" y="1"/>
                    <a:pt x="138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1146913" y="1478880"/>
              <a:ext cx="1269134" cy="206963"/>
            </a:xfrm>
            <a:custGeom>
              <a:rect b="b" l="l" r="r" t="t"/>
              <a:pathLst>
                <a:path extrusionOk="0" h="976" w="5985">
                  <a:moveTo>
                    <a:pt x="56" y="1"/>
                  </a:moveTo>
                  <a:cubicBezTo>
                    <a:pt x="22" y="1"/>
                    <a:pt x="3" y="18"/>
                    <a:pt x="1" y="41"/>
                  </a:cubicBezTo>
                  <a:lnTo>
                    <a:pt x="1" y="48"/>
                  </a:lnTo>
                  <a:lnTo>
                    <a:pt x="1" y="52"/>
                  </a:lnTo>
                  <a:lnTo>
                    <a:pt x="1" y="149"/>
                  </a:lnTo>
                  <a:lnTo>
                    <a:pt x="48" y="149"/>
                  </a:lnTo>
                  <a:lnTo>
                    <a:pt x="466" y="894"/>
                  </a:lnTo>
                  <a:cubicBezTo>
                    <a:pt x="491" y="939"/>
                    <a:pt x="553" y="975"/>
                    <a:pt x="605" y="975"/>
                  </a:cubicBezTo>
                  <a:lnTo>
                    <a:pt x="5381" y="975"/>
                  </a:lnTo>
                  <a:cubicBezTo>
                    <a:pt x="5430" y="975"/>
                    <a:pt x="5494" y="939"/>
                    <a:pt x="5518" y="894"/>
                  </a:cubicBezTo>
                  <a:lnTo>
                    <a:pt x="5938" y="149"/>
                  </a:lnTo>
                  <a:lnTo>
                    <a:pt x="5985" y="149"/>
                  </a:lnTo>
                  <a:lnTo>
                    <a:pt x="5985" y="41"/>
                  </a:lnTo>
                  <a:cubicBezTo>
                    <a:pt x="5981" y="18"/>
                    <a:pt x="5961" y="1"/>
                    <a:pt x="592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1255059" y="1727829"/>
              <a:ext cx="1052417" cy="664573"/>
            </a:xfrm>
            <a:custGeom>
              <a:rect b="b" l="l" r="r" t="t"/>
              <a:pathLst>
                <a:path extrusionOk="0" h="3134" w="4963">
                  <a:moveTo>
                    <a:pt x="157" y="0"/>
                  </a:moveTo>
                  <a:cubicBezTo>
                    <a:pt x="71" y="0"/>
                    <a:pt x="1" y="71"/>
                    <a:pt x="1" y="157"/>
                  </a:cubicBezTo>
                  <a:lnTo>
                    <a:pt x="1" y="2980"/>
                  </a:lnTo>
                  <a:cubicBezTo>
                    <a:pt x="1" y="3063"/>
                    <a:pt x="71" y="3134"/>
                    <a:pt x="157" y="3134"/>
                  </a:cubicBezTo>
                  <a:lnTo>
                    <a:pt x="4809" y="3134"/>
                  </a:lnTo>
                  <a:cubicBezTo>
                    <a:pt x="4892" y="3134"/>
                    <a:pt x="4963" y="3063"/>
                    <a:pt x="4963" y="2980"/>
                  </a:cubicBezTo>
                  <a:lnTo>
                    <a:pt x="4963" y="157"/>
                  </a:lnTo>
                  <a:cubicBezTo>
                    <a:pt x="4963" y="71"/>
                    <a:pt x="4894" y="0"/>
                    <a:pt x="480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1307648" y="1793141"/>
              <a:ext cx="947239" cy="346706"/>
            </a:xfrm>
            <a:custGeom>
              <a:rect b="b" l="l" r="r" t="t"/>
              <a:pathLst>
                <a:path extrusionOk="0" h="1635" w="4467">
                  <a:moveTo>
                    <a:pt x="125" y="1"/>
                  </a:moveTo>
                  <a:cubicBezTo>
                    <a:pt x="57" y="1"/>
                    <a:pt x="1" y="57"/>
                    <a:pt x="1" y="123"/>
                  </a:cubicBezTo>
                  <a:lnTo>
                    <a:pt x="1" y="1511"/>
                  </a:lnTo>
                  <a:cubicBezTo>
                    <a:pt x="1" y="1579"/>
                    <a:pt x="57" y="1635"/>
                    <a:pt x="125" y="1635"/>
                  </a:cubicBezTo>
                  <a:lnTo>
                    <a:pt x="4342" y="1635"/>
                  </a:lnTo>
                  <a:cubicBezTo>
                    <a:pt x="4411" y="1635"/>
                    <a:pt x="4466" y="1579"/>
                    <a:pt x="4466" y="1511"/>
                  </a:cubicBezTo>
                  <a:lnTo>
                    <a:pt x="4466" y="123"/>
                  </a:lnTo>
                  <a:cubicBezTo>
                    <a:pt x="4466" y="57"/>
                    <a:pt x="4411" y="1"/>
                    <a:pt x="434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1626574" y="2158720"/>
              <a:ext cx="315746" cy="211840"/>
            </a:xfrm>
            <a:custGeom>
              <a:rect b="b" l="l" r="r" t="t"/>
              <a:pathLst>
                <a:path extrusionOk="0" h="999" w="1489">
                  <a:moveTo>
                    <a:pt x="63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937"/>
                  </a:lnTo>
                  <a:cubicBezTo>
                    <a:pt x="0" y="971"/>
                    <a:pt x="28" y="999"/>
                    <a:pt x="63" y="999"/>
                  </a:cubicBezTo>
                  <a:lnTo>
                    <a:pt x="1427" y="999"/>
                  </a:lnTo>
                  <a:cubicBezTo>
                    <a:pt x="1461" y="999"/>
                    <a:pt x="1489" y="971"/>
                    <a:pt x="1489" y="937"/>
                  </a:cubicBezTo>
                  <a:lnTo>
                    <a:pt x="1489" y="63"/>
                  </a:lnTo>
                  <a:cubicBezTo>
                    <a:pt x="1489" y="29"/>
                    <a:pt x="1461" y="1"/>
                    <a:pt x="142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1333731" y="1812650"/>
              <a:ext cx="44531" cy="36685"/>
            </a:xfrm>
            <a:custGeom>
              <a:rect b="b" l="l" r="r" t="t"/>
              <a:pathLst>
                <a:path extrusionOk="0" h="173" w="210">
                  <a:moveTo>
                    <a:pt x="62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1390348" y="1812650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9" y="1"/>
                    <a:pt x="1" y="29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2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1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1447178" y="1812650"/>
              <a:ext cx="44319" cy="36685"/>
            </a:xfrm>
            <a:custGeom>
              <a:rect b="b" l="l" r="r" t="t"/>
              <a:pathLst>
                <a:path extrusionOk="0" h="173" w="209">
                  <a:moveTo>
                    <a:pt x="63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3" y="172"/>
                  </a:cubicBezTo>
                  <a:lnTo>
                    <a:pt x="146" y="172"/>
                  </a:lnTo>
                  <a:cubicBezTo>
                    <a:pt x="180" y="172"/>
                    <a:pt x="208" y="142"/>
                    <a:pt x="208" y="110"/>
                  </a:cubicBezTo>
                  <a:lnTo>
                    <a:pt x="208" y="63"/>
                  </a:lnTo>
                  <a:cubicBezTo>
                    <a:pt x="208" y="29"/>
                    <a:pt x="180" y="1"/>
                    <a:pt x="14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1503584" y="1812650"/>
              <a:ext cx="44531" cy="36685"/>
            </a:xfrm>
            <a:custGeom>
              <a:rect b="b" l="l" r="r" t="t"/>
              <a:pathLst>
                <a:path extrusionOk="0" h="173" w="210">
                  <a:moveTo>
                    <a:pt x="62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30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1560202" y="1812650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9" y="1"/>
                    <a:pt x="1" y="29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31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2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1617032" y="1812650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1673862" y="1812650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2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1730480" y="1812650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9" y="1"/>
                    <a:pt x="1" y="29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2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1787309" y="1812650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8" y="1"/>
                    <a:pt x="1" y="29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1" y="142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1844139" y="1812650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2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1900969" y="1812650"/>
              <a:ext cx="44531" cy="36685"/>
            </a:xfrm>
            <a:custGeom>
              <a:rect b="b" l="l" r="r" t="t"/>
              <a:pathLst>
                <a:path extrusionOk="0" h="173" w="210">
                  <a:moveTo>
                    <a:pt x="62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1957587" y="1812650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9" y="1"/>
                    <a:pt x="1" y="29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2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2014417" y="1812650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8" y="1"/>
                    <a:pt x="1" y="29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6" y="172"/>
                  </a:lnTo>
                  <a:cubicBezTo>
                    <a:pt x="183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0" y="1"/>
                    <a:pt x="14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2070823" y="1812650"/>
              <a:ext cx="44531" cy="36685"/>
            </a:xfrm>
            <a:custGeom>
              <a:rect b="b" l="l" r="r" t="t"/>
              <a:pathLst>
                <a:path extrusionOk="0" h="173" w="210">
                  <a:moveTo>
                    <a:pt x="64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30" y="172"/>
                    <a:pt x="64" y="172"/>
                  </a:cubicBezTo>
                  <a:lnTo>
                    <a:pt x="148" y="172"/>
                  </a:lnTo>
                  <a:cubicBezTo>
                    <a:pt x="182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2127441" y="1812650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9" y="1"/>
                    <a:pt x="1" y="29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2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2184271" y="1812650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8" y="1"/>
                    <a:pt x="1" y="29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2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1333731" y="1857605"/>
              <a:ext cx="44531" cy="36685"/>
            </a:xfrm>
            <a:custGeom>
              <a:rect b="b" l="l" r="r" t="t"/>
              <a:pathLst>
                <a:path extrusionOk="0" h="173" w="210">
                  <a:moveTo>
                    <a:pt x="62" y="1"/>
                  </a:moveTo>
                  <a:cubicBezTo>
                    <a:pt x="28" y="1"/>
                    <a:pt x="0" y="31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1390348" y="1857605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9" y="1"/>
                    <a:pt x="1" y="31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1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1447178" y="1857605"/>
              <a:ext cx="44319" cy="36685"/>
            </a:xfrm>
            <a:custGeom>
              <a:rect b="b" l="l" r="r" t="t"/>
              <a:pathLst>
                <a:path extrusionOk="0" h="173" w="209">
                  <a:moveTo>
                    <a:pt x="63" y="1"/>
                  </a:moveTo>
                  <a:cubicBezTo>
                    <a:pt x="28" y="1"/>
                    <a:pt x="0" y="31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3" y="172"/>
                  </a:cubicBezTo>
                  <a:lnTo>
                    <a:pt x="146" y="172"/>
                  </a:lnTo>
                  <a:cubicBezTo>
                    <a:pt x="180" y="172"/>
                    <a:pt x="208" y="144"/>
                    <a:pt x="208" y="110"/>
                  </a:cubicBezTo>
                  <a:lnTo>
                    <a:pt x="208" y="63"/>
                  </a:lnTo>
                  <a:cubicBezTo>
                    <a:pt x="208" y="29"/>
                    <a:pt x="180" y="1"/>
                    <a:pt x="14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1503584" y="1857605"/>
              <a:ext cx="44531" cy="36685"/>
            </a:xfrm>
            <a:custGeom>
              <a:rect b="b" l="l" r="r" t="t"/>
              <a:pathLst>
                <a:path extrusionOk="0" h="173" w="210">
                  <a:moveTo>
                    <a:pt x="62" y="1"/>
                  </a:moveTo>
                  <a:cubicBezTo>
                    <a:pt x="28" y="1"/>
                    <a:pt x="0" y="31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30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1560202" y="1857605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9" y="1"/>
                    <a:pt x="1" y="31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31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1617032" y="1857605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8" y="1"/>
                    <a:pt x="0" y="31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1673862" y="1857605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2" y="1"/>
                  </a:moveTo>
                  <a:cubicBezTo>
                    <a:pt x="28" y="1"/>
                    <a:pt x="0" y="31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>
              <a:off x="1730480" y="1857605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9" y="1"/>
                    <a:pt x="1" y="31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1787309" y="1857605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8" y="1"/>
                    <a:pt x="1" y="31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9"/>
            <p:cNvSpPr/>
            <p:nvPr/>
          </p:nvSpPr>
          <p:spPr>
            <a:xfrm>
              <a:off x="1844139" y="1857605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2" y="1"/>
                  </a:moveTo>
                  <a:cubicBezTo>
                    <a:pt x="28" y="1"/>
                    <a:pt x="0" y="31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1900969" y="1857605"/>
              <a:ext cx="44531" cy="36685"/>
            </a:xfrm>
            <a:custGeom>
              <a:rect b="b" l="l" r="r" t="t"/>
              <a:pathLst>
                <a:path extrusionOk="0" h="173" w="210">
                  <a:moveTo>
                    <a:pt x="62" y="1"/>
                  </a:moveTo>
                  <a:cubicBezTo>
                    <a:pt x="28" y="1"/>
                    <a:pt x="0" y="31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1957587" y="1857605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9" y="1"/>
                    <a:pt x="1" y="31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2014417" y="1857605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8" y="1"/>
                    <a:pt x="1" y="31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6" y="172"/>
                  </a:lnTo>
                  <a:cubicBezTo>
                    <a:pt x="183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0" y="1"/>
                    <a:pt x="14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2070823" y="1857605"/>
              <a:ext cx="44531" cy="36685"/>
            </a:xfrm>
            <a:custGeom>
              <a:rect b="b" l="l" r="r" t="t"/>
              <a:pathLst>
                <a:path extrusionOk="0" h="173" w="210">
                  <a:moveTo>
                    <a:pt x="64" y="1"/>
                  </a:moveTo>
                  <a:cubicBezTo>
                    <a:pt x="28" y="1"/>
                    <a:pt x="0" y="31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30" y="172"/>
                    <a:pt x="64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2127441" y="1857605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9" y="1"/>
                    <a:pt x="1" y="31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9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9"/>
            <p:cNvSpPr/>
            <p:nvPr/>
          </p:nvSpPr>
          <p:spPr>
            <a:xfrm>
              <a:off x="2184271" y="1857605"/>
              <a:ext cx="44743" cy="36685"/>
            </a:xfrm>
            <a:custGeom>
              <a:rect b="b" l="l" r="r" t="t"/>
              <a:pathLst>
                <a:path extrusionOk="0" h="173" w="211">
                  <a:moveTo>
                    <a:pt x="63" y="1"/>
                  </a:moveTo>
                  <a:cubicBezTo>
                    <a:pt x="28" y="1"/>
                    <a:pt x="1" y="31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9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1333731" y="1903197"/>
              <a:ext cx="79096" cy="36473"/>
            </a:xfrm>
            <a:custGeom>
              <a:rect b="b" l="l" r="r" t="t"/>
              <a:pathLst>
                <a:path extrusionOk="0" h="172" w="373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1"/>
                    <a:pt x="62" y="171"/>
                  </a:cubicBezTo>
                  <a:lnTo>
                    <a:pt x="311" y="171"/>
                  </a:lnTo>
                  <a:cubicBezTo>
                    <a:pt x="345" y="171"/>
                    <a:pt x="373" y="144"/>
                    <a:pt x="373" y="109"/>
                  </a:cubicBezTo>
                  <a:lnTo>
                    <a:pt x="373" y="62"/>
                  </a:lnTo>
                  <a:cubicBezTo>
                    <a:pt x="373" y="28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1426821" y="1903197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1"/>
                    <a:pt x="62" y="171"/>
                  </a:cubicBezTo>
                  <a:lnTo>
                    <a:pt x="146" y="171"/>
                  </a:lnTo>
                  <a:cubicBezTo>
                    <a:pt x="182" y="171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1483015" y="1903197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5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31" y="171"/>
                    <a:pt x="65" y="171"/>
                  </a:cubicBezTo>
                  <a:lnTo>
                    <a:pt x="148" y="171"/>
                  </a:lnTo>
                  <a:cubicBezTo>
                    <a:pt x="183" y="171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9"/>
            <p:cNvSpPr/>
            <p:nvPr/>
          </p:nvSpPr>
          <p:spPr>
            <a:xfrm>
              <a:off x="1539845" y="1903197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5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30" y="171"/>
                    <a:pt x="65" y="171"/>
                  </a:cubicBezTo>
                  <a:lnTo>
                    <a:pt x="148" y="171"/>
                  </a:lnTo>
                  <a:cubicBezTo>
                    <a:pt x="182" y="171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1596675" y="1903197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1"/>
                    <a:pt x="62" y="171"/>
                  </a:cubicBezTo>
                  <a:lnTo>
                    <a:pt x="148" y="171"/>
                  </a:lnTo>
                  <a:cubicBezTo>
                    <a:pt x="182" y="171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9"/>
            <p:cNvSpPr/>
            <p:nvPr/>
          </p:nvSpPr>
          <p:spPr>
            <a:xfrm>
              <a:off x="1653293" y="1903197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9" y="171"/>
                    <a:pt x="63" y="171"/>
                  </a:cubicBezTo>
                  <a:lnTo>
                    <a:pt x="149" y="171"/>
                  </a:lnTo>
                  <a:cubicBezTo>
                    <a:pt x="183" y="171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9"/>
            <p:cNvSpPr/>
            <p:nvPr/>
          </p:nvSpPr>
          <p:spPr>
            <a:xfrm>
              <a:off x="1710123" y="1903197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8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8" y="171"/>
                    <a:pt x="63" y="171"/>
                  </a:cubicBezTo>
                  <a:lnTo>
                    <a:pt x="148" y="171"/>
                  </a:lnTo>
                  <a:cubicBezTo>
                    <a:pt x="183" y="171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9"/>
            <p:cNvSpPr/>
            <p:nvPr/>
          </p:nvSpPr>
          <p:spPr>
            <a:xfrm>
              <a:off x="1766953" y="1903197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1"/>
                    <a:pt x="62" y="171"/>
                  </a:cubicBezTo>
                  <a:lnTo>
                    <a:pt x="148" y="171"/>
                  </a:lnTo>
                  <a:cubicBezTo>
                    <a:pt x="182" y="171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9"/>
            <p:cNvSpPr/>
            <p:nvPr/>
          </p:nvSpPr>
          <p:spPr>
            <a:xfrm>
              <a:off x="1823570" y="1903197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9" y="171"/>
                    <a:pt x="63" y="171"/>
                  </a:cubicBezTo>
                  <a:lnTo>
                    <a:pt x="149" y="171"/>
                  </a:lnTo>
                  <a:cubicBezTo>
                    <a:pt x="183" y="171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9"/>
            <p:cNvSpPr/>
            <p:nvPr/>
          </p:nvSpPr>
          <p:spPr>
            <a:xfrm>
              <a:off x="1880400" y="1903197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9" y="171"/>
                    <a:pt x="63" y="171"/>
                  </a:cubicBezTo>
                  <a:lnTo>
                    <a:pt x="148" y="171"/>
                  </a:lnTo>
                  <a:cubicBezTo>
                    <a:pt x="183" y="171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9"/>
            <p:cNvSpPr/>
            <p:nvPr/>
          </p:nvSpPr>
          <p:spPr>
            <a:xfrm>
              <a:off x="1937230" y="1903197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1"/>
                    <a:pt x="63" y="171"/>
                  </a:cubicBezTo>
                  <a:lnTo>
                    <a:pt x="148" y="171"/>
                  </a:lnTo>
                  <a:cubicBezTo>
                    <a:pt x="182" y="171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9"/>
            <p:cNvSpPr/>
            <p:nvPr/>
          </p:nvSpPr>
          <p:spPr>
            <a:xfrm>
              <a:off x="1994060" y="1903197"/>
              <a:ext cx="65100" cy="36473"/>
            </a:xfrm>
            <a:custGeom>
              <a:rect b="b" l="l" r="r" t="t"/>
              <a:pathLst>
                <a:path extrusionOk="0" h="172" w="307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1"/>
                    <a:pt x="62" y="171"/>
                  </a:cubicBezTo>
                  <a:lnTo>
                    <a:pt x="242" y="171"/>
                  </a:lnTo>
                  <a:cubicBezTo>
                    <a:pt x="279" y="171"/>
                    <a:pt x="306" y="144"/>
                    <a:pt x="306" y="109"/>
                  </a:cubicBezTo>
                  <a:lnTo>
                    <a:pt x="306" y="62"/>
                  </a:lnTo>
                  <a:cubicBezTo>
                    <a:pt x="306" y="28"/>
                    <a:pt x="276" y="0"/>
                    <a:pt x="24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9"/>
            <p:cNvSpPr/>
            <p:nvPr/>
          </p:nvSpPr>
          <p:spPr>
            <a:xfrm>
              <a:off x="2070823" y="1903197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4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30" y="171"/>
                    <a:pt x="64" y="171"/>
                  </a:cubicBezTo>
                  <a:lnTo>
                    <a:pt x="148" y="171"/>
                  </a:lnTo>
                  <a:cubicBezTo>
                    <a:pt x="182" y="171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9"/>
            <p:cNvSpPr/>
            <p:nvPr/>
          </p:nvSpPr>
          <p:spPr>
            <a:xfrm>
              <a:off x="2127441" y="1903197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9" y="171"/>
                    <a:pt x="63" y="171"/>
                  </a:cubicBezTo>
                  <a:lnTo>
                    <a:pt x="149" y="171"/>
                  </a:lnTo>
                  <a:cubicBezTo>
                    <a:pt x="183" y="171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2184271" y="1903197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8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8" y="171"/>
                    <a:pt x="63" y="171"/>
                  </a:cubicBezTo>
                  <a:lnTo>
                    <a:pt x="148" y="171"/>
                  </a:lnTo>
                  <a:cubicBezTo>
                    <a:pt x="183" y="171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>
              <a:off x="1333731" y="1948152"/>
              <a:ext cx="66797" cy="36473"/>
            </a:xfrm>
            <a:custGeom>
              <a:rect b="b" l="l" r="r" t="t"/>
              <a:pathLst>
                <a:path extrusionOk="0" h="172" w="315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251" y="172"/>
                  </a:lnTo>
                  <a:cubicBezTo>
                    <a:pt x="287" y="172"/>
                    <a:pt x="315" y="144"/>
                    <a:pt x="315" y="109"/>
                  </a:cubicBezTo>
                  <a:lnTo>
                    <a:pt x="315" y="62"/>
                  </a:lnTo>
                  <a:cubicBezTo>
                    <a:pt x="315" y="28"/>
                    <a:pt x="285" y="0"/>
                    <a:pt x="25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9"/>
            <p:cNvSpPr/>
            <p:nvPr/>
          </p:nvSpPr>
          <p:spPr>
            <a:xfrm>
              <a:off x="1412614" y="1948152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6" y="172"/>
                  </a:lnTo>
                  <a:cubicBezTo>
                    <a:pt x="183" y="172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1" y="0"/>
                    <a:pt x="14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9"/>
            <p:cNvSpPr/>
            <p:nvPr/>
          </p:nvSpPr>
          <p:spPr>
            <a:xfrm>
              <a:off x="1469020" y="1948152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5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30" y="172"/>
                    <a:pt x="65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9"/>
            <p:cNvSpPr/>
            <p:nvPr/>
          </p:nvSpPr>
          <p:spPr>
            <a:xfrm>
              <a:off x="1525638" y="1948152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5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31" y="172"/>
                    <a:pt x="65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9"/>
            <p:cNvSpPr/>
            <p:nvPr/>
          </p:nvSpPr>
          <p:spPr>
            <a:xfrm>
              <a:off x="1582467" y="1948152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9"/>
            <p:cNvSpPr/>
            <p:nvPr/>
          </p:nvSpPr>
          <p:spPr>
            <a:xfrm>
              <a:off x="1639297" y="1948152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1696127" y="1948152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9"/>
            <p:cNvSpPr/>
            <p:nvPr/>
          </p:nvSpPr>
          <p:spPr>
            <a:xfrm>
              <a:off x="1752745" y="1948152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9"/>
            <p:cNvSpPr/>
            <p:nvPr/>
          </p:nvSpPr>
          <p:spPr>
            <a:xfrm>
              <a:off x="1809575" y="1948152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8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9"/>
            <p:cNvSpPr/>
            <p:nvPr/>
          </p:nvSpPr>
          <p:spPr>
            <a:xfrm>
              <a:off x="1866405" y="1948152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9"/>
            <p:cNvSpPr/>
            <p:nvPr/>
          </p:nvSpPr>
          <p:spPr>
            <a:xfrm>
              <a:off x="1923235" y="1948152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6" y="172"/>
                  </a:lnTo>
                  <a:cubicBezTo>
                    <a:pt x="182" y="172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9"/>
            <p:cNvSpPr/>
            <p:nvPr/>
          </p:nvSpPr>
          <p:spPr>
            <a:xfrm>
              <a:off x="2070823" y="1948152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4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09"/>
                  </a:lnTo>
                  <a:cubicBezTo>
                    <a:pt x="0" y="144"/>
                    <a:pt x="30" y="172"/>
                    <a:pt x="64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9"/>
            <p:cNvSpPr/>
            <p:nvPr/>
          </p:nvSpPr>
          <p:spPr>
            <a:xfrm>
              <a:off x="2127441" y="1948152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09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9"/>
            <p:cNvSpPr/>
            <p:nvPr/>
          </p:nvSpPr>
          <p:spPr>
            <a:xfrm>
              <a:off x="2184271" y="1948152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8" y="0"/>
                    <a:pt x="1" y="28"/>
                    <a:pt x="1" y="62"/>
                  </a:cubicBezTo>
                  <a:lnTo>
                    <a:pt x="1" y="109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4"/>
                    <a:pt x="210" y="109"/>
                  </a:cubicBezTo>
                  <a:lnTo>
                    <a:pt x="210" y="62"/>
                  </a:lnTo>
                  <a:cubicBezTo>
                    <a:pt x="210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9"/>
            <p:cNvSpPr/>
            <p:nvPr/>
          </p:nvSpPr>
          <p:spPr>
            <a:xfrm>
              <a:off x="1333731" y="1993531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9"/>
            <p:cNvSpPr/>
            <p:nvPr/>
          </p:nvSpPr>
          <p:spPr>
            <a:xfrm>
              <a:off x="1390348" y="1993531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2"/>
                  </a:lnTo>
                  <a:cubicBezTo>
                    <a:pt x="211" y="28"/>
                    <a:pt x="181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9"/>
            <p:cNvSpPr/>
            <p:nvPr/>
          </p:nvSpPr>
          <p:spPr>
            <a:xfrm>
              <a:off x="1447178" y="1993531"/>
              <a:ext cx="44319" cy="36473"/>
            </a:xfrm>
            <a:custGeom>
              <a:rect b="b" l="l" r="r" t="t"/>
              <a:pathLst>
                <a:path extrusionOk="0" h="172" w="209">
                  <a:moveTo>
                    <a:pt x="63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3" y="172"/>
                  </a:cubicBezTo>
                  <a:lnTo>
                    <a:pt x="146" y="172"/>
                  </a:lnTo>
                  <a:cubicBezTo>
                    <a:pt x="180" y="172"/>
                    <a:pt x="208" y="144"/>
                    <a:pt x="208" y="110"/>
                  </a:cubicBezTo>
                  <a:lnTo>
                    <a:pt x="208" y="62"/>
                  </a:lnTo>
                  <a:cubicBezTo>
                    <a:pt x="208" y="28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9"/>
            <p:cNvSpPr/>
            <p:nvPr/>
          </p:nvSpPr>
          <p:spPr>
            <a:xfrm>
              <a:off x="1503584" y="1993531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10"/>
                  </a:lnTo>
                  <a:cubicBezTo>
                    <a:pt x="0" y="144"/>
                    <a:pt x="30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9"/>
            <p:cNvSpPr/>
            <p:nvPr/>
          </p:nvSpPr>
          <p:spPr>
            <a:xfrm>
              <a:off x="1560202" y="1993531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10"/>
                  </a:lnTo>
                  <a:cubicBezTo>
                    <a:pt x="1" y="144"/>
                    <a:pt x="31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9"/>
            <p:cNvSpPr/>
            <p:nvPr/>
          </p:nvSpPr>
          <p:spPr>
            <a:xfrm>
              <a:off x="1617032" y="1993531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4"/>
                    <a:pt x="210" y="110"/>
                  </a:cubicBezTo>
                  <a:lnTo>
                    <a:pt x="210" y="62"/>
                  </a:lnTo>
                  <a:cubicBezTo>
                    <a:pt x="210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9"/>
            <p:cNvSpPr/>
            <p:nvPr/>
          </p:nvSpPr>
          <p:spPr>
            <a:xfrm>
              <a:off x="1673862" y="1993531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9"/>
            <p:cNvSpPr/>
            <p:nvPr/>
          </p:nvSpPr>
          <p:spPr>
            <a:xfrm>
              <a:off x="1730480" y="1993531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9"/>
            <p:cNvSpPr/>
            <p:nvPr/>
          </p:nvSpPr>
          <p:spPr>
            <a:xfrm>
              <a:off x="1787309" y="1993531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8" y="0"/>
                    <a:pt x="1" y="28"/>
                    <a:pt x="1" y="62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9"/>
            <p:cNvSpPr/>
            <p:nvPr/>
          </p:nvSpPr>
          <p:spPr>
            <a:xfrm>
              <a:off x="1844139" y="1993531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9"/>
            <p:cNvSpPr/>
            <p:nvPr/>
          </p:nvSpPr>
          <p:spPr>
            <a:xfrm>
              <a:off x="1900969" y="1993531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9"/>
            <p:cNvSpPr/>
            <p:nvPr/>
          </p:nvSpPr>
          <p:spPr>
            <a:xfrm>
              <a:off x="1957587" y="1948576"/>
              <a:ext cx="101149" cy="81428"/>
            </a:xfrm>
            <a:custGeom>
              <a:rect b="b" l="l" r="r" t="t"/>
              <a:pathLst>
                <a:path extrusionOk="0" h="384" w="477">
                  <a:moveTo>
                    <a:pt x="168" y="0"/>
                  </a:moveTo>
                  <a:cubicBezTo>
                    <a:pt x="134" y="0"/>
                    <a:pt x="104" y="26"/>
                    <a:pt x="104" y="60"/>
                  </a:cubicBezTo>
                  <a:lnTo>
                    <a:pt x="104" y="150"/>
                  </a:lnTo>
                  <a:cubicBezTo>
                    <a:pt x="104" y="184"/>
                    <a:pt x="80" y="212"/>
                    <a:pt x="52" y="212"/>
                  </a:cubicBezTo>
                  <a:cubicBezTo>
                    <a:pt x="24" y="212"/>
                    <a:pt x="1" y="240"/>
                    <a:pt x="1" y="274"/>
                  </a:cubicBezTo>
                  <a:lnTo>
                    <a:pt x="1" y="322"/>
                  </a:lnTo>
                  <a:cubicBezTo>
                    <a:pt x="1" y="356"/>
                    <a:pt x="29" y="384"/>
                    <a:pt x="63" y="384"/>
                  </a:cubicBezTo>
                  <a:lnTo>
                    <a:pt x="414" y="384"/>
                  </a:lnTo>
                  <a:cubicBezTo>
                    <a:pt x="448" y="384"/>
                    <a:pt x="476" y="356"/>
                    <a:pt x="476" y="322"/>
                  </a:cubicBezTo>
                  <a:lnTo>
                    <a:pt x="476" y="274"/>
                  </a:lnTo>
                  <a:lnTo>
                    <a:pt x="476" y="150"/>
                  </a:lnTo>
                  <a:lnTo>
                    <a:pt x="476" y="62"/>
                  </a:lnTo>
                  <a:cubicBezTo>
                    <a:pt x="476" y="28"/>
                    <a:pt x="448" y="0"/>
                    <a:pt x="41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9"/>
            <p:cNvSpPr/>
            <p:nvPr/>
          </p:nvSpPr>
          <p:spPr>
            <a:xfrm>
              <a:off x="2070823" y="1993531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4" y="0"/>
                  </a:moveTo>
                  <a:cubicBezTo>
                    <a:pt x="28" y="0"/>
                    <a:pt x="0" y="28"/>
                    <a:pt x="0" y="62"/>
                  </a:cubicBezTo>
                  <a:lnTo>
                    <a:pt x="0" y="110"/>
                  </a:lnTo>
                  <a:cubicBezTo>
                    <a:pt x="0" y="144"/>
                    <a:pt x="30" y="172"/>
                    <a:pt x="64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2"/>
                  </a:lnTo>
                  <a:cubicBezTo>
                    <a:pt x="210" y="28"/>
                    <a:pt x="182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9"/>
            <p:cNvSpPr/>
            <p:nvPr/>
          </p:nvSpPr>
          <p:spPr>
            <a:xfrm>
              <a:off x="2127441" y="1993531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9" y="0"/>
                    <a:pt x="1" y="28"/>
                    <a:pt x="1" y="62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2"/>
                  </a:lnTo>
                  <a:cubicBezTo>
                    <a:pt x="211" y="28"/>
                    <a:pt x="183" y="0"/>
                    <a:pt x="1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9"/>
            <p:cNvSpPr/>
            <p:nvPr/>
          </p:nvSpPr>
          <p:spPr>
            <a:xfrm>
              <a:off x="2184271" y="1993531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0"/>
                  </a:moveTo>
                  <a:cubicBezTo>
                    <a:pt x="28" y="0"/>
                    <a:pt x="1" y="28"/>
                    <a:pt x="1" y="62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4"/>
                    <a:pt x="210" y="110"/>
                  </a:cubicBezTo>
                  <a:lnTo>
                    <a:pt x="210" y="62"/>
                  </a:lnTo>
                  <a:cubicBezTo>
                    <a:pt x="210" y="28"/>
                    <a:pt x="183" y="0"/>
                    <a:pt x="1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1333731" y="2038910"/>
              <a:ext cx="115569" cy="36049"/>
            </a:xfrm>
            <a:custGeom>
              <a:rect b="b" l="l" r="r" t="t"/>
              <a:pathLst>
                <a:path extrusionOk="0" h="170" w="545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08"/>
                  </a:lnTo>
                  <a:cubicBezTo>
                    <a:pt x="0" y="142"/>
                    <a:pt x="28" y="170"/>
                    <a:pt x="62" y="170"/>
                  </a:cubicBezTo>
                  <a:lnTo>
                    <a:pt x="482" y="170"/>
                  </a:lnTo>
                  <a:cubicBezTo>
                    <a:pt x="516" y="170"/>
                    <a:pt x="544" y="142"/>
                    <a:pt x="544" y="108"/>
                  </a:cubicBezTo>
                  <a:lnTo>
                    <a:pt x="544" y="63"/>
                  </a:lnTo>
                  <a:cubicBezTo>
                    <a:pt x="544" y="28"/>
                    <a:pt x="516" y="1"/>
                    <a:pt x="48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9"/>
            <p:cNvSpPr/>
            <p:nvPr/>
          </p:nvSpPr>
          <p:spPr>
            <a:xfrm>
              <a:off x="1462658" y="2038910"/>
              <a:ext cx="44743" cy="36049"/>
            </a:xfrm>
            <a:custGeom>
              <a:rect b="b" l="l" r="r" t="t"/>
              <a:pathLst>
                <a:path extrusionOk="0" h="170" w="211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08"/>
                  </a:lnTo>
                  <a:cubicBezTo>
                    <a:pt x="0" y="142"/>
                    <a:pt x="28" y="170"/>
                    <a:pt x="62" y="170"/>
                  </a:cubicBezTo>
                  <a:lnTo>
                    <a:pt x="148" y="170"/>
                  </a:lnTo>
                  <a:cubicBezTo>
                    <a:pt x="182" y="170"/>
                    <a:pt x="210" y="142"/>
                    <a:pt x="210" y="108"/>
                  </a:cubicBezTo>
                  <a:lnTo>
                    <a:pt x="210" y="63"/>
                  </a:lnTo>
                  <a:cubicBezTo>
                    <a:pt x="210" y="28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9"/>
            <p:cNvSpPr/>
            <p:nvPr/>
          </p:nvSpPr>
          <p:spPr>
            <a:xfrm>
              <a:off x="1519488" y="2038910"/>
              <a:ext cx="44531" cy="36049"/>
            </a:xfrm>
            <a:custGeom>
              <a:rect b="b" l="l" r="r" t="t"/>
              <a:pathLst>
                <a:path extrusionOk="0" h="170" w="210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08"/>
                  </a:lnTo>
                  <a:cubicBezTo>
                    <a:pt x="0" y="142"/>
                    <a:pt x="28" y="170"/>
                    <a:pt x="62" y="170"/>
                  </a:cubicBezTo>
                  <a:lnTo>
                    <a:pt x="148" y="170"/>
                  </a:lnTo>
                  <a:cubicBezTo>
                    <a:pt x="182" y="170"/>
                    <a:pt x="210" y="142"/>
                    <a:pt x="210" y="108"/>
                  </a:cubicBezTo>
                  <a:lnTo>
                    <a:pt x="210" y="63"/>
                  </a:lnTo>
                  <a:cubicBezTo>
                    <a:pt x="210" y="28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1576106" y="2038910"/>
              <a:ext cx="44743" cy="36049"/>
            </a:xfrm>
            <a:custGeom>
              <a:rect b="b" l="l" r="r" t="t"/>
              <a:pathLst>
                <a:path extrusionOk="0" h="170" w="211">
                  <a:moveTo>
                    <a:pt x="63" y="1"/>
                  </a:moveTo>
                  <a:cubicBezTo>
                    <a:pt x="29" y="1"/>
                    <a:pt x="1" y="28"/>
                    <a:pt x="1" y="63"/>
                  </a:cubicBezTo>
                  <a:lnTo>
                    <a:pt x="1" y="108"/>
                  </a:lnTo>
                  <a:cubicBezTo>
                    <a:pt x="1" y="142"/>
                    <a:pt x="29" y="170"/>
                    <a:pt x="63" y="170"/>
                  </a:cubicBezTo>
                  <a:lnTo>
                    <a:pt x="149" y="170"/>
                  </a:lnTo>
                  <a:cubicBezTo>
                    <a:pt x="183" y="170"/>
                    <a:pt x="211" y="142"/>
                    <a:pt x="211" y="108"/>
                  </a:cubicBezTo>
                  <a:lnTo>
                    <a:pt x="211" y="63"/>
                  </a:lnTo>
                  <a:cubicBezTo>
                    <a:pt x="211" y="28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1632936" y="2038910"/>
              <a:ext cx="44743" cy="36049"/>
            </a:xfrm>
            <a:custGeom>
              <a:rect b="b" l="l" r="r" t="t"/>
              <a:pathLst>
                <a:path extrusionOk="0" h="170" w="211">
                  <a:moveTo>
                    <a:pt x="63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08"/>
                  </a:lnTo>
                  <a:cubicBezTo>
                    <a:pt x="0" y="142"/>
                    <a:pt x="28" y="170"/>
                    <a:pt x="63" y="170"/>
                  </a:cubicBezTo>
                  <a:lnTo>
                    <a:pt x="148" y="170"/>
                  </a:lnTo>
                  <a:cubicBezTo>
                    <a:pt x="182" y="170"/>
                    <a:pt x="210" y="142"/>
                    <a:pt x="210" y="108"/>
                  </a:cubicBezTo>
                  <a:lnTo>
                    <a:pt x="210" y="63"/>
                  </a:lnTo>
                  <a:cubicBezTo>
                    <a:pt x="210" y="28"/>
                    <a:pt x="180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1689766" y="2038910"/>
              <a:ext cx="44743" cy="36049"/>
            </a:xfrm>
            <a:custGeom>
              <a:rect b="b" l="l" r="r" t="t"/>
              <a:pathLst>
                <a:path extrusionOk="0" h="170" w="211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08"/>
                  </a:lnTo>
                  <a:cubicBezTo>
                    <a:pt x="0" y="142"/>
                    <a:pt x="28" y="170"/>
                    <a:pt x="62" y="170"/>
                  </a:cubicBezTo>
                  <a:lnTo>
                    <a:pt x="148" y="170"/>
                  </a:lnTo>
                  <a:cubicBezTo>
                    <a:pt x="182" y="170"/>
                    <a:pt x="210" y="142"/>
                    <a:pt x="210" y="108"/>
                  </a:cubicBezTo>
                  <a:lnTo>
                    <a:pt x="210" y="63"/>
                  </a:lnTo>
                  <a:cubicBezTo>
                    <a:pt x="210" y="28"/>
                    <a:pt x="180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1745959" y="2038910"/>
              <a:ext cx="44743" cy="36049"/>
            </a:xfrm>
            <a:custGeom>
              <a:rect b="b" l="l" r="r" t="t"/>
              <a:pathLst>
                <a:path extrusionOk="0" h="170" w="211">
                  <a:moveTo>
                    <a:pt x="63" y="1"/>
                  </a:moveTo>
                  <a:cubicBezTo>
                    <a:pt x="29" y="1"/>
                    <a:pt x="1" y="28"/>
                    <a:pt x="1" y="63"/>
                  </a:cubicBezTo>
                  <a:lnTo>
                    <a:pt x="1" y="108"/>
                  </a:lnTo>
                  <a:cubicBezTo>
                    <a:pt x="1" y="142"/>
                    <a:pt x="31" y="170"/>
                    <a:pt x="63" y="170"/>
                  </a:cubicBezTo>
                  <a:lnTo>
                    <a:pt x="149" y="170"/>
                  </a:lnTo>
                  <a:cubicBezTo>
                    <a:pt x="183" y="170"/>
                    <a:pt x="211" y="142"/>
                    <a:pt x="211" y="108"/>
                  </a:cubicBezTo>
                  <a:lnTo>
                    <a:pt x="211" y="63"/>
                  </a:lnTo>
                  <a:cubicBezTo>
                    <a:pt x="211" y="28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1802789" y="2038910"/>
              <a:ext cx="44743" cy="36049"/>
            </a:xfrm>
            <a:custGeom>
              <a:rect b="b" l="l" r="r" t="t"/>
              <a:pathLst>
                <a:path extrusionOk="0" h="170" w="211">
                  <a:moveTo>
                    <a:pt x="63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08"/>
                  </a:lnTo>
                  <a:cubicBezTo>
                    <a:pt x="0" y="142"/>
                    <a:pt x="30" y="170"/>
                    <a:pt x="63" y="170"/>
                  </a:cubicBezTo>
                  <a:lnTo>
                    <a:pt x="148" y="170"/>
                  </a:lnTo>
                  <a:cubicBezTo>
                    <a:pt x="183" y="170"/>
                    <a:pt x="210" y="142"/>
                    <a:pt x="210" y="108"/>
                  </a:cubicBezTo>
                  <a:lnTo>
                    <a:pt x="210" y="63"/>
                  </a:lnTo>
                  <a:cubicBezTo>
                    <a:pt x="210" y="28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1859619" y="2038910"/>
              <a:ext cx="44743" cy="36049"/>
            </a:xfrm>
            <a:custGeom>
              <a:rect b="b" l="l" r="r" t="t"/>
              <a:pathLst>
                <a:path extrusionOk="0" h="170" w="211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08"/>
                  </a:lnTo>
                  <a:cubicBezTo>
                    <a:pt x="0" y="142"/>
                    <a:pt x="28" y="170"/>
                    <a:pt x="62" y="170"/>
                  </a:cubicBezTo>
                  <a:lnTo>
                    <a:pt x="148" y="170"/>
                  </a:lnTo>
                  <a:cubicBezTo>
                    <a:pt x="182" y="170"/>
                    <a:pt x="210" y="142"/>
                    <a:pt x="210" y="108"/>
                  </a:cubicBezTo>
                  <a:lnTo>
                    <a:pt x="210" y="63"/>
                  </a:lnTo>
                  <a:cubicBezTo>
                    <a:pt x="210" y="28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1919418" y="2038910"/>
              <a:ext cx="139743" cy="36049"/>
            </a:xfrm>
            <a:custGeom>
              <a:rect b="b" l="l" r="r" t="t"/>
              <a:pathLst>
                <a:path extrusionOk="0" h="170" w="659">
                  <a:moveTo>
                    <a:pt x="63" y="1"/>
                  </a:moveTo>
                  <a:cubicBezTo>
                    <a:pt x="29" y="1"/>
                    <a:pt x="1" y="28"/>
                    <a:pt x="1" y="63"/>
                  </a:cubicBezTo>
                  <a:lnTo>
                    <a:pt x="1" y="108"/>
                  </a:lnTo>
                  <a:cubicBezTo>
                    <a:pt x="1" y="142"/>
                    <a:pt x="29" y="170"/>
                    <a:pt x="63" y="170"/>
                  </a:cubicBezTo>
                  <a:lnTo>
                    <a:pt x="594" y="170"/>
                  </a:lnTo>
                  <a:cubicBezTo>
                    <a:pt x="631" y="170"/>
                    <a:pt x="658" y="142"/>
                    <a:pt x="658" y="108"/>
                  </a:cubicBezTo>
                  <a:lnTo>
                    <a:pt x="658" y="63"/>
                  </a:lnTo>
                  <a:cubicBezTo>
                    <a:pt x="658" y="28"/>
                    <a:pt x="628" y="1"/>
                    <a:pt x="59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070823" y="2038910"/>
              <a:ext cx="44531" cy="36049"/>
            </a:xfrm>
            <a:custGeom>
              <a:rect b="b" l="l" r="r" t="t"/>
              <a:pathLst>
                <a:path extrusionOk="0" h="170" w="210">
                  <a:moveTo>
                    <a:pt x="64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08"/>
                  </a:lnTo>
                  <a:cubicBezTo>
                    <a:pt x="0" y="142"/>
                    <a:pt x="30" y="170"/>
                    <a:pt x="64" y="170"/>
                  </a:cubicBezTo>
                  <a:lnTo>
                    <a:pt x="148" y="170"/>
                  </a:lnTo>
                  <a:cubicBezTo>
                    <a:pt x="182" y="170"/>
                    <a:pt x="210" y="142"/>
                    <a:pt x="210" y="108"/>
                  </a:cubicBezTo>
                  <a:lnTo>
                    <a:pt x="210" y="63"/>
                  </a:lnTo>
                  <a:cubicBezTo>
                    <a:pt x="210" y="28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127441" y="2038910"/>
              <a:ext cx="44743" cy="36049"/>
            </a:xfrm>
            <a:custGeom>
              <a:rect b="b" l="l" r="r" t="t"/>
              <a:pathLst>
                <a:path extrusionOk="0" h="170" w="211">
                  <a:moveTo>
                    <a:pt x="63" y="1"/>
                  </a:moveTo>
                  <a:cubicBezTo>
                    <a:pt x="29" y="1"/>
                    <a:pt x="1" y="28"/>
                    <a:pt x="1" y="63"/>
                  </a:cubicBezTo>
                  <a:lnTo>
                    <a:pt x="1" y="108"/>
                  </a:lnTo>
                  <a:cubicBezTo>
                    <a:pt x="1" y="142"/>
                    <a:pt x="29" y="170"/>
                    <a:pt x="63" y="170"/>
                  </a:cubicBezTo>
                  <a:lnTo>
                    <a:pt x="149" y="170"/>
                  </a:lnTo>
                  <a:cubicBezTo>
                    <a:pt x="183" y="170"/>
                    <a:pt x="211" y="142"/>
                    <a:pt x="211" y="108"/>
                  </a:cubicBezTo>
                  <a:lnTo>
                    <a:pt x="211" y="63"/>
                  </a:lnTo>
                  <a:cubicBezTo>
                    <a:pt x="211" y="28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2184271" y="2038910"/>
              <a:ext cx="44743" cy="36049"/>
            </a:xfrm>
            <a:custGeom>
              <a:rect b="b" l="l" r="r" t="t"/>
              <a:pathLst>
                <a:path extrusionOk="0" h="170" w="211">
                  <a:moveTo>
                    <a:pt x="63" y="1"/>
                  </a:moveTo>
                  <a:cubicBezTo>
                    <a:pt x="28" y="1"/>
                    <a:pt x="1" y="28"/>
                    <a:pt x="1" y="63"/>
                  </a:cubicBezTo>
                  <a:lnTo>
                    <a:pt x="1" y="108"/>
                  </a:lnTo>
                  <a:cubicBezTo>
                    <a:pt x="1" y="142"/>
                    <a:pt x="28" y="170"/>
                    <a:pt x="63" y="170"/>
                  </a:cubicBezTo>
                  <a:lnTo>
                    <a:pt x="148" y="170"/>
                  </a:lnTo>
                  <a:cubicBezTo>
                    <a:pt x="183" y="170"/>
                    <a:pt x="210" y="142"/>
                    <a:pt x="210" y="108"/>
                  </a:cubicBezTo>
                  <a:lnTo>
                    <a:pt x="210" y="63"/>
                  </a:lnTo>
                  <a:cubicBezTo>
                    <a:pt x="210" y="28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333731" y="2083866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8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390348" y="2083866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1"/>
                  </a:moveTo>
                  <a:cubicBezTo>
                    <a:pt x="29" y="1"/>
                    <a:pt x="1" y="28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8"/>
                    <a:pt x="181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1447178" y="2083866"/>
              <a:ext cx="44319" cy="36473"/>
            </a:xfrm>
            <a:custGeom>
              <a:rect b="b" l="l" r="r" t="t"/>
              <a:pathLst>
                <a:path extrusionOk="0" h="172" w="209">
                  <a:moveTo>
                    <a:pt x="63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3" y="172"/>
                  </a:cubicBezTo>
                  <a:lnTo>
                    <a:pt x="146" y="172"/>
                  </a:lnTo>
                  <a:cubicBezTo>
                    <a:pt x="180" y="172"/>
                    <a:pt x="208" y="144"/>
                    <a:pt x="208" y="110"/>
                  </a:cubicBezTo>
                  <a:lnTo>
                    <a:pt x="208" y="63"/>
                  </a:lnTo>
                  <a:cubicBezTo>
                    <a:pt x="208" y="28"/>
                    <a:pt x="180" y="1"/>
                    <a:pt x="14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1503584" y="2083866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30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8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1562110" y="2083866"/>
              <a:ext cx="326773" cy="36473"/>
            </a:xfrm>
            <a:custGeom>
              <a:rect b="b" l="l" r="r" t="t"/>
              <a:pathLst>
                <a:path extrusionOk="0" h="172" w="1541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78" y="172"/>
                  </a:lnTo>
                  <a:cubicBezTo>
                    <a:pt x="1512" y="172"/>
                    <a:pt x="1540" y="144"/>
                    <a:pt x="1540" y="110"/>
                  </a:cubicBezTo>
                  <a:lnTo>
                    <a:pt x="1540" y="63"/>
                  </a:lnTo>
                  <a:cubicBezTo>
                    <a:pt x="1540" y="28"/>
                    <a:pt x="1512" y="1"/>
                    <a:pt x="147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1900969" y="2083866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2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28" y="172"/>
                    <a:pt x="62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8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1957587" y="2083866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1"/>
                  </a:moveTo>
                  <a:cubicBezTo>
                    <a:pt x="29" y="1"/>
                    <a:pt x="1" y="28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8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014417" y="2083866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1"/>
                  </a:moveTo>
                  <a:cubicBezTo>
                    <a:pt x="28" y="1"/>
                    <a:pt x="1" y="28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6" y="172"/>
                  </a:lnTo>
                  <a:cubicBezTo>
                    <a:pt x="183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8"/>
                    <a:pt x="180" y="1"/>
                    <a:pt x="14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070823" y="2083866"/>
              <a:ext cx="44531" cy="36473"/>
            </a:xfrm>
            <a:custGeom>
              <a:rect b="b" l="l" r="r" t="t"/>
              <a:pathLst>
                <a:path extrusionOk="0" h="172" w="210">
                  <a:moveTo>
                    <a:pt x="64" y="1"/>
                  </a:moveTo>
                  <a:cubicBezTo>
                    <a:pt x="28" y="1"/>
                    <a:pt x="0" y="28"/>
                    <a:pt x="0" y="63"/>
                  </a:cubicBezTo>
                  <a:lnTo>
                    <a:pt x="0" y="110"/>
                  </a:lnTo>
                  <a:cubicBezTo>
                    <a:pt x="0" y="144"/>
                    <a:pt x="30" y="172"/>
                    <a:pt x="64" y="172"/>
                  </a:cubicBezTo>
                  <a:lnTo>
                    <a:pt x="148" y="172"/>
                  </a:lnTo>
                  <a:cubicBezTo>
                    <a:pt x="182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8"/>
                    <a:pt x="182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127441" y="2083866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1"/>
                  </a:moveTo>
                  <a:cubicBezTo>
                    <a:pt x="29" y="1"/>
                    <a:pt x="1" y="28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9" y="172"/>
                    <a:pt x="63" y="172"/>
                  </a:cubicBezTo>
                  <a:lnTo>
                    <a:pt x="149" y="172"/>
                  </a:lnTo>
                  <a:cubicBezTo>
                    <a:pt x="183" y="172"/>
                    <a:pt x="211" y="144"/>
                    <a:pt x="211" y="110"/>
                  </a:cubicBezTo>
                  <a:lnTo>
                    <a:pt x="211" y="63"/>
                  </a:lnTo>
                  <a:cubicBezTo>
                    <a:pt x="211" y="28"/>
                    <a:pt x="183" y="1"/>
                    <a:pt x="1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184271" y="2083866"/>
              <a:ext cx="44743" cy="36473"/>
            </a:xfrm>
            <a:custGeom>
              <a:rect b="b" l="l" r="r" t="t"/>
              <a:pathLst>
                <a:path extrusionOk="0" h="172" w="211">
                  <a:moveTo>
                    <a:pt x="63" y="1"/>
                  </a:moveTo>
                  <a:cubicBezTo>
                    <a:pt x="28" y="1"/>
                    <a:pt x="1" y="28"/>
                    <a:pt x="1" y="63"/>
                  </a:cubicBezTo>
                  <a:lnTo>
                    <a:pt x="1" y="110"/>
                  </a:lnTo>
                  <a:cubicBezTo>
                    <a:pt x="1" y="144"/>
                    <a:pt x="28" y="172"/>
                    <a:pt x="63" y="172"/>
                  </a:cubicBezTo>
                  <a:lnTo>
                    <a:pt x="148" y="172"/>
                  </a:lnTo>
                  <a:cubicBezTo>
                    <a:pt x="183" y="172"/>
                    <a:pt x="210" y="144"/>
                    <a:pt x="210" y="110"/>
                  </a:cubicBezTo>
                  <a:lnTo>
                    <a:pt x="210" y="63"/>
                  </a:lnTo>
                  <a:cubicBezTo>
                    <a:pt x="210" y="28"/>
                    <a:pt x="183" y="1"/>
                    <a:pt x="1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1143732" y="1500297"/>
              <a:ext cx="1275496" cy="206751"/>
            </a:xfrm>
            <a:custGeom>
              <a:rect b="b" l="l" r="r" t="t"/>
              <a:pathLst>
                <a:path extrusionOk="0" h="975" w="6015">
                  <a:moveTo>
                    <a:pt x="74" y="0"/>
                  </a:moveTo>
                  <a:cubicBezTo>
                    <a:pt x="22" y="0"/>
                    <a:pt x="1" y="37"/>
                    <a:pt x="24" y="82"/>
                  </a:cubicBezTo>
                  <a:lnTo>
                    <a:pt x="481" y="894"/>
                  </a:lnTo>
                  <a:cubicBezTo>
                    <a:pt x="506" y="938"/>
                    <a:pt x="568" y="975"/>
                    <a:pt x="620" y="975"/>
                  </a:cubicBezTo>
                  <a:lnTo>
                    <a:pt x="5396" y="975"/>
                  </a:lnTo>
                  <a:cubicBezTo>
                    <a:pt x="5447" y="975"/>
                    <a:pt x="5509" y="938"/>
                    <a:pt x="5535" y="894"/>
                  </a:cubicBezTo>
                  <a:lnTo>
                    <a:pt x="5989" y="82"/>
                  </a:lnTo>
                  <a:cubicBezTo>
                    <a:pt x="6015" y="37"/>
                    <a:pt x="5993" y="0"/>
                    <a:pt x="594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1322280" y="1701959"/>
              <a:ext cx="67433" cy="47500"/>
            </a:xfrm>
            <a:custGeom>
              <a:rect b="b" l="l" r="r" t="t"/>
              <a:pathLst>
                <a:path extrusionOk="0" h="224" w="318">
                  <a:moveTo>
                    <a:pt x="0" y="0"/>
                  </a:moveTo>
                  <a:lnTo>
                    <a:pt x="0" y="223"/>
                  </a:lnTo>
                  <a:lnTo>
                    <a:pt x="317" y="223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1322280" y="1738644"/>
              <a:ext cx="67433" cy="10815"/>
            </a:xfrm>
            <a:custGeom>
              <a:rect b="b" l="l" r="r" t="t"/>
              <a:pathLst>
                <a:path extrusionOk="0" h="51" w="318">
                  <a:moveTo>
                    <a:pt x="0" y="1"/>
                  </a:moveTo>
                  <a:lnTo>
                    <a:pt x="0" y="50"/>
                  </a:lnTo>
                  <a:lnTo>
                    <a:pt x="317" y="50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177909" y="1701959"/>
              <a:ext cx="67009" cy="47500"/>
            </a:xfrm>
            <a:custGeom>
              <a:rect b="b" l="l" r="r" t="t"/>
              <a:pathLst>
                <a:path extrusionOk="0" h="224" w="316">
                  <a:moveTo>
                    <a:pt x="1" y="0"/>
                  </a:moveTo>
                  <a:lnTo>
                    <a:pt x="1" y="223"/>
                  </a:lnTo>
                  <a:lnTo>
                    <a:pt x="315" y="223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177909" y="1738644"/>
              <a:ext cx="67009" cy="10815"/>
            </a:xfrm>
            <a:custGeom>
              <a:rect b="b" l="l" r="r" t="t"/>
              <a:pathLst>
                <a:path extrusionOk="0" h="51" w="316">
                  <a:moveTo>
                    <a:pt x="1" y="1"/>
                  </a:moveTo>
                  <a:lnTo>
                    <a:pt x="1" y="50"/>
                  </a:lnTo>
                  <a:lnTo>
                    <a:pt x="315" y="50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1188263" y="1526591"/>
              <a:ext cx="1186010" cy="154162"/>
            </a:xfrm>
            <a:custGeom>
              <a:rect b="b" l="l" r="r" t="t"/>
              <a:pathLst>
                <a:path extrusionOk="0" h="727" w="5593">
                  <a:moveTo>
                    <a:pt x="74" y="1"/>
                  </a:moveTo>
                  <a:cubicBezTo>
                    <a:pt x="22" y="1"/>
                    <a:pt x="1" y="37"/>
                    <a:pt x="26" y="82"/>
                  </a:cubicBezTo>
                  <a:lnTo>
                    <a:pt x="343" y="645"/>
                  </a:lnTo>
                  <a:cubicBezTo>
                    <a:pt x="369" y="690"/>
                    <a:pt x="431" y="727"/>
                    <a:pt x="483" y="727"/>
                  </a:cubicBezTo>
                  <a:lnTo>
                    <a:pt x="5111" y="727"/>
                  </a:lnTo>
                  <a:cubicBezTo>
                    <a:pt x="5162" y="727"/>
                    <a:pt x="5224" y="690"/>
                    <a:pt x="5250" y="645"/>
                  </a:cubicBezTo>
                  <a:lnTo>
                    <a:pt x="5567" y="82"/>
                  </a:lnTo>
                  <a:cubicBezTo>
                    <a:pt x="5593" y="37"/>
                    <a:pt x="5571" y="1"/>
                    <a:pt x="552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1645659" y="2324969"/>
              <a:ext cx="132745" cy="34777"/>
            </a:xfrm>
            <a:custGeom>
              <a:rect b="b" l="l" r="r" t="t"/>
              <a:pathLst>
                <a:path extrusionOk="0" h="164" w="626">
                  <a:moveTo>
                    <a:pt x="0" y="1"/>
                  </a:moveTo>
                  <a:lnTo>
                    <a:pt x="0" y="101"/>
                  </a:lnTo>
                  <a:cubicBezTo>
                    <a:pt x="0" y="136"/>
                    <a:pt x="28" y="164"/>
                    <a:pt x="63" y="164"/>
                  </a:cubicBezTo>
                  <a:lnTo>
                    <a:pt x="564" y="164"/>
                  </a:lnTo>
                  <a:cubicBezTo>
                    <a:pt x="598" y="164"/>
                    <a:pt x="626" y="134"/>
                    <a:pt x="626" y="101"/>
                  </a:cubicBezTo>
                  <a:lnTo>
                    <a:pt x="626" y="63"/>
                  </a:lnTo>
                  <a:cubicBezTo>
                    <a:pt x="626" y="29"/>
                    <a:pt x="598" y="1"/>
                    <a:pt x="5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1793247" y="2324969"/>
              <a:ext cx="132745" cy="34777"/>
            </a:xfrm>
            <a:custGeom>
              <a:rect b="b" l="l" r="r" t="t"/>
              <a:pathLst>
                <a:path extrusionOk="0" h="164" w="626">
                  <a:moveTo>
                    <a:pt x="63" y="1"/>
                  </a:moveTo>
                  <a:cubicBezTo>
                    <a:pt x="28" y="1"/>
                    <a:pt x="0" y="29"/>
                    <a:pt x="0" y="63"/>
                  </a:cubicBezTo>
                  <a:lnTo>
                    <a:pt x="0" y="101"/>
                  </a:lnTo>
                  <a:cubicBezTo>
                    <a:pt x="0" y="134"/>
                    <a:pt x="28" y="164"/>
                    <a:pt x="63" y="164"/>
                  </a:cubicBezTo>
                  <a:lnTo>
                    <a:pt x="564" y="164"/>
                  </a:lnTo>
                  <a:cubicBezTo>
                    <a:pt x="596" y="164"/>
                    <a:pt x="626" y="136"/>
                    <a:pt x="626" y="101"/>
                  </a:cubicBezTo>
                  <a:lnTo>
                    <a:pt x="6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1648416" y="2179289"/>
              <a:ext cx="22053" cy="22053"/>
            </a:xfrm>
            <a:custGeom>
              <a:rect b="b" l="l" r="r" t="t"/>
              <a:pathLst>
                <a:path extrusionOk="0" h="104" w="104">
                  <a:moveTo>
                    <a:pt x="52" y="0"/>
                  </a:moveTo>
                  <a:cubicBezTo>
                    <a:pt x="24" y="0"/>
                    <a:pt x="0" y="24"/>
                    <a:pt x="0" y="52"/>
                  </a:cubicBezTo>
                  <a:cubicBezTo>
                    <a:pt x="0" y="82"/>
                    <a:pt x="24" y="103"/>
                    <a:pt x="52" y="103"/>
                  </a:cubicBezTo>
                  <a:cubicBezTo>
                    <a:pt x="80" y="103"/>
                    <a:pt x="103" y="82"/>
                    <a:pt x="103" y="52"/>
                  </a:cubicBezTo>
                  <a:cubicBezTo>
                    <a:pt x="103" y="24"/>
                    <a:pt x="80" y="0"/>
                    <a:pt x="5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1420884" y="1727829"/>
              <a:ext cx="720979" cy="35201"/>
            </a:xfrm>
            <a:custGeom>
              <a:rect b="b" l="l" r="r" t="t"/>
              <a:pathLst>
                <a:path extrusionOk="0" h="166" w="3400">
                  <a:moveTo>
                    <a:pt x="0" y="0"/>
                  </a:moveTo>
                  <a:lnTo>
                    <a:pt x="0" y="103"/>
                  </a:lnTo>
                  <a:cubicBezTo>
                    <a:pt x="0" y="118"/>
                    <a:pt x="7" y="133"/>
                    <a:pt x="20" y="146"/>
                  </a:cubicBezTo>
                  <a:cubicBezTo>
                    <a:pt x="30" y="159"/>
                    <a:pt x="47" y="165"/>
                    <a:pt x="62" y="165"/>
                  </a:cubicBezTo>
                  <a:lnTo>
                    <a:pt x="3337" y="165"/>
                  </a:lnTo>
                  <a:cubicBezTo>
                    <a:pt x="3352" y="165"/>
                    <a:pt x="3369" y="159"/>
                    <a:pt x="3382" y="146"/>
                  </a:cubicBezTo>
                  <a:cubicBezTo>
                    <a:pt x="3393" y="133"/>
                    <a:pt x="3399" y="118"/>
                    <a:pt x="3399" y="103"/>
                  </a:cubicBezTo>
                  <a:lnTo>
                    <a:pt x="339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1343273" y="1553946"/>
              <a:ext cx="204419" cy="92879"/>
            </a:xfrm>
            <a:custGeom>
              <a:rect b="b" l="l" r="r" t="t"/>
              <a:pathLst>
                <a:path extrusionOk="0" h="438" w="964">
                  <a:moveTo>
                    <a:pt x="0" y="0"/>
                  </a:moveTo>
                  <a:lnTo>
                    <a:pt x="343" y="437"/>
                  </a:lnTo>
                  <a:lnTo>
                    <a:pt x="964" y="437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1582467" y="1553946"/>
              <a:ext cx="165189" cy="92879"/>
            </a:xfrm>
            <a:custGeom>
              <a:rect b="b" l="l" r="r" t="t"/>
              <a:pathLst>
                <a:path extrusionOk="0" h="438" w="779">
                  <a:moveTo>
                    <a:pt x="1" y="0"/>
                  </a:moveTo>
                  <a:lnTo>
                    <a:pt x="157" y="437"/>
                  </a:lnTo>
                  <a:lnTo>
                    <a:pt x="778" y="437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815512" y="1553946"/>
              <a:ext cx="164553" cy="92879"/>
            </a:xfrm>
            <a:custGeom>
              <a:rect b="b" l="l" r="r" t="t"/>
              <a:pathLst>
                <a:path extrusionOk="0" h="438" w="776">
                  <a:moveTo>
                    <a:pt x="30" y="0"/>
                  </a:moveTo>
                  <a:lnTo>
                    <a:pt x="0" y="437"/>
                  </a:lnTo>
                  <a:lnTo>
                    <a:pt x="622" y="437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2014841" y="1553946"/>
              <a:ext cx="205055" cy="92879"/>
            </a:xfrm>
            <a:custGeom>
              <a:rect b="b" l="l" r="r" t="t"/>
              <a:pathLst>
                <a:path extrusionOk="0" h="438" w="967">
                  <a:moveTo>
                    <a:pt x="221" y="0"/>
                  </a:moveTo>
                  <a:lnTo>
                    <a:pt x="1" y="437"/>
                  </a:lnTo>
                  <a:lnTo>
                    <a:pt x="622" y="437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278597" y="2482100"/>
              <a:ext cx="287331" cy="287331"/>
            </a:xfrm>
            <a:custGeom>
              <a:rect b="b" l="l" r="r" t="t"/>
              <a:pathLst>
                <a:path extrusionOk="0" h="1355" w="1355">
                  <a:moveTo>
                    <a:pt x="678" y="1"/>
                  </a:moveTo>
                  <a:cubicBezTo>
                    <a:pt x="303" y="1"/>
                    <a:pt x="1" y="305"/>
                    <a:pt x="1" y="678"/>
                  </a:cubicBezTo>
                  <a:cubicBezTo>
                    <a:pt x="1" y="1052"/>
                    <a:pt x="303" y="1354"/>
                    <a:pt x="678" y="1354"/>
                  </a:cubicBezTo>
                  <a:cubicBezTo>
                    <a:pt x="1050" y="1354"/>
                    <a:pt x="1354" y="1052"/>
                    <a:pt x="1354" y="678"/>
                  </a:cubicBezTo>
                  <a:cubicBezTo>
                    <a:pt x="1354" y="305"/>
                    <a:pt x="1050" y="1"/>
                    <a:pt x="67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337336" y="2541687"/>
              <a:ext cx="170066" cy="168794"/>
            </a:xfrm>
            <a:custGeom>
              <a:rect b="b" l="l" r="r" t="t"/>
              <a:pathLst>
                <a:path extrusionOk="0" h="796" w="802">
                  <a:moveTo>
                    <a:pt x="401" y="0"/>
                  </a:moveTo>
                  <a:cubicBezTo>
                    <a:pt x="184" y="0"/>
                    <a:pt x="7" y="175"/>
                    <a:pt x="2" y="392"/>
                  </a:cubicBezTo>
                  <a:cubicBezTo>
                    <a:pt x="0" y="613"/>
                    <a:pt x="176" y="793"/>
                    <a:pt x="394" y="795"/>
                  </a:cubicBezTo>
                  <a:cubicBezTo>
                    <a:pt x="397" y="795"/>
                    <a:pt x="400" y="795"/>
                    <a:pt x="402" y="795"/>
                  </a:cubicBezTo>
                  <a:cubicBezTo>
                    <a:pt x="619" y="795"/>
                    <a:pt x="795" y="621"/>
                    <a:pt x="797" y="403"/>
                  </a:cubicBezTo>
                  <a:cubicBezTo>
                    <a:pt x="801" y="185"/>
                    <a:pt x="626" y="3"/>
                    <a:pt x="405" y="0"/>
                  </a:cubicBezTo>
                  <a:cubicBezTo>
                    <a:pt x="404" y="0"/>
                    <a:pt x="402" y="0"/>
                    <a:pt x="401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1459477" y="2511788"/>
              <a:ext cx="35201" cy="37321"/>
            </a:xfrm>
            <a:custGeom>
              <a:rect b="b" l="l" r="r" t="t"/>
              <a:pathLst>
                <a:path extrusionOk="0" h="176" w="166">
                  <a:moveTo>
                    <a:pt x="97" y="0"/>
                  </a:moveTo>
                  <a:cubicBezTo>
                    <a:pt x="93" y="0"/>
                    <a:pt x="88" y="1"/>
                    <a:pt x="84" y="2"/>
                  </a:cubicBezTo>
                  <a:cubicBezTo>
                    <a:pt x="69" y="6"/>
                    <a:pt x="58" y="15"/>
                    <a:pt x="52" y="26"/>
                  </a:cubicBezTo>
                  <a:lnTo>
                    <a:pt x="0" y="116"/>
                  </a:lnTo>
                  <a:lnTo>
                    <a:pt x="105" y="176"/>
                  </a:lnTo>
                  <a:lnTo>
                    <a:pt x="157" y="86"/>
                  </a:lnTo>
                  <a:cubicBezTo>
                    <a:pt x="163" y="75"/>
                    <a:pt x="165" y="62"/>
                    <a:pt x="161" y="47"/>
                  </a:cubicBezTo>
                  <a:cubicBezTo>
                    <a:pt x="157" y="34"/>
                    <a:pt x="148" y="24"/>
                    <a:pt x="137" y="15"/>
                  </a:cubicBezTo>
                  <a:lnTo>
                    <a:pt x="122" y="9"/>
                  </a:lnTo>
                  <a:cubicBezTo>
                    <a:pt x="115" y="3"/>
                    <a:pt x="106" y="0"/>
                    <a:pt x="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1989395" y="2700090"/>
              <a:ext cx="159251" cy="205055"/>
            </a:xfrm>
            <a:custGeom>
              <a:rect b="b" l="l" r="r" t="t"/>
              <a:pathLst>
                <a:path extrusionOk="0" h="967" w="751">
                  <a:moveTo>
                    <a:pt x="358" y="1"/>
                  </a:moveTo>
                  <a:lnTo>
                    <a:pt x="358" y="356"/>
                  </a:lnTo>
                  <a:lnTo>
                    <a:pt x="110" y="356"/>
                  </a:lnTo>
                  <a:cubicBezTo>
                    <a:pt x="110" y="356"/>
                    <a:pt x="97" y="281"/>
                    <a:pt x="146" y="72"/>
                  </a:cubicBezTo>
                  <a:lnTo>
                    <a:pt x="146" y="72"/>
                  </a:lnTo>
                  <a:cubicBezTo>
                    <a:pt x="65" y="166"/>
                    <a:pt x="1" y="341"/>
                    <a:pt x="1" y="485"/>
                  </a:cubicBezTo>
                  <a:cubicBezTo>
                    <a:pt x="1" y="750"/>
                    <a:pt x="168" y="967"/>
                    <a:pt x="376" y="967"/>
                  </a:cubicBezTo>
                  <a:cubicBezTo>
                    <a:pt x="581" y="967"/>
                    <a:pt x="750" y="750"/>
                    <a:pt x="750" y="485"/>
                  </a:cubicBezTo>
                  <a:cubicBezTo>
                    <a:pt x="750" y="341"/>
                    <a:pt x="684" y="166"/>
                    <a:pt x="605" y="72"/>
                  </a:cubicBezTo>
                  <a:lnTo>
                    <a:pt x="605" y="72"/>
                  </a:lnTo>
                  <a:cubicBezTo>
                    <a:pt x="652" y="281"/>
                    <a:pt x="639" y="356"/>
                    <a:pt x="639" y="356"/>
                  </a:cubicBezTo>
                  <a:lnTo>
                    <a:pt x="393" y="356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044740" y="2725961"/>
              <a:ext cx="103906" cy="179184"/>
            </a:xfrm>
            <a:custGeom>
              <a:rect b="b" l="l" r="r" t="t"/>
              <a:pathLst>
                <a:path extrusionOk="0" h="845" w="490">
                  <a:moveTo>
                    <a:pt x="380" y="1"/>
                  </a:moveTo>
                  <a:lnTo>
                    <a:pt x="380" y="1"/>
                  </a:lnTo>
                  <a:cubicBezTo>
                    <a:pt x="416" y="93"/>
                    <a:pt x="440" y="194"/>
                    <a:pt x="440" y="284"/>
                  </a:cubicBezTo>
                  <a:cubicBezTo>
                    <a:pt x="440" y="581"/>
                    <a:pt x="252" y="823"/>
                    <a:pt x="20" y="823"/>
                  </a:cubicBezTo>
                  <a:lnTo>
                    <a:pt x="1" y="823"/>
                  </a:lnTo>
                  <a:cubicBezTo>
                    <a:pt x="37" y="838"/>
                    <a:pt x="74" y="845"/>
                    <a:pt x="115" y="845"/>
                  </a:cubicBezTo>
                  <a:cubicBezTo>
                    <a:pt x="320" y="845"/>
                    <a:pt x="489" y="628"/>
                    <a:pt x="489" y="363"/>
                  </a:cubicBezTo>
                  <a:cubicBezTo>
                    <a:pt x="489" y="243"/>
                    <a:pt x="442" y="99"/>
                    <a:pt x="38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009964" y="2700090"/>
              <a:ext cx="55558" cy="75703"/>
            </a:xfrm>
            <a:custGeom>
              <a:rect b="b" l="l" r="r" t="t"/>
              <a:pathLst>
                <a:path extrusionOk="0" h="357" w="262">
                  <a:moveTo>
                    <a:pt x="161" y="1"/>
                  </a:moveTo>
                  <a:cubicBezTo>
                    <a:pt x="124" y="1"/>
                    <a:pt x="84" y="29"/>
                    <a:pt x="47" y="72"/>
                  </a:cubicBezTo>
                  <a:cubicBezTo>
                    <a:pt x="0" y="281"/>
                    <a:pt x="13" y="356"/>
                    <a:pt x="13" y="356"/>
                  </a:cubicBezTo>
                  <a:lnTo>
                    <a:pt x="261" y="356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072519" y="2700090"/>
              <a:ext cx="55134" cy="75703"/>
            </a:xfrm>
            <a:custGeom>
              <a:rect b="b" l="l" r="r" t="t"/>
              <a:pathLst>
                <a:path extrusionOk="0" h="357" w="260">
                  <a:moveTo>
                    <a:pt x="1" y="1"/>
                  </a:moveTo>
                  <a:lnTo>
                    <a:pt x="1" y="356"/>
                  </a:lnTo>
                  <a:lnTo>
                    <a:pt x="247" y="356"/>
                  </a:lnTo>
                  <a:cubicBezTo>
                    <a:pt x="247" y="356"/>
                    <a:pt x="260" y="281"/>
                    <a:pt x="213" y="72"/>
                  </a:cubicBezTo>
                  <a:cubicBezTo>
                    <a:pt x="176" y="29"/>
                    <a:pt x="138" y="1"/>
                    <a:pt x="1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009964" y="2700090"/>
              <a:ext cx="39230" cy="75703"/>
            </a:xfrm>
            <a:custGeom>
              <a:rect b="b" l="l" r="r" t="t"/>
              <a:pathLst>
                <a:path extrusionOk="0" h="357" w="185">
                  <a:moveTo>
                    <a:pt x="161" y="1"/>
                  </a:moveTo>
                  <a:cubicBezTo>
                    <a:pt x="124" y="1"/>
                    <a:pt x="84" y="29"/>
                    <a:pt x="47" y="72"/>
                  </a:cubicBezTo>
                  <a:cubicBezTo>
                    <a:pt x="0" y="281"/>
                    <a:pt x="13" y="356"/>
                    <a:pt x="13" y="356"/>
                  </a:cubicBezTo>
                  <a:lnTo>
                    <a:pt x="36" y="356"/>
                  </a:lnTo>
                  <a:cubicBezTo>
                    <a:pt x="36" y="356"/>
                    <a:pt x="45" y="144"/>
                    <a:pt x="66" y="95"/>
                  </a:cubicBezTo>
                  <a:cubicBezTo>
                    <a:pt x="88" y="44"/>
                    <a:pt x="148" y="1"/>
                    <a:pt x="18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088847" y="2700090"/>
              <a:ext cx="38806" cy="75703"/>
            </a:xfrm>
            <a:custGeom>
              <a:rect b="b" l="l" r="r" t="t"/>
              <a:pathLst>
                <a:path extrusionOk="0" h="357" w="183">
                  <a:moveTo>
                    <a:pt x="1" y="1"/>
                  </a:moveTo>
                  <a:cubicBezTo>
                    <a:pt x="37" y="1"/>
                    <a:pt x="95" y="44"/>
                    <a:pt x="119" y="95"/>
                  </a:cubicBezTo>
                  <a:cubicBezTo>
                    <a:pt x="140" y="144"/>
                    <a:pt x="146" y="356"/>
                    <a:pt x="146" y="356"/>
                  </a:cubicBezTo>
                  <a:lnTo>
                    <a:pt x="170" y="356"/>
                  </a:lnTo>
                  <a:cubicBezTo>
                    <a:pt x="170" y="356"/>
                    <a:pt x="183" y="281"/>
                    <a:pt x="136" y="72"/>
                  </a:cubicBezTo>
                  <a:cubicBezTo>
                    <a:pt x="99" y="29"/>
                    <a:pt x="61" y="1"/>
                    <a:pt x="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062977" y="2720235"/>
              <a:ext cx="11663" cy="26507"/>
            </a:xfrm>
            <a:custGeom>
              <a:rect b="b" l="l" r="r" t="t"/>
              <a:pathLst>
                <a:path extrusionOk="0" h="125" w="55">
                  <a:moveTo>
                    <a:pt x="29" y="0"/>
                  </a:moveTo>
                  <a:cubicBezTo>
                    <a:pt x="14" y="0"/>
                    <a:pt x="1" y="11"/>
                    <a:pt x="1" y="26"/>
                  </a:cubicBezTo>
                  <a:lnTo>
                    <a:pt x="1" y="96"/>
                  </a:lnTo>
                  <a:cubicBezTo>
                    <a:pt x="1" y="111"/>
                    <a:pt x="14" y="124"/>
                    <a:pt x="29" y="124"/>
                  </a:cubicBezTo>
                  <a:cubicBezTo>
                    <a:pt x="41" y="124"/>
                    <a:pt x="54" y="111"/>
                    <a:pt x="54" y="96"/>
                  </a:cubicBezTo>
                  <a:lnTo>
                    <a:pt x="54" y="26"/>
                  </a:lnTo>
                  <a:cubicBezTo>
                    <a:pt x="54" y="11"/>
                    <a:pt x="41" y="0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062977" y="2684823"/>
              <a:ext cx="11663" cy="15480"/>
            </a:xfrm>
            <a:custGeom>
              <a:rect b="b" l="l" r="r" t="t"/>
              <a:pathLst>
                <a:path extrusionOk="0" h="73" w="55">
                  <a:moveTo>
                    <a:pt x="1" y="0"/>
                  </a:moveTo>
                  <a:lnTo>
                    <a:pt x="1" y="73"/>
                  </a:lnTo>
                  <a:lnTo>
                    <a:pt x="54" y="7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065734" y="2239724"/>
              <a:ext cx="388056" cy="445310"/>
            </a:xfrm>
            <a:custGeom>
              <a:rect b="b" l="l" r="r" t="t"/>
              <a:pathLst>
                <a:path extrusionOk="0" h="2100" w="1830">
                  <a:moveTo>
                    <a:pt x="1086" y="0"/>
                  </a:moveTo>
                  <a:lnTo>
                    <a:pt x="1084" y="26"/>
                  </a:lnTo>
                  <a:lnTo>
                    <a:pt x="1429" y="28"/>
                  </a:lnTo>
                  <a:cubicBezTo>
                    <a:pt x="1677" y="28"/>
                    <a:pt x="1802" y="253"/>
                    <a:pt x="1802" y="698"/>
                  </a:cubicBezTo>
                  <a:cubicBezTo>
                    <a:pt x="1802" y="868"/>
                    <a:pt x="1740" y="1017"/>
                    <a:pt x="1613" y="1140"/>
                  </a:cubicBezTo>
                  <a:cubicBezTo>
                    <a:pt x="1328" y="1420"/>
                    <a:pt x="803" y="1493"/>
                    <a:pt x="545" y="1493"/>
                  </a:cubicBezTo>
                  <a:cubicBezTo>
                    <a:pt x="538" y="1493"/>
                    <a:pt x="530" y="1493"/>
                    <a:pt x="523" y="1493"/>
                  </a:cubicBezTo>
                  <a:cubicBezTo>
                    <a:pt x="518" y="1493"/>
                    <a:pt x="514" y="1493"/>
                    <a:pt x="509" y="1493"/>
                  </a:cubicBezTo>
                  <a:cubicBezTo>
                    <a:pt x="317" y="1493"/>
                    <a:pt x="176" y="1536"/>
                    <a:pt x="88" y="1619"/>
                  </a:cubicBezTo>
                  <a:cubicBezTo>
                    <a:pt x="13" y="1696"/>
                    <a:pt x="1" y="1784"/>
                    <a:pt x="1" y="1831"/>
                  </a:cubicBezTo>
                  <a:lnTo>
                    <a:pt x="1" y="2099"/>
                  </a:lnTo>
                  <a:lnTo>
                    <a:pt x="28" y="2099"/>
                  </a:lnTo>
                  <a:lnTo>
                    <a:pt x="28" y="1831"/>
                  </a:lnTo>
                  <a:cubicBezTo>
                    <a:pt x="28" y="1789"/>
                    <a:pt x="39" y="1707"/>
                    <a:pt x="108" y="1639"/>
                  </a:cubicBezTo>
                  <a:cubicBezTo>
                    <a:pt x="189" y="1559"/>
                    <a:pt x="323" y="1521"/>
                    <a:pt x="508" y="1521"/>
                  </a:cubicBezTo>
                  <a:cubicBezTo>
                    <a:pt x="513" y="1521"/>
                    <a:pt x="518" y="1521"/>
                    <a:pt x="523" y="1521"/>
                  </a:cubicBezTo>
                  <a:cubicBezTo>
                    <a:pt x="530" y="1521"/>
                    <a:pt x="537" y="1521"/>
                    <a:pt x="545" y="1521"/>
                  </a:cubicBezTo>
                  <a:cubicBezTo>
                    <a:pt x="807" y="1521"/>
                    <a:pt x="1341" y="1446"/>
                    <a:pt x="1633" y="1159"/>
                  </a:cubicBezTo>
                  <a:cubicBezTo>
                    <a:pt x="1763" y="1030"/>
                    <a:pt x="1830" y="876"/>
                    <a:pt x="1830" y="698"/>
                  </a:cubicBezTo>
                  <a:cubicBezTo>
                    <a:pt x="1830" y="242"/>
                    <a:pt x="1690" y="0"/>
                    <a:pt x="142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310441" y="2157872"/>
              <a:ext cx="4453" cy="4241"/>
            </a:xfrm>
            <a:custGeom>
              <a:rect b="b" l="l" r="r" t="t"/>
              <a:pathLst>
                <a:path extrusionOk="0" h="20" w="21">
                  <a:moveTo>
                    <a:pt x="12" y="1"/>
                  </a:moveTo>
                  <a:cubicBezTo>
                    <a:pt x="5" y="1"/>
                    <a:pt x="1" y="5"/>
                    <a:pt x="1" y="11"/>
                  </a:cubicBezTo>
                  <a:cubicBezTo>
                    <a:pt x="1" y="16"/>
                    <a:pt x="5" y="20"/>
                    <a:pt x="12" y="20"/>
                  </a:cubicBezTo>
                  <a:cubicBezTo>
                    <a:pt x="16" y="20"/>
                    <a:pt x="20" y="16"/>
                    <a:pt x="20" y="11"/>
                  </a:cubicBezTo>
                  <a:cubicBezTo>
                    <a:pt x="20" y="5"/>
                    <a:pt x="16" y="1"/>
                    <a:pt x="1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307261" y="2147481"/>
              <a:ext cx="34353" cy="27355"/>
            </a:xfrm>
            <a:custGeom>
              <a:rect b="b" l="l" r="r" t="t"/>
              <a:pathLst>
                <a:path extrusionOk="0" h="129" w="162">
                  <a:moveTo>
                    <a:pt x="1" y="0"/>
                  </a:moveTo>
                  <a:lnTo>
                    <a:pt x="1" y="129"/>
                  </a:lnTo>
                  <a:lnTo>
                    <a:pt x="162" y="129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341401" y="2152359"/>
              <a:ext cx="6574" cy="17600"/>
            </a:xfrm>
            <a:custGeom>
              <a:rect b="b" l="l" r="r" t="t"/>
              <a:pathLst>
                <a:path extrusionOk="0" h="83" w="31">
                  <a:moveTo>
                    <a:pt x="1" y="1"/>
                  </a:moveTo>
                  <a:lnTo>
                    <a:pt x="1" y="82"/>
                  </a:lnTo>
                  <a:lnTo>
                    <a:pt x="31" y="8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312774" y="2151934"/>
              <a:ext cx="22902" cy="18024"/>
            </a:xfrm>
            <a:custGeom>
              <a:rect b="b" l="l" r="r" t="t"/>
              <a:pathLst>
                <a:path extrusionOk="0" h="85" w="108">
                  <a:moveTo>
                    <a:pt x="31" y="1"/>
                  </a:moveTo>
                  <a:cubicBezTo>
                    <a:pt x="26" y="1"/>
                    <a:pt x="22" y="5"/>
                    <a:pt x="22" y="12"/>
                  </a:cubicBezTo>
                  <a:cubicBezTo>
                    <a:pt x="22" y="16"/>
                    <a:pt x="26" y="20"/>
                    <a:pt x="31" y="20"/>
                  </a:cubicBezTo>
                  <a:cubicBezTo>
                    <a:pt x="35" y="20"/>
                    <a:pt x="37" y="18"/>
                    <a:pt x="39" y="18"/>
                  </a:cubicBezTo>
                  <a:lnTo>
                    <a:pt x="69" y="18"/>
                  </a:lnTo>
                  <a:cubicBezTo>
                    <a:pt x="69" y="18"/>
                    <a:pt x="73" y="22"/>
                    <a:pt x="73" y="33"/>
                  </a:cubicBezTo>
                  <a:lnTo>
                    <a:pt x="1" y="33"/>
                  </a:lnTo>
                  <a:lnTo>
                    <a:pt x="1" y="46"/>
                  </a:lnTo>
                  <a:lnTo>
                    <a:pt x="50" y="46"/>
                  </a:lnTo>
                  <a:cubicBezTo>
                    <a:pt x="48" y="67"/>
                    <a:pt x="37" y="69"/>
                    <a:pt x="35" y="69"/>
                  </a:cubicBezTo>
                  <a:lnTo>
                    <a:pt x="20" y="69"/>
                  </a:lnTo>
                  <a:cubicBezTo>
                    <a:pt x="18" y="67"/>
                    <a:pt x="16" y="65"/>
                    <a:pt x="11" y="65"/>
                  </a:cubicBezTo>
                  <a:cubicBezTo>
                    <a:pt x="7" y="65"/>
                    <a:pt x="3" y="69"/>
                    <a:pt x="3" y="76"/>
                  </a:cubicBezTo>
                  <a:cubicBezTo>
                    <a:pt x="3" y="80"/>
                    <a:pt x="7" y="84"/>
                    <a:pt x="11" y="84"/>
                  </a:cubicBezTo>
                  <a:cubicBezTo>
                    <a:pt x="16" y="84"/>
                    <a:pt x="18" y="84"/>
                    <a:pt x="20" y="82"/>
                  </a:cubicBezTo>
                  <a:lnTo>
                    <a:pt x="35" y="82"/>
                  </a:lnTo>
                  <a:cubicBezTo>
                    <a:pt x="43" y="82"/>
                    <a:pt x="63" y="74"/>
                    <a:pt x="63" y="46"/>
                  </a:cubicBezTo>
                  <a:lnTo>
                    <a:pt x="108" y="46"/>
                  </a:lnTo>
                  <a:lnTo>
                    <a:pt x="108" y="33"/>
                  </a:lnTo>
                  <a:lnTo>
                    <a:pt x="86" y="33"/>
                  </a:lnTo>
                  <a:cubicBezTo>
                    <a:pt x="84" y="14"/>
                    <a:pt x="78" y="3"/>
                    <a:pt x="69" y="3"/>
                  </a:cubicBezTo>
                  <a:lnTo>
                    <a:pt x="39" y="3"/>
                  </a:lnTo>
                  <a:cubicBezTo>
                    <a:pt x="37" y="3"/>
                    <a:pt x="35" y="1"/>
                    <a:pt x="3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1656898" y="2558015"/>
              <a:ext cx="213325" cy="234106"/>
            </a:xfrm>
            <a:custGeom>
              <a:rect b="b" l="l" r="r" t="t"/>
              <a:pathLst>
                <a:path extrusionOk="0" h="1104" w="1006">
                  <a:moveTo>
                    <a:pt x="733" y="1"/>
                  </a:moveTo>
                  <a:lnTo>
                    <a:pt x="1" y="354"/>
                  </a:lnTo>
                  <a:lnTo>
                    <a:pt x="363" y="1104"/>
                  </a:lnTo>
                  <a:lnTo>
                    <a:pt x="909" y="840"/>
                  </a:lnTo>
                  <a:lnTo>
                    <a:pt x="817" y="654"/>
                  </a:lnTo>
                  <a:lnTo>
                    <a:pt x="1005" y="5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1829932" y="2677401"/>
              <a:ext cx="40290" cy="58951"/>
            </a:xfrm>
            <a:custGeom>
              <a:rect b="b" l="l" r="r" t="t"/>
              <a:pathLst>
                <a:path extrusionOk="0" h="278" w="190">
                  <a:moveTo>
                    <a:pt x="189" y="1"/>
                  </a:moveTo>
                  <a:lnTo>
                    <a:pt x="1" y="91"/>
                  </a:lnTo>
                  <a:lnTo>
                    <a:pt x="93" y="277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1656898" y="2558439"/>
              <a:ext cx="165613" cy="96060"/>
            </a:xfrm>
            <a:custGeom>
              <a:rect b="b" l="l" r="r" t="t"/>
              <a:pathLst>
                <a:path extrusionOk="0" h="453" w="781">
                  <a:moveTo>
                    <a:pt x="733" y="1"/>
                  </a:moveTo>
                  <a:lnTo>
                    <a:pt x="1" y="354"/>
                  </a:lnTo>
                  <a:lnTo>
                    <a:pt x="48" y="453"/>
                  </a:lnTo>
                  <a:lnTo>
                    <a:pt x="781" y="99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19"/>
          <p:cNvGrpSpPr/>
          <p:nvPr/>
        </p:nvGrpSpPr>
        <p:grpSpPr>
          <a:xfrm>
            <a:off x="4764882" y="1403601"/>
            <a:ext cx="1463045" cy="3196903"/>
            <a:chOff x="4764882" y="1403601"/>
            <a:chExt cx="1463045" cy="3196903"/>
          </a:xfrm>
        </p:grpSpPr>
        <p:sp>
          <p:nvSpPr>
            <p:cNvPr id="892" name="Google Shape;892;p19"/>
            <p:cNvSpPr/>
            <p:nvPr/>
          </p:nvSpPr>
          <p:spPr>
            <a:xfrm>
              <a:off x="4764882" y="1403601"/>
              <a:ext cx="1463045" cy="3196903"/>
            </a:xfrm>
            <a:custGeom>
              <a:rect b="b" l="l" r="r" t="t"/>
              <a:pathLst>
                <a:path extrusionOk="0" h="15076" w="5813">
                  <a:moveTo>
                    <a:pt x="2907" y="0"/>
                  </a:moveTo>
                  <a:cubicBezTo>
                    <a:pt x="1300" y="0"/>
                    <a:pt x="0" y="806"/>
                    <a:pt x="0" y="1797"/>
                  </a:cubicBezTo>
                  <a:cubicBezTo>
                    <a:pt x="0" y="1825"/>
                    <a:pt x="0" y="1851"/>
                    <a:pt x="2" y="1879"/>
                  </a:cubicBezTo>
                  <a:lnTo>
                    <a:pt x="0" y="1879"/>
                  </a:lnTo>
                  <a:lnTo>
                    <a:pt x="0" y="15076"/>
                  </a:lnTo>
                  <a:lnTo>
                    <a:pt x="5813" y="15076"/>
                  </a:lnTo>
                  <a:lnTo>
                    <a:pt x="5813" y="1879"/>
                  </a:lnTo>
                  <a:lnTo>
                    <a:pt x="5809" y="1879"/>
                  </a:lnTo>
                  <a:cubicBezTo>
                    <a:pt x="5811" y="1851"/>
                    <a:pt x="5813" y="1825"/>
                    <a:pt x="5813" y="1797"/>
                  </a:cubicBezTo>
                  <a:cubicBezTo>
                    <a:pt x="5813" y="806"/>
                    <a:pt x="4511" y="0"/>
                    <a:pt x="2907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995750" y="1633254"/>
              <a:ext cx="584205" cy="766570"/>
            </a:xfrm>
            <a:custGeom>
              <a:rect b="b" l="l" r="r" t="t"/>
              <a:pathLst>
                <a:path extrusionOk="0" h="3615" w="2755">
                  <a:moveTo>
                    <a:pt x="2196" y="1"/>
                  </a:moveTo>
                  <a:lnTo>
                    <a:pt x="1" y="382"/>
                  </a:lnTo>
                  <a:lnTo>
                    <a:pt x="560" y="3614"/>
                  </a:lnTo>
                  <a:lnTo>
                    <a:pt x="2755" y="3233"/>
                  </a:lnTo>
                  <a:lnTo>
                    <a:pt x="219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5006141" y="1643432"/>
              <a:ext cx="557486" cy="712708"/>
            </a:xfrm>
            <a:custGeom>
              <a:rect b="b" l="l" r="r" t="t"/>
              <a:pathLst>
                <a:path extrusionOk="0" h="3361" w="2629">
                  <a:moveTo>
                    <a:pt x="2111" y="0"/>
                  </a:moveTo>
                  <a:lnTo>
                    <a:pt x="1" y="366"/>
                  </a:lnTo>
                  <a:lnTo>
                    <a:pt x="519" y="3360"/>
                  </a:lnTo>
                  <a:lnTo>
                    <a:pt x="2629" y="2994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5164331" y="1615229"/>
              <a:ext cx="120870" cy="61919"/>
            </a:xfrm>
            <a:custGeom>
              <a:rect b="b" l="l" r="r" t="t"/>
              <a:pathLst>
                <a:path extrusionOk="0" h="292" w="570">
                  <a:moveTo>
                    <a:pt x="276" y="0"/>
                  </a:moveTo>
                  <a:cubicBezTo>
                    <a:pt x="269" y="0"/>
                    <a:pt x="261" y="1"/>
                    <a:pt x="253" y="2"/>
                  </a:cubicBezTo>
                  <a:cubicBezTo>
                    <a:pt x="182" y="13"/>
                    <a:pt x="135" y="82"/>
                    <a:pt x="146" y="152"/>
                  </a:cubicBezTo>
                  <a:lnTo>
                    <a:pt x="0" y="178"/>
                  </a:lnTo>
                  <a:lnTo>
                    <a:pt x="20" y="292"/>
                  </a:lnTo>
                  <a:lnTo>
                    <a:pt x="236" y="253"/>
                  </a:lnTo>
                  <a:lnTo>
                    <a:pt x="354" y="234"/>
                  </a:lnTo>
                  <a:lnTo>
                    <a:pt x="570" y="195"/>
                  </a:lnTo>
                  <a:lnTo>
                    <a:pt x="551" y="84"/>
                  </a:lnTo>
                  <a:lnTo>
                    <a:pt x="403" y="107"/>
                  </a:lnTo>
                  <a:cubicBezTo>
                    <a:pt x="393" y="45"/>
                    <a:pt x="338" y="0"/>
                    <a:pt x="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167088" y="1645553"/>
              <a:ext cx="118749" cy="31172"/>
            </a:xfrm>
            <a:custGeom>
              <a:rect b="b" l="l" r="r" t="t"/>
              <a:pathLst>
                <a:path extrusionOk="0" h="147" w="560">
                  <a:moveTo>
                    <a:pt x="551" y="1"/>
                  </a:moveTo>
                  <a:lnTo>
                    <a:pt x="0" y="95"/>
                  </a:lnTo>
                  <a:lnTo>
                    <a:pt x="9" y="146"/>
                  </a:lnTo>
                  <a:lnTo>
                    <a:pt x="559" y="50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5072513" y="1639615"/>
              <a:ext cx="317655" cy="99665"/>
            </a:xfrm>
            <a:custGeom>
              <a:rect b="b" l="l" r="r" t="t"/>
              <a:pathLst>
                <a:path extrusionOk="0" h="470" w="1498">
                  <a:moveTo>
                    <a:pt x="1459" y="1"/>
                  </a:moveTo>
                  <a:lnTo>
                    <a:pt x="1" y="254"/>
                  </a:lnTo>
                  <a:lnTo>
                    <a:pt x="37" y="470"/>
                  </a:lnTo>
                  <a:lnTo>
                    <a:pt x="1498" y="217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5088417" y="1733767"/>
              <a:ext cx="311293" cy="61071"/>
            </a:xfrm>
            <a:custGeom>
              <a:rect b="b" l="l" r="r" t="t"/>
              <a:pathLst>
                <a:path extrusionOk="0" h="288" w="1468">
                  <a:moveTo>
                    <a:pt x="1461" y="0"/>
                  </a:moveTo>
                  <a:lnTo>
                    <a:pt x="1" y="253"/>
                  </a:lnTo>
                  <a:lnTo>
                    <a:pt x="7" y="287"/>
                  </a:lnTo>
                  <a:lnTo>
                    <a:pt x="1468" y="35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5082479" y="1818588"/>
              <a:ext cx="354128" cy="68493"/>
            </a:xfrm>
            <a:custGeom>
              <a:rect b="b" l="l" r="r" t="t"/>
              <a:pathLst>
                <a:path extrusionOk="0" h="323" w="1670">
                  <a:moveTo>
                    <a:pt x="1663" y="1"/>
                  </a:moveTo>
                  <a:lnTo>
                    <a:pt x="1" y="290"/>
                  </a:lnTo>
                  <a:lnTo>
                    <a:pt x="7" y="322"/>
                  </a:lnTo>
                  <a:lnTo>
                    <a:pt x="1669" y="35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5086720" y="1841914"/>
              <a:ext cx="353492" cy="68281"/>
            </a:xfrm>
            <a:custGeom>
              <a:rect b="b" l="l" r="r" t="t"/>
              <a:pathLst>
                <a:path extrusionOk="0" h="322" w="1667">
                  <a:moveTo>
                    <a:pt x="1662" y="0"/>
                  </a:moveTo>
                  <a:lnTo>
                    <a:pt x="0" y="287"/>
                  </a:lnTo>
                  <a:lnTo>
                    <a:pt x="6" y="321"/>
                  </a:lnTo>
                  <a:lnTo>
                    <a:pt x="1666" y="34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5090749" y="1865027"/>
              <a:ext cx="353492" cy="68281"/>
            </a:xfrm>
            <a:custGeom>
              <a:rect b="b" l="l" r="r" t="t"/>
              <a:pathLst>
                <a:path extrusionOk="0" h="322" w="1667">
                  <a:moveTo>
                    <a:pt x="1660" y="0"/>
                  </a:moveTo>
                  <a:lnTo>
                    <a:pt x="0" y="287"/>
                  </a:lnTo>
                  <a:lnTo>
                    <a:pt x="7" y="321"/>
                  </a:lnTo>
                  <a:lnTo>
                    <a:pt x="1667" y="32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5097111" y="1935005"/>
              <a:ext cx="164553" cy="34989"/>
            </a:xfrm>
            <a:custGeom>
              <a:rect b="b" l="l" r="r" t="t"/>
              <a:pathLst>
                <a:path extrusionOk="0" h="165" w="776">
                  <a:moveTo>
                    <a:pt x="771" y="0"/>
                  </a:moveTo>
                  <a:lnTo>
                    <a:pt x="0" y="133"/>
                  </a:lnTo>
                  <a:lnTo>
                    <a:pt x="7" y="165"/>
                  </a:lnTo>
                  <a:lnTo>
                    <a:pt x="776" y="32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5100716" y="1954514"/>
              <a:ext cx="164553" cy="35201"/>
            </a:xfrm>
            <a:custGeom>
              <a:rect b="b" l="l" r="r" t="t"/>
              <a:pathLst>
                <a:path extrusionOk="0" h="166" w="776">
                  <a:moveTo>
                    <a:pt x="769" y="0"/>
                  </a:moveTo>
                  <a:lnTo>
                    <a:pt x="0" y="133"/>
                  </a:lnTo>
                  <a:lnTo>
                    <a:pt x="5" y="165"/>
                  </a:lnTo>
                  <a:lnTo>
                    <a:pt x="776" y="32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103896" y="1973598"/>
              <a:ext cx="164553" cy="35625"/>
            </a:xfrm>
            <a:custGeom>
              <a:rect b="b" l="l" r="r" t="t"/>
              <a:pathLst>
                <a:path extrusionOk="0" h="168" w="776">
                  <a:moveTo>
                    <a:pt x="771" y="0"/>
                  </a:moveTo>
                  <a:lnTo>
                    <a:pt x="0" y="133"/>
                  </a:lnTo>
                  <a:lnTo>
                    <a:pt x="7" y="167"/>
                  </a:lnTo>
                  <a:lnTo>
                    <a:pt x="776" y="34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5107077" y="1993107"/>
              <a:ext cx="164977" cy="35625"/>
            </a:xfrm>
            <a:custGeom>
              <a:rect b="b" l="l" r="r" t="t"/>
              <a:pathLst>
                <a:path extrusionOk="0" h="168" w="778">
                  <a:moveTo>
                    <a:pt x="771" y="0"/>
                  </a:moveTo>
                  <a:lnTo>
                    <a:pt x="0" y="133"/>
                  </a:lnTo>
                  <a:lnTo>
                    <a:pt x="7" y="167"/>
                  </a:lnTo>
                  <a:lnTo>
                    <a:pt x="778" y="34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5150548" y="2243753"/>
              <a:ext cx="164765" cy="35625"/>
            </a:xfrm>
            <a:custGeom>
              <a:rect b="b" l="l" r="r" t="t"/>
              <a:pathLst>
                <a:path extrusionOk="0" h="168" w="777">
                  <a:moveTo>
                    <a:pt x="770" y="0"/>
                  </a:moveTo>
                  <a:lnTo>
                    <a:pt x="1" y="133"/>
                  </a:lnTo>
                  <a:lnTo>
                    <a:pt x="5" y="167"/>
                  </a:lnTo>
                  <a:lnTo>
                    <a:pt x="776" y="35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5153729" y="2263262"/>
              <a:ext cx="164765" cy="35201"/>
            </a:xfrm>
            <a:custGeom>
              <a:rect b="b" l="l" r="r" t="t"/>
              <a:pathLst>
                <a:path extrusionOk="0" h="166" w="777">
                  <a:moveTo>
                    <a:pt x="772" y="1"/>
                  </a:moveTo>
                  <a:lnTo>
                    <a:pt x="1" y="133"/>
                  </a:lnTo>
                  <a:lnTo>
                    <a:pt x="7" y="165"/>
                  </a:lnTo>
                  <a:lnTo>
                    <a:pt x="776" y="33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5393559" y="2211521"/>
              <a:ext cx="110691" cy="26082"/>
            </a:xfrm>
            <a:custGeom>
              <a:rect b="b" l="l" r="r" t="t"/>
              <a:pathLst>
                <a:path extrusionOk="0" h="123" w="522">
                  <a:moveTo>
                    <a:pt x="515" y="0"/>
                  </a:moveTo>
                  <a:lnTo>
                    <a:pt x="1" y="88"/>
                  </a:lnTo>
                  <a:lnTo>
                    <a:pt x="7" y="122"/>
                  </a:lnTo>
                  <a:lnTo>
                    <a:pt x="521" y="32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5387198" y="2175260"/>
              <a:ext cx="110691" cy="26082"/>
            </a:xfrm>
            <a:custGeom>
              <a:rect b="b" l="l" r="r" t="t"/>
              <a:pathLst>
                <a:path extrusionOk="0" h="123" w="522">
                  <a:moveTo>
                    <a:pt x="515" y="0"/>
                  </a:moveTo>
                  <a:lnTo>
                    <a:pt x="1" y="90"/>
                  </a:lnTo>
                  <a:lnTo>
                    <a:pt x="7" y="122"/>
                  </a:lnTo>
                  <a:lnTo>
                    <a:pt x="521" y="32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5397164" y="2230606"/>
              <a:ext cx="110267" cy="26082"/>
            </a:xfrm>
            <a:custGeom>
              <a:rect b="b" l="l" r="r" t="t"/>
              <a:pathLst>
                <a:path extrusionOk="0" h="123" w="520">
                  <a:moveTo>
                    <a:pt x="515" y="0"/>
                  </a:moveTo>
                  <a:lnTo>
                    <a:pt x="1" y="90"/>
                  </a:lnTo>
                  <a:lnTo>
                    <a:pt x="5" y="122"/>
                  </a:lnTo>
                  <a:lnTo>
                    <a:pt x="519" y="35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5273326" y="1901712"/>
              <a:ext cx="210992" cy="232410"/>
            </a:xfrm>
            <a:custGeom>
              <a:rect b="b" l="l" r="r" t="t"/>
              <a:pathLst>
                <a:path extrusionOk="0" h="1096" w="995">
                  <a:moveTo>
                    <a:pt x="829" y="1"/>
                  </a:moveTo>
                  <a:lnTo>
                    <a:pt x="0" y="144"/>
                  </a:lnTo>
                  <a:lnTo>
                    <a:pt x="163" y="1095"/>
                  </a:lnTo>
                  <a:lnTo>
                    <a:pt x="994" y="952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5310011" y="2114401"/>
              <a:ext cx="178760" cy="45591"/>
            </a:xfrm>
            <a:custGeom>
              <a:rect b="b" l="l" r="r" t="t"/>
              <a:pathLst>
                <a:path extrusionOk="0" h="215" w="843">
                  <a:moveTo>
                    <a:pt x="830" y="0"/>
                  </a:moveTo>
                  <a:lnTo>
                    <a:pt x="1" y="144"/>
                  </a:lnTo>
                  <a:lnTo>
                    <a:pt x="11" y="214"/>
                  </a:lnTo>
                  <a:lnTo>
                    <a:pt x="842" y="7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5330580" y="2253720"/>
              <a:ext cx="43683" cy="40290"/>
            </a:xfrm>
            <a:custGeom>
              <a:rect b="b" l="l" r="r" t="t"/>
              <a:pathLst>
                <a:path extrusionOk="0" h="190" w="206">
                  <a:moveTo>
                    <a:pt x="82" y="1"/>
                  </a:moveTo>
                  <a:lnTo>
                    <a:pt x="0" y="118"/>
                  </a:lnTo>
                  <a:lnTo>
                    <a:pt x="165" y="189"/>
                  </a:lnTo>
                  <a:lnTo>
                    <a:pt x="206" y="131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5365568" y="2281499"/>
              <a:ext cx="34565" cy="27779"/>
            </a:xfrm>
            <a:custGeom>
              <a:rect b="b" l="l" r="r" t="t"/>
              <a:pathLst>
                <a:path extrusionOk="0" h="131" w="163">
                  <a:moveTo>
                    <a:pt x="41" y="0"/>
                  </a:moveTo>
                  <a:lnTo>
                    <a:pt x="0" y="58"/>
                  </a:lnTo>
                  <a:lnTo>
                    <a:pt x="163" y="13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4943585" y="1982504"/>
              <a:ext cx="108783" cy="88002"/>
            </a:xfrm>
            <a:custGeom>
              <a:rect b="b" l="l" r="r" t="t"/>
              <a:pathLst>
                <a:path extrusionOk="0" h="415" w="513">
                  <a:moveTo>
                    <a:pt x="87" y="0"/>
                  </a:moveTo>
                  <a:cubicBezTo>
                    <a:pt x="76" y="0"/>
                    <a:pt x="61" y="13"/>
                    <a:pt x="35" y="48"/>
                  </a:cubicBezTo>
                  <a:cubicBezTo>
                    <a:pt x="0" y="95"/>
                    <a:pt x="5" y="112"/>
                    <a:pt x="15" y="121"/>
                  </a:cubicBezTo>
                  <a:cubicBezTo>
                    <a:pt x="20" y="123"/>
                    <a:pt x="193" y="245"/>
                    <a:pt x="431" y="414"/>
                  </a:cubicBezTo>
                  <a:lnTo>
                    <a:pt x="512" y="296"/>
                  </a:lnTo>
                  <a:cubicBezTo>
                    <a:pt x="275" y="129"/>
                    <a:pt x="103" y="7"/>
                    <a:pt x="99" y="5"/>
                  </a:cubicBezTo>
                  <a:cubicBezTo>
                    <a:pt x="95" y="2"/>
                    <a:pt x="92" y="0"/>
                    <a:pt x="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046642" y="2053542"/>
              <a:ext cx="301327" cy="225412"/>
            </a:xfrm>
            <a:custGeom>
              <a:rect b="b" l="l" r="r" t="t"/>
              <a:pathLst>
                <a:path extrusionOk="0" h="1063" w="1421">
                  <a:moveTo>
                    <a:pt x="82" y="0"/>
                  </a:moveTo>
                  <a:lnTo>
                    <a:pt x="1" y="118"/>
                  </a:lnTo>
                  <a:cubicBezTo>
                    <a:pt x="536" y="495"/>
                    <a:pt x="1339" y="1062"/>
                    <a:pt x="1339" y="1062"/>
                  </a:cubicBezTo>
                  <a:lnTo>
                    <a:pt x="1380" y="1002"/>
                  </a:lnTo>
                  <a:lnTo>
                    <a:pt x="1421" y="945"/>
                  </a:lnTo>
                  <a:cubicBezTo>
                    <a:pt x="1421" y="945"/>
                    <a:pt x="617" y="377"/>
                    <a:pt x="82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5034768" y="2045272"/>
              <a:ext cx="29263" cy="33292"/>
            </a:xfrm>
            <a:custGeom>
              <a:rect b="b" l="l" r="r" t="t"/>
              <a:pathLst>
                <a:path extrusionOk="0" h="157" w="138">
                  <a:moveTo>
                    <a:pt x="82" y="0"/>
                  </a:moveTo>
                  <a:lnTo>
                    <a:pt x="1" y="118"/>
                  </a:lnTo>
                  <a:cubicBezTo>
                    <a:pt x="20" y="129"/>
                    <a:pt x="37" y="142"/>
                    <a:pt x="57" y="157"/>
                  </a:cubicBezTo>
                  <a:lnTo>
                    <a:pt x="138" y="39"/>
                  </a:lnTo>
                  <a:cubicBezTo>
                    <a:pt x="119" y="26"/>
                    <a:pt x="102" y="13"/>
                    <a:pt x="8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675588" y="1991199"/>
              <a:ext cx="30324" cy="40714"/>
            </a:xfrm>
            <a:custGeom>
              <a:rect b="b" l="l" r="r" t="t"/>
              <a:pathLst>
                <a:path extrusionOk="0" h="192" w="143">
                  <a:moveTo>
                    <a:pt x="1" y="1"/>
                  </a:moveTo>
                  <a:lnTo>
                    <a:pt x="9" y="181"/>
                  </a:lnTo>
                  <a:lnTo>
                    <a:pt x="80" y="191"/>
                  </a:lnTo>
                  <a:lnTo>
                    <a:pt x="142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677497" y="2029368"/>
              <a:ext cx="15268" cy="38382"/>
            </a:xfrm>
            <a:custGeom>
              <a:rect b="b" l="l" r="r" t="t"/>
              <a:pathLst>
                <a:path extrusionOk="0" h="181" w="72">
                  <a:moveTo>
                    <a:pt x="0" y="1"/>
                  </a:moveTo>
                  <a:lnTo>
                    <a:pt x="9" y="180"/>
                  </a:lnTo>
                  <a:lnTo>
                    <a:pt x="71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5732418" y="1523835"/>
              <a:ext cx="47500" cy="115145"/>
            </a:xfrm>
            <a:custGeom>
              <a:rect b="b" l="l" r="r" t="t"/>
              <a:pathLst>
                <a:path extrusionOk="0" h="543" w="224">
                  <a:moveTo>
                    <a:pt x="115" y="1"/>
                  </a:moveTo>
                  <a:cubicBezTo>
                    <a:pt x="90" y="1"/>
                    <a:pt x="81" y="9"/>
                    <a:pt x="80" y="20"/>
                  </a:cubicBezTo>
                  <a:cubicBezTo>
                    <a:pt x="80" y="24"/>
                    <a:pt x="46" y="234"/>
                    <a:pt x="1" y="521"/>
                  </a:cubicBezTo>
                  <a:lnTo>
                    <a:pt x="142" y="543"/>
                  </a:lnTo>
                  <a:cubicBezTo>
                    <a:pt x="187" y="256"/>
                    <a:pt x="221" y="46"/>
                    <a:pt x="221" y="41"/>
                  </a:cubicBezTo>
                  <a:cubicBezTo>
                    <a:pt x="223" y="26"/>
                    <a:pt x="215" y="14"/>
                    <a:pt x="155" y="5"/>
                  </a:cubicBezTo>
                  <a:cubicBezTo>
                    <a:pt x="138" y="2"/>
                    <a:pt x="126" y="1"/>
                    <a:pt x="115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675588" y="1648310"/>
              <a:ext cx="84821" cy="348190"/>
            </a:xfrm>
            <a:custGeom>
              <a:rect b="b" l="l" r="r" t="t"/>
              <a:pathLst>
                <a:path extrusionOk="0" h="1642" w="400">
                  <a:moveTo>
                    <a:pt x="258" y="1"/>
                  </a:moveTo>
                  <a:cubicBezTo>
                    <a:pt x="155" y="647"/>
                    <a:pt x="1" y="1618"/>
                    <a:pt x="1" y="1618"/>
                  </a:cubicBezTo>
                  <a:lnTo>
                    <a:pt x="72" y="1630"/>
                  </a:lnTo>
                  <a:lnTo>
                    <a:pt x="142" y="1641"/>
                  </a:lnTo>
                  <a:cubicBezTo>
                    <a:pt x="142" y="1641"/>
                    <a:pt x="296" y="671"/>
                    <a:pt x="399" y="22"/>
                  </a:cubicBezTo>
                  <a:lnTo>
                    <a:pt x="25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730085" y="1634314"/>
              <a:ext cx="32444" cy="18873"/>
            </a:xfrm>
            <a:custGeom>
              <a:rect b="b" l="l" r="r" t="t"/>
              <a:pathLst>
                <a:path extrusionOk="0" h="89" w="153">
                  <a:moveTo>
                    <a:pt x="12" y="0"/>
                  </a:moveTo>
                  <a:cubicBezTo>
                    <a:pt x="9" y="22"/>
                    <a:pt x="5" y="43"/>
                    <a:pt x="1" y="67"/>
                  </a:cubicBezTo>
                  <a:lnTo>
                    <a:pt x="142" y="88"/>
                  </a:lnTo>
                  <a:cubicBezTo>
                    <a:pt x="146" y="67"/>
                    <a:pt x="149" y="45"/>
                    <a:pt x="153" y="2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803667" y="2335572"/>
              <a:ext cx="213325" cy="234530"/>
            </a:xfrm>
            <a:custGeom>
              <a:rect b="b" l="l" r="r" t="t"/>
              <a:pathLst>
                <a:path extrusionOk="0" h="1106" w="1006">
                  <a:moveTo>
                    <a:pt x="733" y="0"/>
                  </a:moveTo>
                  <a:lnTo>
                    <a:pt x="1" y="353"/>
                  </a:lnTo>
                  <a:lnTo>
                    <a:pt x="363" y="1105"/>
                  </a:lnTo>
                  <a:lnTo>
                    <a:pt x="909" y="842"/>
                  </a:lnTo>
                  <a:lnTo>
                    <a:pt x="817" y="653"/>
                  </a:lnTo>
                  <a:lnTo>
                    <a:pt x="1005" y="563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06000" y="2341297"/>
              <a:ext cx="166037" cy="96484"/>
            </a:xfrm>
            <a:custGeom>
              <a:rect b="b" l="l" r="r" t="t"/>
              <a:pathLst>
                <a:path extrusionOk="0" h="455" w="783">
                  <a:moveTo>
                    <a:pt x="735" y="1"/>
                  </a:moveTo>
                  <a:lnTo>
                    <a:pt x="1" y="356"/>
                  </a:lnTo>
                  <a:lnTo>
                    <a:pt x="50" y="455"/>
                  </a:lnTo>
                  <a:lnTo>
                    <a:pt x="782" y="10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723300" y="2305461"/>
              <a:ext cx="213325" cy="234106"/>
            </a:xfrm>
            <a:custGeom>
              <a:rect b="b" l="l" r="r" t="t"/>
              <a:pathLst>
                <a:path extrusionOk="0" h="1104" w="1006">
                  <a:moveTo>
                    <a:pt x="735" y="1"/>
                  </a:moveTo>
                  <a:lnTo>
                    <a:pt x="1" y="354"/>
                  </a:lnTo>
                  <a:lnTo>
                    <a:pt x="363" y="1104"/>
                  </a:lnTo>
                  <a:lnTo>
                    <a:pt x="909" y="840"/>
                  </a:lnTo>
                  <a:lnTo>
                    <a:pt x="819" y="654"/>
                  </a:lnTo>
                  <a:lnTo>
                    <a:pt x="1005" y="564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723300" y="2305461"/>
              <a:ext cx="166037" cy="96484"/>
            </a:xfrm>
            <a:custGeom>
              <a:rect b="b" l="l" r="r" t="t"/>
              <a:pathLst>
                <a:path extrusionOk="0" h="455" w="783">
                  <a:moveTo>
                    <a:pt x="733" y="1"/>
                  </a:moveTo>
                  <a:lnTo>
                    <a:pt x="1" y="354"/>
                  </a:lnTo>
                  <a:lnTo>
                    <a:pt x="48" y="455"/>
                  </a:lnTo>
                  <a:lnTo>
                    <a:pt x="782" y="101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813634" y="1857181"/>
              <a:ext cx="235590" cy="382755"/>
            </a:xfrm>
            <a:custGeom>
              <a:rect b="b" l="l" r="r" t="t"/>
              <a:pathLst>
                <a:path extrusionOk="0" h="1805" w="1111">
                  <a:moveTo>
                    <a:pt x="136" y="1"/>
                  </a:moveTo>
                  <a:cubicBezTo>
                    <a:pt x="63" y="1"/>
                    <a:pt x="1" y="63"/>
                    <a:pt x="1" y="136"/>
                  </a:cubicBezTo>
                  <a:lnTo>
                    <a:pt x="1" y="1669"/>
                  </a:lnTo>
                  <a:cubicBezTo>
                    <a:pt x="1" y="1744"/>
                    <a:pt x="63" y="1804"/>
                    <a:pt x="136" y="1804"/>
                  </a:cubicBezTo>
                  <a:lnTo>
                    <a:pt x="975" y="1804"/>
                  </a:lnTo>
                  <a:cubicBezTo>
                    <a:pt x="1048" y="1804"/>
                    <a:pt x="1110" y="1744"/>
                    <a:pt x="1110" y="1669"/>
                  </a:cubicBezTo>
                  <a:lnTo>
                    <a:pt x="1110" y="136"/>
                  </a:lnTo>
                  <a:cubicBezTo>
                    <a:pt x="1110" y="63"/>
                    <a:pt x="1048" y="1"/>
                    <a:pt x="9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5813634" y="1901712"/>
              <a:ext cx="235166" cy="294117"/>
            </a:xfrm>
            <a:custGeom>
              <a:rect b="b" l="l" r="r" t="t"/>
              <a:pathLst>
                <a:path extrusionOk="0" h="1387" w="1109">
                  <a:moveTo>
                    <a:pt x="1" y="1"/>
                  </a:moveTo>
                  <a:lnTo>
                    <a:pt x="1" y="1386"/>
                  </a:lnTo>
                  <a:lnTo>
                    <a:pt x="1108" y="1386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5913086" y="1873085"/>
              <a:ext cx="12935" cy="12935"/>
            </a:xfrm>
            <a:custGeom>
              <a:rect b="b" l="l" r="r" t="t"/>
              <a:pathLst>
                <a:path extrusionOk="0" h="61" w="61">
                  <a:moveTo>
                    <a:pt x="31" y="1"/>
                  </a:moveTo>
                  <a:cubicBezTo>
                    <a:pt x="14" y="1"/>
                    <a:pt x="1" y="14"/>
                    <a:pt x="1" y="31"/>
                  </a:cubicBezTo>
                  <a:cubicBezTo>
                    <a:pt x="1" y="48"/>
                    <a:pt x="14" y="61"/>
                    <a:pt x="31" y="61"/>
                  </a:cubicBezTo>
                  <a:cubicBezTo>
                    <a:pt x="48" y="61"/>
                    <a:pt x="61" y="48"/>
                    <a:pt x="61" y="31"/>
                  </a:cubicBezTo>
                  <a:cubicBezTo>
                    <a:pt x="61" y="14"/>
                    <a:pt x="48" y="1"/>
                    <a:pt x="3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5915419" y="1875418"/>
              <a:ext cx="8482" cy="8482"/>
            </a:xfrm>
            <a:custGeom>
              <a:rect b="b" l="l" r="r" t="t"/>
              <a:pathLst>
                <a:path extrusionOk="0" h="40" w="40">
                  <a:moveTo>
                    <a:pt x="20" y="0"/>
                  </a:moveTo>
                  <a:cubicBezTo>
                    <a:pt x="9" y="0"/>
                    <a:pt x="1" y="9"/>
                    <a:pt x="1" y="20"/>
                  </a:cubicBezTo>
                  <a:cubicBezTo>
                    <a:pt x="1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20"/>
                  </a:cubicBezTo>
                  <a:cubicBezTo>
                    <a:pt x="39" y="9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5915419" y="1874994"/>
              <a:ext cx="4241" cy="4241"/>
            </a:xfrm>
            <a:custGeom>
              <a:rect b="b" l="l" r="r" t="t"/>
              <a:pathLst>
                <a:path extrusionOk="0" h="20" w="20">
                  <a:moveTo>
                    <a:pt x="9" y="0"/>
                  </a:moveTo>
                  <a:cubicBezTo>
                    <a:pt x="5" y="0"/>
                    <a:pt x="1" y="5"/>
                    <a:pt x="1" y="9"/>
                  </a:cubicBezTo>
                  <a:cubicBezTo>
                    <a:pt x="1" y="15"/>
                    <a:pt x="5" y="20"/>
                    <a:pt x="9" y="20"/>
                  </a:cubicBezTo>
                  <a:cubicBezTo>
                    <a:pt x="16" y="20"/>
                    <a:pt x="20" y="15"/>
                    <a:pt x="20" y="9"/>
                  </a:cubicBezTo>
                  <a:cubicBezTo>
                    <a:pt x="20" y="5"/>
                    <a:pt x="16" y="0"/>
                    <a:pt x="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5920932" y="1876690"/>
              <a:ext cx="4241" cy="4453"/>
            </a:xfrm>
            <a:custGeom>
              <a:rect b="b" l="l" r="r" t="t"/>
              <a:pathLst>
                <a:path extrusionOk="0" h="21" w="20">
                  <a:moveTo>
                    <a:pt x="9" y="1"/>
                  </a:moveTo>
                  <a:cubicBezTo>
                    <a:pt x="5" y="1"/>
                    <a:pt x="0" y="5"/>
                    <a:pt x="0" y="12"/>
                  </a:cubicBezTo>
                  <a:cubicBezTo>
                    <a:pt x="0" y="16"/>
                    <a:pt x="5" y="20"/>
                    <a:pt x="9" y="20"/>
                  </a:cubicBezTo>
                  <a:cubicBezTo>
                    <a:pt x="15" y="20"/>
                    <a:pt x="20" y="16"/>
                    <a:pt x="20" y="12"/>
                  </a:cubicBezTo>
                  <a:cubicBezTo>
                    <a:pt x="20" y="5"/>
                    <a:pt x="15" y="1"/>
                    <a:pt x="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5930050" y="1869905"/>
              <a:ext cx="19721" cy="19721"/>
            </a:xfrm>
            <a:custGeom>
              <a:rect b="b" l="l" r="r" t="t"/>
              <a:pathLst>
                <a:path extrusionOk="0" h="93" w="93">
                  <a:moveTo>
                    <a:pt x="47" y="1"/>
                  </a:moveTo>
                  <a:cubicBezTo>
                    <a:pt x="22" y="1"/>
                    <a:pt x="0" y="20"/>
                    <a:pt x="0" y="46"/>
                  </a:cubicBezTo>
                  <a:cubicBezTo>
                    <a:pt x="0" y="71"/>
                    <a:pt x="22" y="93"/>
                    <a:pt x="47" y="93"/>
                  </a:cubicBezTo>
                  <a:cubicBezTo>
                    <a:pt x="73" y="93"/>
                    <a:pt x="92" y="71"/>
                    <a:pt x="92" y="46"/>
                  </a:cubicBezTo>
                  <a:cubicBezTo>
                    <a:pt x="92" y="20"/>
                    <a:pt x="73" y="1"/>
                    <a:pt x="4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5932171" y="1871813"/>
              <a:ext cx="15692" cy="15692"/>
            </a:xfrm>
            <a:custGeom>
              <a:rect b="b" l="l" r="r" t="t"/>
              <a:pathLst>
                <a:path extrusionOk="0" h="74" w="74">
                  <a:moveTo>
                    <a:pt x="37" y="0"/>
                  </a:moveTo>
                  <a:cubicBezTo>
                    <a:pt x="16" y="0"/>
                    <a:pt x="1" y="17"/>
                    <a:pt x="1" y="37"/>
                  </a:cubicBezTo>
                  <a:cubicBezTo>
                    <a:pt x="1" y="58"/>
                    <a:pt x="16" y="73"/>
                    <a:pt x="37" y="73"/>
                  </a:cubicBezTo>
                  <a:cubicBezTo>
                    <a:pt x="57" y="73"/>
                    <a:pt x="74" y="58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5933655" y="1871813"/>
              <a:ext cx="14208" cy="13783"/>
            </a:xfrm>
            <a:custGeom>
              <a:rect b="b" l="l" r="r" t="t"/>
              <a:pathLst>
                <a:path extrusionOk="0" h="65" w="67">
                  <a:moveTo>
                    <a:pt x="30" y="0"/>
                  </a:moveTo>
                  <a:cubicBezTo>
                    <a:pt x="17" y="0"/>
                    <a:pt x="9" y="7"/>
                    <a:pt x="0" y="13"/>
                  </a:cubicBezTo>
                  <a:cubicBezTo>
                    <a:pt x="7" y="9"/>
                    <a:pt x="15" y="7"/>
                    <a:pt x="24" y="7"/>
                  </a:cubicBezTo>
                  <a:cubicBezTo>
                    <a:pt x="43" y="7"/>
                    <a:pt x="60" y="22"/>
                    <a:pt x="60" y="43"/>
                  </a:cubicBezTo>
                  <a:cubicBezTo>
                    <a:pt x="60" y="52"/>
                    <a:pt x="58" y="58"/>
                    <a:pt x="52" y="65"/>
                  </a:cubicBezTo>
                  <a:cubicBezTo>
                    <a:pt x="60" y="58"/>
                    <a:pt x="67" y="50"/>
                    <a:pt x="67" y="37"/>
                  </a:cubicBezTo>
                  <a:cubicBezTo>
                    <a:pt x="67" y="17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5934928" y="1874994"/>
              <a:ext cx="9754" cy="9330"/>
            </a:xfrm>
            <a:custGeom>
              <a:rect b="b" l="l" r="r" t="t"/>
              <a:pathLst>
                <a:path extrusionOk="0" h="44" w="46">
                  <a:moveTo>
                    <a:pt x="24" y="7"/>
                  </a:moveTo>
                  <a:cubicBezTo>
                    <a:pt x="33" y="7"/>
                    <a:pt x="39" y="13"/>
                    <a:pt x="39" y="22"/>
                  </a:cubicBezTo>
                  <a:cubicBezTo>
                    <a:pt x="39" y="30"/>
                    <a:pt x="33" y="37"/>
                    <a:pt x="24" y="37"/>
                  </a:cubicBezTo>
                  <a:cubicBezTo>
                    <a:pt x="16" y="37"/>
                    <a:pt x="7" y="30"/>
                    <a:pt x="7" y="22"/>
                  </a:cubicBezTo>
                  <a:cubicBezTo>
                    <a:pt x="7" y="13"/>
                    <a:pt x="16" y="7"/>
                    <a:pt x="24" y="7"/>
                  </a:cubicBezTo>
                  <a:close/>
                  <a:moveTo>
                    <a:pt x="24" y="0"/>
                  </a:moveTo>
                  <a:cubicBezTo>
                    <a:pt x="11" y="0"/>
                    <a:pt x="1" y="9"/>
                    <a:pt x="1" y="22"/>
                  </a:cubicBezTo>
                  <a:cubicBezTo>
                    <a:pt x="1" y="35"/>
                    <a:pt x="11" y="43"/>
                    <a:pt x="24" y="43"/>
                  </a:cubicBezTo>
                  <a:cubicBezTo>
                    <a:pt x="35" y="43"/>
                    <a:pt x="46" y="35"/>
                    <a:pt x="46" y="22"/>
                  </a:cubicBezTo>
                  <a:cubicBezTo>
                    <a:pt x="46" y="9"/>
                    <a:pt x="35" y="0"/>
                    <a:pt x="2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5934503" y="1875418"/>
              <a:ext cx="4241" cy="4241"/>
            </a:xfrm>
            <a:custGeom>
              <a:rect b="b" l="l" r="r" t="t"/>
              <a:pathLst>
                <a:path extrusionOk="0" h="20" w="20">
                  <a:moveTo>
                    <a:pt x="11" y="0"/>
                  </a:moveTo>
                  <a:cubicBezTo>
                    <a:pt x="5" y="0"/>
                    <a:pt x="1" y="5"/>
                    <a:pt x="1" y="9"/>
                  </a:cubicBezTo>
                  <a:cubicBezTo>
                    <a:pt x="1" y="15"/>
                    <a:pt x="5" y="20"/>
                    <a:pt x="11" y="20"/>
                  </a:cubicBezTo>
                  <a:cubicBezTo>
                    <a:pt x="16" y="20"/>
                    <a:pt x="20" y="15"/>
                    <a:pt x="20" y="9"/>
                  </a:cubicBezTo>
                  <a:cubicBezTo>
                    <a:pt x="20" y="5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5940017" y="1879447"/>
              <a:ext cx="4241" cy="4453"/>
            </a:xfrm>
            <a:custGeom>
              <a:rect b="b" l="l" r="r" t="t"/>
              <a:pathLst>
                <a:path extrusionOk="0" h="21" w="20">
                  <a:moveTo>
                    <a:pt x="9" y="1"/>
                  </a:moveTo>
                  <a:cubicBezTo>
                    <a:pt x="5" y="1"/>
                    <a:pt x="0" y="5"/>
                    <a:pt x="0" y="11"/>
                  </a:cubicBezTo>
                  <a:cubicBezTo>
                    <a:pt x="0" y="16"/>
                    <a:pt x="5" y="20"/>
                    <a:pt x="9" y="20"/>
                  </a:cubicBezTo>
                  <a:cubicBezTo>
                    <a:pt x="15" y="20"/>
                    <a:pt x="20" y="16"/>
                    <a:pt x="20" y="11"/>
                  </a:cubicBezTo>
                  <a:cubicBezTo>
                    <a:pt x="20" y="5"/>
                    <a:pt x="15" y="1"/>
                    <a:pt x="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5909481" y="2208340"/>
              <a:ext cx="43895" cy="18873"/>
            </a:xfrm>
            <a:custGeom>
              <a:rect b="b" l="l" r="r" t="t"/>
              <a:pathLst>
                <a:path extrusionOk="0" h="89" w="207">
                  <a:moveTo>
                    <a:pt x="29" y="0"/>
                  </a:moveTo>
                  <a:cubicBezTo>
                    <a:pt x="14" y="0"/>
                    <a:pt x="1" y="11"/>
                    <a:pt x="1" y="26"/>
                  </a:cubicBezTo>
                  <a:lnTo>
                    <a:pt x="1" y="62"/>
                  </a:lnTo>
                  <a:cubicBezTo>
                    <a:pt x="1" y="77"/>
                    <a:pt x="14" y="88"/>
                    <a:pt x="29" y="88"/>
                  </a:cubicBezTo>
                  <a:lnTo>
                    <a:pt x="179" y="88"/>
                  </a:lnTo>
                  <a:cubicBezTo>
                    <a:pt x="194" y="88"/>
                    <a:pt x="206" y="77"/>
                    <a:pt x="206" y="62"/>
                  </a:cubicBezTo>
                  <a:lnTo>
                    <a:pt x="206" y="26"/>
                  </a:lnTo>
                  <a:cubicBezTo>
                    <a:pt x="206" y="11"/>
                    <a:pt x="194" y="0"/>
                    <a:pt x="17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5912662" y="2211097"/>
              <a:ext cx="37533" cy="13359"/>
            </a:xfrm>
            <a:custGeom>
              <a:rect b="b" l="l" r="r" t="t"/>
              <a:pathLst>
                <a:path extrusionOk="0" h="63" w="177">
                  <a:moveTo>
                    <a:pt x="14" y="0"/>
                  </a:moveTo>
                  <a:cubicBezTo>
                    <a:pt x="5" y="0"/>
                    <a:pt x="1" y="7"/>
                    <a:pt x="1" y="13"/>
                  </a:cubicBezTo>
                  <a:lnTo>
                    <a:pt x="1" y="49"/>
                  </a:lnTo>
                  <a:cubicBezTo>
                    <a:pt x="1" y="56"/>
                    <a:pt x="5" y="62"/>
                    <a:pt x="14" y="62"/>
                  </a:cubicBezTo>
                  <a:lnTo>
                    <a:pt x="164" y="62"/>
                  </a:lnTo>
                  <a:cubicBezTo>
                    <a:pt x="172" y="62"/>
                    <a:pt x="176" y="56"/>
                    <a:pt x="176" y="49"/>
                  </a:cubicBezTo>
                  <a:lnTo>
                    <a:pt x="176" y="13"/>
                  </a:lnTo>
                  <a:cubicBezTo>
                    <a:pt x="176" y="7"/>
                    <a:pt x="172" y="0"/>
                    <a:pt x="1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5912662" y="2211097"/>
              <a:ext cx="37533" cy="13359"/>
            </a:xfrm>
            <a:custGeom>
              <a:rect b="b" l="l" r="r" t="t"/>
              <a:pathLst>
                <a:path extrusionOk="0" h="63" w="177">
                  <a:moveTo>
                    <a:pt x="14" y="0"/>
                  </a:moveTo>
                  <a:cubicBezTo>
                    <a:pt x="7" y="0"/>
                    <a:pt x="3" y="5"/>
                    <a:pt x="1" y="9"/>
                  </a:cubicBezTo>
                  <a:cubicBezTo>
                    <a:pt x="3" y="7"/>
                    <a:pt x="5" y="7"/>
                    <a:pt x="7" y="7"/>
                  </a:cubicBezTo>
                  <a:lnTo>
                    <a:pt x="157" y="7"/>
                  </a:lnTo>
                  <a:cubicBezTo>
                    <a:pt x="166" y="7"/>
                    <a:pt x="170" y="13"/>
                    <a:pt x="170" y="20"/>
                  </a:cubicBezTo>
                  <a:lnTo>
                    <a:pt x="170" y="56"/>
                  </a:lnTo>
                  <a:cubicBezTo>
                    <a:pt x="170" y="58"/>
                    <a:pt x="170" y="60"/>
                    <a:pt x="170" y="62"/>
                  </a:cubicBezTo>
                  <a:cubicBezTo>
                    <a:pt x="174" y="60"/>
                    <a:pt x="176" y="54"/>
                    <a:pt x="176" y="49"/>
                  </a:cubicBezTo>
                  <a:lnTo>
                    <a:pt x="176" y="13"/>
                  </a:lnTo>
                  <a:cubicBezTo>
                    <a:pt x="176" y="7"/>
                    <a:pt x="172" y="0"/>
                    <a:pt x="1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5869191" y="2012192"/>
              <a:ext cx="62343" cy="62343"/>
            </a:xfrm>
            <a:custGeom>
              <a:rect b="b" l="l" r="r" t="t"/>
              <a:pathLst>
                <a:path extrusionOk="0" h="294" w="294">
                  <a:moveTo>
                    <a:pt x="0" y="0"/>
                  </a:moveTo>
                  <a:cubicBezTo>
                    <a:pt x="0" y="163"/>
                    <a:pt x="131" y="294"/>
                    <a:pt x="294" y="294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5887852" y="1962147"/>
              <a:ext cx="43683" cy="43895"/>
            </a:xfrm>
            <a:custGeom>
              <a:rect b="b" l="l" r="r" t="t"/>
              <a:pathLst>
                <a:path extrusionOk="0" h="207" w="206">
                  <a:moveTo>
                    <a:pt x="206" y="1"/>
                  </a:moveTo>
                  <a:cubicBezTo>
                    <a:pt x="92" y="1"/>
                    <a:pt x="0" y="93"/>
                    <a:pt x="0" y="206"/>
                  </a:cubicBezTo>
                  <a:lnTo>
                    <a:pt x="206" y="2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5937684" y="1955786"/>
              <a:ext cx="50256" cy="50256"/>
            </a:xfrm>
            <a:custGeom>
              <a:rect b="b" l="l" r="r" t="t"/>
              <a:pathLst>
                <a:path extrusionOk="0" h="237" w="237">
                  <a:moveTo>
                    <a:pt x="1" y="1"/>
                  </a:moveTo>
                  <a:lnTo>
                    <a:pt x="1" y="236"/>
                  </a:lnTo>
                  <a:lnTo>
                    <a:pt x="236" y="236"/>
                  </a:lnTo>
                  <a:cubicBezTo>
                    <a:pt x="236" y="106"/>
                    <a:pt x="13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937684" y="2012192"/>
              <a:ext cx="56618" cy="56406"/>
            </a:xfrm>
            <a:custGeom>
              <a:rect b="b" l="l" r="r" t="t"/>
              <a:pathLst>
                <a:path extrusionOk="0" h="266" w="267">
                  <a:moveTo>
                    <a:pt x="1" y="0"/>
                  </a:moveTo>
                  <a:lnTo>
                    <a:pt x="1" y="266"/>
                  </a:lnTo>
                  <a:cubicBezTo>
                    <a:pt x="146" y="266"/>
                    <a:pt x="266" y="146"/>
                    <a:pt x="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87852" y="1962147"/>
              <a:ext cx="87366" cy="87366"/>
            </a:xfrm>
            <a:custGeom>
              <a:rect b="b" l="l" r="r" t="t"/>
              <a:pathLst>
                <a:path extrusionOk="0" fill="none" h="412" w="412">
                  <a:moveTo>
                    <a:pt x="0" y="206"/>
                  </a:moveTo>
                  <a:cubicBezTo>
                    <a:pt x="0" y="93"/>
                    <a:pt x="92" y="1"/>
                    <a:pt x="206" y="1"/>
                  </a:cubicBezTo>
                  <a:cubicBezTo>
                    <a:pt x="319" y="1"/>
                    <a:pt x="411" y="93"/>
                    <a:pt x="411" y="206"/>
                  </a:cubicBezTo>
                  <a:cubicBezTo>
                    <a:pt x="411" y="320"/>
                    <a:pt x="319" y="412"/>
                    <a:pt x="206" y="412"/>
                  </a:cubicBezTo>
                  <a:cubicBezTo>
                    <a:pt x="92" y="412"/>
                    <a:pt x="0" y="320"/>
                    <a:pt x="0" y="206"/>
                  </a:cubicBezTo>
                  <a:close/>
                </a:path>
              </a:pathLst>
            </a:custGeom>
            <a:noFill/>
            <a:ln cap="flat" cmpd="sng" w="325">
              <a:solidFill>
                <a:srgbClr val="FFFFFF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5887852" y="1962147"/>
              <a:ext cx="87366" cy="87366"/>
            </a:xfrm>
            <a:custGeom>
              <a:rect b="b" l="l" r="r" t="t"/>
              <a:pathLst>
                <a:path extrusionOk="0" fill="none" h="412" w="412">
                  <a:moveTo>
                    <a:pt x="0" y="206"/>
                  </a:moveTo>
                  <a:cubicBezTo>
                    <a:pt x="0" y="93"/>
                    <a:pt x="92" y="1"/>
                    <a:pt x="206" y="1"/>
                  </a:cubicBezTo>
                  <a:cubicBezTo>
                    <a:pt x="319" y="1"/>
                    <a:pt x="411" y="93"/>
                    <a:pt x="411" y="206"/>
                  </a:cubicBezTo>
                  <a:cubicBezTo>
                    <a:pt x="411" y="320"/>
                    <a:pt x="319" y="412"/>
                    <a:pt x="206" y="412"/>
                  </a:cubicBezTo>
                  <a:cubicBezTo>
                    <a:pt x="92" y="412"/>
                    <a:pt x="0" y="320"/>
                    <a:pt x="0" y="206"/>
                  </a:cubicBezTo>
                  <a:close/>
                </a:path>
              </a:pathLst>
            </a:custGeom>
            <a:noFill/>
            <a:ln cap="flat" cmpd="sng" w="325">
              <a:solidFill>
                <a:srgbClr val="FFFFFF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5890302" y="1968922"/>
              <a:ext cx="87366" cy="87366"/>
            </a:xfrm>
            <a:custGeom>
              <a:rect b="b" l="l" r="r" t="t"/>
              <a:pathLst>
                <a:path extrusionOk="0" fill="none" h="412" w="412">
                  <a:moveTo>
                    <a:pt x="0" y="206"/>
                  </a:moveTo>
                  <a:cubicBezTo>
                    <a:pt x="0" y="93"/>
                    <a:pt x="92" y="1"/>
                    <a:pt x="206" y="1"/>
                  </a:cubicBezTo>
                  <a:cubicBezTo>
                    <a:pt x="319" y="1"/>
                    <a:pt x="411" y="93"/>
                    <a:pt x="411" y="206"/>
                  </a:cubicBezTo>
                  <a:cubicBezTo>
                    <a:pt x="411" y="320"/>
                    <a:pt x="319" y="412"/>
                    <a:pt x="206" y="412"/>
                  </a:cubicBezTo>
                  <a:cubicBezTo>
                    <a:pt x="92" y="412"/>
                    <a:pt x="0" y="320"/>
                    <a:pt x="0" y="20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5889548" y="2122035"/>
              <a:ext cx="93303" cy="5725"/>
            </a:xfrm>
            <a:custGeom>
              <a:rect b="b" l="l" r="r" t="t"/>
              <a:pathLst>
                <a:path extrusionOk="0" h="27" w="440">
                  <a:moveTo>
                    <a:pt x="1" y="0"/>
                  </a:moveTo>
                  <a:lnTo>
                    <a:pt x="1" y="26"/>
                  </a:lnTo>
                  <a:lnTo>
                    <a:pt x="440" y="26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5889548" y="2135606"/>
              <a:ext cx="93303" cy="5725"/>
            </a:xfrm>
            <a:custGeom>
              <a:rect b="b" l="l" r="r" t="t"/>
              <a:pathLst>
                <a:path extrusionOk="0" h="27" w="440">
                  <a:moveTo>
                    <a:pt x="1" y="1"/>
                  </a:moveTo>
                  <a:lnTo>
                    <a:pt x="1" y="26"/>
                  </a:lnTo>
                  <a:lnTo>
                    <a:pt x="440" y="26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5889548" y="2101678"/>
              <a:ext cx="93303" cy="11451"/>
            </a:xfrm>
            <a:custGeom>
              <a:rect b="b" l="l" r="r" t="t"/>
              <a:pathLst>
                <a:path extrusionOk="0" h="54" w="440">
                  <a:moveTo>
                    <a:pt x="1" y="0"/>
                  </a:moveTo>
                  <a:lnTo>
                    <a:pt x="1" y="54"/>
                  </a:lnTo>
                  <a:lnTo>
                    <a:pt x="440" y="54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5605823" y="1724648"/>
              <a:ext cx="81004" cy="87790"/>
            </a:xfrm>
            <a:custGeom>
              <a:rect b="b" l="l" r="r" t="t"/>
              <a:pathLst>
                <a:path extrusionOk="0" h="414" w="382">
                  <a:moveTo>
                    <a:pt x="0" y="0"/>
                  </a:moveTo>
                  <a:lnTo>
                    <a:pt x="0" y="335"/>
                  </a:lnTo>
                  <a:cubicBezTo>
                    <a:pt x="0" y="337"/>
                    <a:pt x="0" y="341"/>
                    <a:pt x="2" y="343"/>
                  </a:cubicBezTo>
                  <a:cubicBezTo>
                    <a:pt x="6" y="384"/>
                    <a:pt x="41" y="414"/>
                    <a:pt x="81" y="414"/>
                  </a:cubicBezTo>
                  <a:lnTo>
                    <a:pt x="302" y="414"/>
                  </a:lnTo>
                  <a:cubicBezTo>
                    <a:pt x="343" y="414"/>
                    <a:pt x="377" y="384"/>
                    <a:pt x="381" y="343"/>
                  </a:cubicBezTo>
                  <a:cubicBezTo>
                    <a:pt x="381" y="341"/>
                    <a:pt x="381" y="337"/>
                    <a:pt x="381" y="335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5605823" y="1635162"/>
              <a:ext cx="81004" cy="89698"/>
            </a:xfrm>
            <a:custGeom>
              <a:rect b="b" l="l" r="r" t="t"/>
              <a:pathLst>
                <a:path extrusionOk="0" h="423" w="382">
                  <a:moveTo>
                    <a:pt x="81" y="1"/>
                  </a:moveTo>
                  <a:cubicBezTo>
                    <a:pt x="43" y="1"/>
                    <a:pt x="11" y="26"/>
                    <a:pt x="2" y="63"/>
                  </a:cubicBezTo>
                  <a:cubicBezTo>
                    <a:pt x="2" y="69"/>
                    <a:pt x="0" y="73"/>
                    <a:pt x="0" y="80"/>
                  </a:cubicBezTo>
                  <a:lnTo>
                    <a:pt x="0" y="422"/>
                  </a:lnTo>
                  <a:lnTo>
                    <a:pt x="381" y="422"/>
                  </a:lnTo>
                  <a:lnTo>
                    <a:pt x="381" y="80"/>
                  </a:lnTo>
                  <a:cubicBezTo>
                    <a:pt x="381" y="73"/>
                    <a:pt x="381" y="69"/>
                    <a:pt x="379" y="63"/>
                  </a:cubicBezTo>
                  <a:cubicBezTo>
                    <a:pt x="373" y="26"/>
                    <a:pt x="341" y="1"/>
                    <a:pt x="302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5606247" y="1635162"/>
              <a:ext cx="80156" cy="13359"/>
            </a:xfrm>
            <a:custGeom>
              <a:rect b="b" l="l" r="r" t="t"/>
              <a:pathLst>
                <a:path extrusionOk="0" h="63" w="378">
                  <a:moveTo>
                    <a:pt x="79" y="1"/>
                  </a:moveTo>
                  <a:cubicBezTo>
                    <a:pt x="41" y="1"/>
                    <a:pt x="9" y="26"/>
                    <a:pt x="0" y="63"/>
                  </a:cubicBezTo>
                  <a:lnTo>
                    <a:pt x="377" y="63"/>
                  </a:lnTo>
                  <a:cubicBezTo>
                    <a:pt x="371" y="26"/>
                    <a:pt x="339" y="1"/>
                    <a:pt x="30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19"/>
          <p:cNvGrpSpPr/>
          <p:nvPr/>
        </p:nvGrpSpPr>
        <p:grpSpPr>
          <a:xfrm>
            <a:off x="6613712" y="1403601"/>
            <a:ext cx="1463045" cy="3196903"/>
            <a:chOff x="6613712" y="1403601"/>
            <a:chExt cx="1463045" cy="3196903"/>
          </a:xfrm>
        </p:grpSpPr>
        <p:sp>
          <p:nvSpPr>
            <p:cNvPr id="956" name="Google Shape;956;p19"/>
            <p:cNvSpPr/>
            <p:nvPr/>
          </p:nvSpPr>
          <p:spPr>
            <a:xfrm>
              <a:off x="6613712" y="1403601"/>
              <a:ext cx="1463045" cy="3196903"/>
            </a:xfrm>
            <a:custGeom>
              <a:rect b="b" l="l" r="r" t="t"/>
              <a:pathLst>
                <a:path extrusionOk="0" h="15076" w="5813">
                  <a:moveTo>
                    <a:pt x="2906" y="0"/>
                  </a:moveTo>
                  <a:cubicBezTo>
                    <a:pt x="1302" y="0"/>
                    <a:pt x="0" y="806"/>
                    <a:pt x="0" y="1797"/>
                  </a:cubicBezTo>
                  <a:cubicBezTo>
                    <a:pt x="0" y="1825"/>
                    <a:pt x="2" y="1851"/>
                    <a:pt x="4" y="1879"/>
                  </a:cubicBezTo>
                  <a:lnTo>
                    <a:pt x="0" y="1879"/>
                  </a:lnTo>
                  <a:lnTo>
                    <a:pt x="0" y="15076"/>
                  </a:lnTo>
                  <a:lnTo>
                    <a:pt x="5813" y="15076"/>
                  </a:lnTo>
                  <a:lnTo>
                    <a:pt x="5813" y="1879"/>
                  </a:lnTo>
                  <a:lnTo>
                    <a:pt x="5811" y="1879"/>
                  </a:lnTo>
                  <a:cubicBezTo>
                    <a:pt x="5813" y="1851"/>
                    <a:pt x="5813" y="1825"/>
                    <a:pt x="5813" y="1797"/>
                  </a:cubicBezTo>
                  <a:cubicBezTo>
                    <a:pt x="5813" y="806"/>
                    <a:pt x="4513" y="0"/>
                    <a:pt x="2906" y="0"/>
                  </a:cubicBezTo>
                  <a:close/>
                </a:path>
              </a:pathLst>
            </a:custGeom>
            <a:solidFill>
              <a:srgbClr val="4EE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7649210" y="2403217"/>
              <a:ext cx="173247" cy="177276"/>
            </a:xfrm>
            <a:custGeom>
              <a:rect b="b" l="l" r="r" t="t"/>
              <a:pathLst>
                <a:path extrusionOk="0" h="836" w="817">
                  <a:moveTo>
                    <a:pt x="816" y="0"/>
                  </a:moveTo>
                  <a:lnTo>
                    <a:pt x="0" y="2"/>
                  </a:lnTo>
                  <a:lnTo>
                    <a:pt x="3" y="835"/>
                  </a:lnTo>
                  <a:lnTo>
                    <a:pt x="609" y="833"/>
                  </a:lnTo>
                  <a:lnTo>
                    <a:pt x="609" y="626"/>
                  </a:lnTo>
                  <a:lnTo>
                    <a:pt x="816" y="626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7778138" y="2535750"/>
              <a:ext cx="44319" cy="44319"/>
            </a:xfrm>
            <a:custGeom>
              <a:rect b="b" l="l" r="r" t="t"/>
              <a:pathLst>
                <a:path extrusionOk="0" h="209" w="209">
                  <a:moveTo>
                    <a:pt x="1" y="1"/>
                  </a:moveTo>
                  <a:lnTo>
                    <a:pt x="1" y="20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649210" y="2403217"/>
              <a:ext cx="173247" cy="24174"/>
            </a:xfrm>
            <a:custGeom>
              <a:rect b="b" l="l" r="r" t="t"/>
              <a:pathLst>
                <a:path extrusionOk="0" h="114" w="817">
                  <a:moveTo>
                    <a:pt x="816" y="0"/>
                  </a:moveTo>
                  <a:lnTo>
                    <a:pt x="0" y="2"/>
                  </a:lnTo>
                  <a:lnTo>
                    <a:pt x="3" y="114"/>
                  </a:lnTo>
                  <a:lnTo>
                    <a:pt x="816" y="112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6868011" y="2348083"/>
              <a:ext cx="675175" cy="476482"/>
            </a:xfrm>
            <a:custGeom>
              <a:rect b="b" l="l" r="r" t="t"/>
              <a:pathLst>
                <a:path extrusionOk="0" h="2247" w="3184">
                  <a:moveTo>
                    <a:pt x="466" y="0"/>
                  </a:moveTo>
                  <a:cubicBezTo>
                    <a:pt x="377" y="0"/>
                    <a:pt x="296" y="63"/>
                    <a:pt x="279" y="153"/>
                  </a:cubicBezTo>
                  <a:lnTo>
                    <a:pt x="18" y="1558"/>
                  </a:lnTo>
                  <a:cubicBezTo>
                    <a:pt x="1" y="1661"/>
                    <a:pt x="67" y="1759"/>
                    <a:pt x="170" y="1777"/>
                  </a:cubicBezTo>
                  <a:lnTo>
                    <a:pt x="2686" y="2243"/>
                  </a:lnTo>
                  <a:cubicBezTo>
                    <a:pt x="2698" y="2246"/>
                    <a:pt x="2709" y="2247"/>
                    <a:pt x="2721" y="2247"/>
                  </a:cubicBezTo>
                  <a:cubicBezTo>
                    <a:pt x="2808" y="2247"/>
                    <a:pt x="2888" y="2183"/>
                    <a:pt x="2905" y="2094"/>
                  </a:cubicBezTo>
                  <a:lnTo>
                    <a:pt x="3164" y="689"/>
                  </a:lnTo>
                  <a:cubicBezTo>
                    <a:pt x="3183" y="588"/>
                    <a:pt x="3117" y="489"/>
                    <a:pt x="3014" y="470"/>
                  </a:cubicBezTo>
                  <a:lnTo>
                    <a:pt x="498" y="3"/>
                  </a:lnTo>
                  <a:cubicBezTo>
                    <a:pt x="487" y="1"/>
                    <a:pt x="476" y="0"/>
                    <a:pt x="46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6906181" y="2538718"/>
              <a:ext cx="16116" cy="15056"/>
            </a:xfrm>
            <a:custGeom>
              <a:rect b="b" l="l" r="r" t="t"/>
              <a:pathLst>
                <a:path extrusionOk="0" h="71" w="76">
                  <a:moveTo>
                    <a:pt x="38" y="1"/>
                  </a:moveTo>
                  <a:cubicBezTo>
                    <a:pt x="22" y="1"/>
                    <a:pt x="7" y="13"/>
                    <a:pt x="5" y="29"/>
                  </a:cubicBezTo>
                  <a:cubicBezTo>
                    <a:pt x="1" y="49"/>
                    <a:pt x="13" y="66"/>
                    <a:pt x="33" y="70"/>
                  </a:cubicBezTo>
                  <a:cubicBezTo>
                    <a:pt x="35" y="71"/>
                    <a:pt x="38" y="71"/>
                    <a:pt x="40" y="71"/>
                  </a:cubicBezTo>
                  <a:cubicBezTo>
                    <a:pt x="56" y="71"/>
                    <a:pt x="70" y="59"/>
                    <a:pt x="73" y="42"/>
                  </a:cubicBezTo>
                  <a:cubicBezTo>
                    <a:pt x="76" y="23"/>
                    <a:pt x="65" y="6"/>
                    <a:pt x="46" y="2"/>
                  </a:cubicBezTo>
                  <a:cubicBezTo>
                    <a:pt x="43" y="1"/>
                    <a:pt x="41" y="1"/>
                    <a:pt x="3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6908937" y="2541051"/>
              <a:ext cx="11027" cy="10391"/>
            </a:xfrm>
            <a:custGeom>
              <a:rect b="b" l="l" r="r" t="t"/>
              <a:pathLst>
                <a:path extrusionOk="0" h="49" w="52">
                  <a:moveTo>
                    <a:pt x="26" y="1"/>
                  </a:moveTo>
                  <a:cubicBezTo>
                    <a:pt x="15" y="1"/>
                    <a:pt x="5" y="9"/>
                    <a:pt x="3" y="21"/>
                  </a:cubicBezTo>
                  <a:cubicBezTo>
                    <a:pt x="0" y="33"/>
                    <a:pt x="9" y="46"/>
                    <a:pt x="22" y="48"/>
                  </a:cubicBezTo>
                  <a:cubicBezTo>
                    <a:pt x="23" y="49"/>
                    <a:pt x="24" y="49"/>
                    <a:pt x="26" y="49"/>
                  </a:cubicBezTo>
                  <a:cubicBezTo>
                    <a:pt x="37" y="49"/>
                    <a:pt x="46" y="41"/>
                    <a:pt x="48" y="29"/>
                  </a:cubicBezTo>
                  <a:cubicBezTo>
                    <a:pt x="52" y="16"/>
                    <a:pt x="43" y="3"/>
                    <a:pt x="30" y="1"/>
                  </a:cubicBezTo>
                  <a:cubicBezTo>
                    <a:pt x="29" y="1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6908513" y="2545716"/>
              <a:ext cx="5089" cy="4877"/>
            </a:xfrm>
            <a:custGeom>
              <a:rect b="b" l="l" r="r" t="t"/>
              <a:pathLst>
                <a:path extrusionOk="0" h="23" w="24">
                  <a:moveTo>
                    <a:pt x="13" y="1"/>
                  </a:moveTo>
                  <a:cubicBezTo>
                    <a:pt x="7" y="1"/>
                    <a:pt x="2" y="5"/>
                    <a:pt x="0" y="9"/>
                  </a:cubicBezTo>
                  <a:cubicBezTo>
                    <a:pt x="0" y="16"/>
                    <a:pt x="2" y="22"/>
                    <a:pt x="9" y="22"/>
                  </a:cubicBezTo>
                  <a:cubicBezTo>
                    <a:pt x="10" y="22"/>
                    <a:pt x="11" y="23"/>
                    <a:pt x="12" y="23"/>
                  </a:cubicBezTo>
                  <a:cubicBezTo>
                    <a:pt x="17" y="23"/>
                    <a:pt x="22" y="19"/>
                    <a:pt x="22" y="14"/>
                  </a:cubicBezTo>
                  <a:cubicBezTo>
                    <a:pt x="24" y="9"/>
                    <a:pt x="20" y="3"/>
                    <a:pt x="1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6911694" y="2540203"/>
              <a:ext cx="5089" cy="4877"/>
            </a:xfrm>
            <a:custGeom>
              <a:rect b="b" l="l" r="r" t="t"/>
              <a:pathLst>
                <a:path extrusionOk="0" h="23" w="24">
                  <a:moveTo>
                    <a:pt x="12" y="0"/>
                  </a:moveTo>
                  <a:cubicBezTo>
                    <a:pt x="7" y="0"/>
                    <a:pt x="2" y="4"/>
                    <a:pt x="2" y="10"/>
                  </a:cubicBezTo>
                  <a:cubicBezTo>
                    <a:pt x="0" y="14"/>
                    <a:pt x="5" y="20"/>
                    <a:pt x="11" y="22"/>
                  </a:cubicBezTo>
                  <a:cubicBezTo>
                    <a:pt x="17" y="22"/>
                    <a:pt x="22" y="18"/>
                    <a:pt x="24" y="14"/>
                  </a:cubicBezTo>
                  <a:cubicBezTo>
                    <a:pt x="24" y="7"/>
                    <a:pt x="20" y="1"/>
                    <a:pt x="15" y="1"/>
                  </a:cubicBezTo>
                  <a:cubicBezTo>
                    <a:pt x="14" y="1"/>
                    <a:pt x="13" y="0"/>
                    <a:pt x="1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6906181" y="2512000"/>
              <a:ext cx="24810" cy="22690"/>
            </a:xfrm>
            <a:custGeom>
              <a:rect b="b" l="l" r="r" t="t"/>
              <a:pathLst>
                <a:path extrusionOk="0" h="107" w="117">
                  <a:moveTo>
                    <a:pt x="60" y="1"/>
                  </a:moveTo>
                  <a:cubicBezTo>
                    <a:pt x="34" y="1"/>
                    <a:pt x="11" y="17"/>
                    <a:pt x="7" y="44"/>
                  </a:cubicBezTo>
                  <a:cubicBezTo>
                    <a:pt x="1" y="72"/>
                    <a:pt x="20" y="100"/>
                    <a:pt x="50" y="106"/>
                  </a:cubicBezTo>
                  <a:cubicBezTo>
                    <a:pt x="53" y="107"/>
                    <a:pt x="56" y="107"/>
                    <a:pt x="58" y="107"/>
                  </a:cubicBezTo>
                  <a:cubicBezTo>
                    <a:pt x="83" y="107"/>
                    <a:pt x="106" y="90"/>
                    <a:pt x="112" y="63"/>
                  </a:cubicBezTo>
                  <a:cubicBezTo>
                    <a:pt x="116" y="35"/>
                    <a:pt x="97" y="8"/>
                    <a:pt x="69" y="1"/>
                  </a:cubicBezTo>
                  <a:cubicBezTo>
                    <a:pt x="66" y="1"/>
                    <a:pt x="63" y="1"/>
                    <a:pt x="6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6908937" y="2514332"/>
              <a:ext cx="19297" cy="18237"/>
            </a:xfrm>
            <a:custGeom>
              <a:rect b="b" l="l" r="r" t="t"/>
              <a:pathLst>
                <a:path extrusionOk="0" h="86" w="91">
                  <a:moveTo>
                    <a:pt x="46" y="0"/>
                  </a:moveTo>
                  <a:cubicBezTo>
                    <a:pt x="26" y="0"/>
                    <a:pt x="9" y="14"/>
                    <a:pt x="5" y="35"/>
                  </a:cubicBezTo>
                  <a:cubicBezTo>
                    <a:pt x="0" y="57"/>
                    <a:pt x="15" y="80"/>
                    <a:pt x="39" y="84"/>
                  </a:cubicBezTo>
                  <a:cubicBezTo>
                    <a:pt x="41" y="85"/>
                    <a:pt x="44" y="85"/>
                    <a:pt x="46" y="85"/>
                  </a:cubicBezTo>
                  <a:cubicBezTo>
                    <a:pt x="66" y="85"/>
                    <a:pt x="84" y="71"/>
                    <a:pt x="86" y="50"/>
                  </a:cubicBezTo>
                  <a:cubicBezTo>
                    <a:pt x="90" y="27"/>
                    <a:pt x="75" y="5"/>
                    <a:pt x="54" y="1"/>
                  </a:cubicBezTo>
                  <a:cubicBezTo>
                    <a:pt x="51" y="0"/>
                    <a:pt x="49" y="0"/>
                    <a:pt x="4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6909361" y="2514332"/>
              <a:ext cx="16964" cy="14844"/>
            </a:xfrm>
            <a:custGeom>
              <a:rect b="b" l="l" r="r" t="t"/>
              <a:pathLst>
                <a:path extrusionOk="0" h="70" w="80">
                  <a:moveTo>
                    <a:pt x="43" y="0"/>
                  </a:moveTo>
                  <a:cubicBezTo>
                    <a:pt x="24" y="0"/>
                    <a:pt x="7" y="14"/>
                    <a:pt x="3" y="35"/>
                  </a:cubicBezTo>
                  <a:cubicBezTo>
                    <a:pt x="1" y="48"/>
                    <a:pt x="5" y="61"/>
                    <a:pt x="11" y="69"/>
                  </a:cubicBezTo>
                  <a:cubicBezTo>
                    <a:pt x="7" y="63"/>
                    <a:pt x="7" y="52"/>
                    <a:pt x="7" y="44"/>
                  </a:cubicBezTo>
                  <a:cubicBezTo>
                    <a:pt x="11" y="23"/>
                    <a:pt x="30" y="9"/>
                    <a:pt x="49" y="9"/>
                  </a:cubicBezTo>
                  <a:cubicBezTo>
                    <a:pt x="51" y="9"/>
                    <a:pt x="54" y="9"/>
                    <a:pt x="56" y="9"/>
                  </a:cubicBezTo>
                  <a:cubicBezTo>
                    <a:pt x="67" y="12"/>
                    <a:pt x="73" y="16"/>
                    <a:pt x="80" y="22"/>
                  </a:cubicBezTo>
                  <a:cubicBezTo>
                    <a:pt x="73" y="12"/>
                    <a:pt x="65" y="3"/>
                    <a:pt x="50" y="1"/>
                  </a:cubicBezTo>
                  <a:cubicBezTo>
                    <a:pt x="47" y="0"/>
                    <a:pt x="45" y="0"/>
                    <a:pt x="4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6912542" y="2517937"/>
              <a:ext cx="12087" cy="10815"/>
            </a:xfrm>
            <a:custGeom>
              <a:rect b="b" l="l" r="r" t="t"/>
              <a:pathLst>
                <a:path extrusionOk="0" h="51" w="57">
                  <a:moveTo>
                    <a:pt x="29" y="7"/>
                  </a:moveTo>
                  <a:cubicBezTo>
                    <a:pt x="30" y="7"/>
                    <a:pt x="31" y="7"/>
                    <a:pt x="33" y="7"/>
                  </a:cubicBezTo>
                  <a:cubicBezTo>
                    <a:pt x="41" y="10"/>
                    <a:pt x="48" y="18"/>
                    <a:pt x="46" y="29"/>
                  </a:cubicBezTo>
                  <a:cubicBezTo>
                    <a:pt x="46" y="38"/>
                    <a:pt x="37" y="44"/>
                    <a:pt x="30" y="44"/>
                  </a:cubicBezTo>
                  <a:cubicBezTo>
                    <a:pt x="29" y="44"/>
                    <a:pt x="27" y="44"/>
                    <a:pt x="26" y="44"/>
                  </a:cubicBezTo>
                  <a:cubicBezTo>
                    <a:pt x="16" y="42"/>
                    <a:pt x="9" y="33"/>
                    <a:pt x="11" y="22"/>
                  </a:cubicBezTo>
                  <a:cubicBezTo>
                    <a:pt x="13" y="13"/>
                    <a:pt x="20" y="7"/>
                    <a:pt x="29" y="7"/>
                  </a:cubicBezTo>
                  <a:close/>
                  <a:moveTo>
                    <a:pt x="29" y="1"/>
                  </a:moveTo>
                  <a:cubicBezTo>
                    <a:pt x="17" y="1"/>
                    <a:pt x="7" y="9"/>
                    <a:pt x="3" y="20"/>
                  </a:cubicBezTo>
                  <a:cubicBezTo>
                    <a:pt x="1" y="35"/>
                    <a:pt x="11" y="48"/>
                    <a:pt x="24" y="50"/>
                  </a:cubicBezTo>
                  <a:cubicBezTo>
                    <a:pt x="26" y="51"/>
                    <a:pt x="27" y="51"/>
                    <a:pt x="29" y="51"/>
                  </a:cubicBezTo>
                  <a:cubicBezTo>
                    <a:pt x="42" y="51"/>
                    <a:pt x="52" y="43"/>
                    <a:pt x="54" y="31"/>
                  </a:cubicBezTo>
                  <a:cubicBezTo>
                    <a:pt x="56" y="16"/>
                    <a:pt x="48" y="3"/>
                    <a:pt x="33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6912966" y="2523875"/>
              <a:ext cx="5301" cy="5301"/>
            </a:xfrm>
            <a:custGeom>
              <a:rect b="b" l="l" r="r" t="t"/>
              <a:pathLst>
                <a:path extrusionOk="0" h="25" w="25">
                  <a:moveTo>
                    <a:pt x="14" y="1"/>
                  </a:moveTo>
                  <a:cubicBezTo>
                    <a:pt x="7" y="1"/>
                    <a:pt x="3" y="5"/>
                    <a:pt x="1" y="12"/>
                  </a:cubicBezTo>
                  <a:cubicBezTo>
                    <a:pt x="1" y="16"/>
                    <a:pt x="3" y="22"/>
                    <a:pt x="9" y="24"/>
                  </a:cubicBezTo>
                  <a:cubicBezTo>
                    <a:pt x="16" y="24"/>
                    <a:pt x="22" y="20"/>
                    <a:pt x="22" y="14"/>
                  </a:cubicBezTo>
                  <a:cubicBezTo>
                    <a:pt x="24" y="9"/>
                    <a:pt x="20" y="3"/>
                    <a:pt x="1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6918904" y="2518998"/>
              <a:ext cx="5301" cy="4877"/>
            </a:xfrm>
            <a:custGeom>
              <a:rect b="b" l="l" r="r" t="t"/>
              <a:pathLst>
                <a:path extrusionOk="0" h="23" w="25">
                  <a:moveTo>
                    <a:pt x="13" y="0"/>
                  </a:moveTo>
                  <a:cubicBezTo>
                    <a:pt x="7" y="0"/>
                    <a:pt x="3" y="5"/>
                    <a:pt x="1" y="9"/>
                  </a:cubicBezTo>
                  <a:cubicBezTo>
                    <a:pt x="1" y="15"/>
                    <a:pt x="5" y="22"/>
                    <a:pt x="9" y="22"/>
                  </a:cubicBezTo>
                  <a:cubicBezTo>
                    <a:pt x="10" y="22"/>
                    <a:pt x="11" y="22"/>
                    <a:pt x="13" y="22"/>
                  </a:cubicBezTo>
                  <a:cubicBezTo>
                    <a:pt x="18" y="22"/>
                    <a:pt x="22" y="18"/>
                    <a:pt x="22" y="13"/>
                  </a:cubicBezTo>
                  <a:cubicBezTo>
                    <a:pt x="24" y="9"/>
                    <a:pt x="20" y="2"/>
                    <a:pt x="1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6907029" y="2380527"/>
              <a:ext cx="569785" cy="406505"/>
            </a:xfrm>
            <a:custGeom>
              <a:rect b="b" l="l" r="r" t="t"/>
              <a:pathLst>
                <a:path extrusionOk="0" h="1917" w="2687">
                  <a:moveTo>
                    <a:pt x="378" y="0"/>
                  </a:moveTo>
                  <a:cubicBezTo>
                    <a:pt x="314" y="0"/>
                    <a:pt x="257" y="46"/>
                    <a:pt x="245" y="111"/>
                  </a:cubicBezTo>
                  <a:lnTo>
                    <a:pt x="14" y="1358"/>
                  </a:lnTo>
                  <a:cubicBezTo>
                    <a:pt x="1" y="1431"/>
                    <a:pt x="48" y="1499"/>
                    <a:pt x="121" y="1514"/>
                  </a:cubicBezTo>
                  <a:lnTo>
                    <a:pt x="2286" y="1915"/>
                  </a:lnTo>
                  <a:cubicBezTo>
                    <a:pt x="2294" y="1916"/>
                    <a:pt x="2302" y="1917"/>
                    <a:pt x="2310" y="1917"/>
                  </a:cubicBezTo>
                  <a:cubicBezTo>
                    <a:pt x="2374" y="1917"/>
                    <a:pt x="2431" y="1872"/>
                    <a:pt x="2442" y="1808"/>
                  </a:cubicBezTo>
                  <a:lnTo>
                    <a:pt x="2674" y="561"/>
                  </a:lnTo>
                  <a:cubicBezTo>
                    <a:pt x="2687" y="488"/>
                    <a:pt x="2639" y="418"/>
                    <a:pt x="2567" y="405"/>
                  </a:cubicBezTo>
                  <a:lnTo>
                    <a:pt x="401" y="2"/>
                  </a:lnTo>
                  <a:cubicBezTo>
                    <a:pt x="394" y="1"/>
                    <a:pt x="386" y="0"/>
                    <a:pt x="378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7457515" y="2618662"/>
              <a:ext cx="39654" cy="36261"/>
            </a:xfrm>
            <a:custGeom>
              <a:rect b="b" l="l" r="r" t="t"/>
              <a:pathLst>
                <a:path extrusionOk="0" h="171" w="187">
                  <a:moveTo>
                    <a:pt x="94" y="0"/>
                  </a:moveTo>
                  <a:cubicBezTo>
                    <a:pt x="53" y="0"/>
                    <a:pt x="17" y="28"/>
                    <a:pt x="9" y="70"/>
                  </a:cubicBezTo>
                  <a:cubicBezTo>
                    <a:pt x="1" y="117"/>
                    <a:pt x="33" y="160"/>
                    <a:pt x="78" y="169"/>
                  </a:cubicBezTo>
                  <a:cubicBezTo>
                    <a:pt x="84" y="170"/>
                    <a:pt x="90" y="171"/>
                    <a:pt x="96" y="171"/>
                  </a:cubicBezTo>
                  <a:cubicBezTo>
                    <a:pt x="136" y="171"/>
                    <a:pt x="171" y="141"/>
                    <a:pt x="178" y="102"/>
                  </a:cubicBezTo>
                  <a:cubicBezTo>
                    <a:pt x="187" y="55"/>
                    <a:pt x="155" y="10"/>
                    <a:pt x="110" y="2"/>
                  </a:cubicBezTo>
                  <a:cubicBezTo>
                    <a:pt x="104" y="1"/>
                    <a:pt x="99" y="0"/>
                    <a:pt x="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7460272" y="2620995"/>
              <a:ext cx="33716" cy="31384"/>
            </a:xfrm>
            <a:custGeom>
              <a:rect b="b" l="l" r="r" t="t"/>
              <a:pathLst>
                <a:path extrusionOk="0" h="148" w="159">
                  <a:moveTo>
                    <a:pt x="82" y="0"/>
                  </a:moveTo>
                  <a:cubicBezTo>
                    <a:pt x="46" y="0"/>
                    <a:pt x="15" y="25"/>
                    <a:pt x="9" y="61"/>
                  </a:cubicBezTo>
                  <a:cubicBezTo>
                    <a:pt x="1" y="102"/>
                    <a:pt x="28" y="138"/>
                    <a:pt x="67" y="147"/>
                  </a:cubicBezTo>
                  <a:cubicBezTo>
                    <a:pt x="71" y="148"/>
                    <a:pt x="75" y="148"/>
                    <a:pt x="79" y="148"/>
                  </a:cubicBezTo>
                  <a:cubicBezTo>
                    <a:pt x="115" y="148"/>
                    <a:pt x="147" y="123"/>
                    <a:pt x="153" y="87"/>
                  </a:cubicBezTo>
                  <a:cubicBezTo>
                    <a:pt x="159" y="48"/>
                    <a:pt x="133" y="10"/>
                    <a:pt x="95" y="1"/>
                  </a:cubicBezTo>
                  <a:cubicBezTo>
                    <a:pt x="91" y="1"/>
                    <a:pt x="86" y="0"/>
                    <a:pt x="8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7467058" y="2621419"/>
              <a:ext cx="26931" cy="29051"/>
            </a:xfrm>
            <a:custGeom>
              <a:rect b="b" l="l" r="r" t="t"/>
              <a:pathLst>
                <a:path extrusionOk="0" h="137" w="127">
                  <a:moveTo>
                    <a:pt x="49" y="0"/>
                  </a:moveTo>
                  <a:cubicBezTo>
                    <a:pt x="31" y="0"/>
                    <a:pt x="14" y="7"/>
                    <a:pt x="1" y="18"/>
                  </a:cubicBezTo>
                  <a:cubicBezTo>
                    <a:pt x="12" y="12"/>
                    <a:pt x="24" y="9"/>
                    <a:pt x="36" y="9"/>
                  </a:cubicBezTo>
                  <a:cubicBezTo>
                    <a:pt x="40" y="9"/>
                    <a:pt x="44" y="9"/>
                    <a:pt x="48" y="10"/>
                  </a:cubicBezTo>
                  <a:cubicBezTo>
                    <a:pt x="88" y="18"/>
                    <a:pt x="114" y="55"/>
                    <a:pt x="106" y="96"/>
                  </a:cubicBezTo>
                  <a:cubicBezTo>
                    <a:pt x="103" y="113"/>
                    <a:pt x="95" y="126"/>
                    <a:pt x="82" y="136"/>
                  </a:cubicBezTo>
                  <a:cubicBezTo>
                    <a:pt x="101" y="126"/>
                    <a:pt x="116" y="108"/>
                    <a:pt x="121" y="85"/>
                  </a:cubicBezTo>
                  <a:cubicBezTo>
                    <a:pt x="127" y="46"/>
                    <a:pt x="101" y="8"/>
                    <a:pt x="63" y="1"/>
                  </a:cubicBezTo>
                  <a:cubicBezTo>
                    <a:pt x="58" y="0"/>
                    <a:pt x="53" y="0"/>
                    <a:pt x="4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6997575" y="2425482"/>
              <a:ext cx="386572" cy="263157"/>
            </a:xfrm>
            <a:custGeom>
              <a:rect b="b" l="l" r="r" t="t"/>
              <a:pathLst>
                <a:path extrusionOk="0" fill="none" h="1241" w="1823">
                  <a:moveTo>
                    <a:pt x="0" y="934"/>
                  </a:moveTo>
                  <a:lnTo>
                    <a:pt x="174" y="0"/>
                  </a:lnTo>
                  <a:lnTo>
                    <a:pt x="1823" y="304"/>
                  </a:lnTo>
                  <a:lnTo>
                    <a:pt x="1649" y="1240"/>
                  </a:lnTo>
                  <a:close/>
                </a:path>
              </a:pathLst>
            </a:custGeom>
            <a:noFill/>
            <a:ln cap="flat" cmpd="sng" w="9525">
              <a:solidFill>
                <a:srgbClr val="EEEEEE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7030655" y="2482524"/>
              <a:ext cx="71038" cy="134653"/>
            </a:xfrm>
            <a:custGeom>
              <a:rect b="b" l="l" r="r" t="t"/>
              <a:pathLst>
                <a:path extrusionOk="0" fill="none" h="635" w="335">
                  <a:moveTo>
                    <a:pt x="0" y="592"/>
                  </a:moveTo>
                  <a:lnTo>
                    <a:pt x="110" y="1"/>
                  </a:lnTo>
                  <a:lnTo>
                    <a:pt x="335" y="42"/>
                  </a:lnTo>
                  <a:lnTo>
                    <a:pt x="223" y="635"/>
                  </a:lnTo>
                  <a:close/>
                </a:path>
              </a:pathLst>
            </a:custGeom>
            <a:noFill/>
            <a:ln cap="flat" cmpd="sng" w="9525">
              <a:solidFill>
                <a:srgbClr val="EEEEEE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7111871" y="2542111"/>
              <a:ext cx="62980" cy="90546"/>
            </a:xfrm>
            <a:custGeom>
              <a:rect b="b" l="l" r="r" t="t"/>
              <a:pathLst>
                <a:path extrusionOk="0" fill="none" h="427" w="297">
                  <a:moveTo>
                    <a:pt x="1" y="386"/>
                  </a:moveTo>
                  <a:lnTo>
                    <a:pt x="71" y="1"/>
                  </a:lnTo>
                  <a:lnTo>
                    <a:pt x="296" y="43"/>
                  </a:lnTo>
                  <a:lnTo>
                    <a:pt x="224" y="427"/>
                  </a:lnTo>
                  <a:close/>
                </a:path>
              </a:pathLst>
            </a:custGeom>
            <a:noFill/>
            <a:ln cap="flat" cmpd="sng" w="9525">
              <a:solidFill>
                <a:srgbClr val="EEEEEE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7192238" y="2486766"/>
              <a:ext cx="76127" cy="160524"/>
            </a:xfrm>
            <a:custGeom>
              <a:rect b="b" l="l" r="r" t="t"/>
              <a:pathLst>
                <a:path extrusionOk="0" fill="none" h="757" w="359">
                  <a:moveTo>
                    <a:pt x="1" y="716"/>
                  </a:moveTo>
                  <a:lnTo>
                    <a:pt x="134" y="0"/>
                  </a:lnTo>
                  <a:lnTo>
                    <a:pt x="359" y="41"/>
                  </a:lnTo>
                  <a:lnTo>
                    <a:pt x="226" y="756"/>
                  </a:lnTo>
                  <a:close/>
                </a:path>
              </a:pathLst>
            </a:custGeom>
            <a:noFill/>
            <a:ln cap="flat" cmpd="sng" w="9525">
              <a:solidFill>
                <a:srgbClr val="EEEEEE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7273242" y="2606575"/>
              <a:ext cx="56406" cy="55134"/>
            </a:xfrm>
            <a:custGeom>
              <a:rect b="b" l="l" r="r" t="t"/>
              <a:pathLst>
                <a:path extrusionOk="0" fill="none" h="260" w="266">
                  <a:moveTo>
                    <a:pt x="0" y="219"/>
                  </a:moveTo>
                  <a:lnTo>
                    <a:pt x="41" y="1"/>
                  </a:lnTo>
                  <a:lnTo>
                    <a:pt x="266" y="41"/>
                  </a:lnTo>
                  <a:lnTo>
                    <a:pt x="225" y="260"/>
                  </a:lnTo>
                  <a:close/>
                </a:path>
              </a:pathLst>
            </a:custGeom>
            <a:noFill/>
            <a:ln cap="flat" cmpd="sng" w="9525">
              <a:solidFill>
                <a:srgbClr val="EEEEEE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6994818" y="2639868"/>
              <a:ext cx="139106" cy="26082"/>
            </a:xfrm>
            <a:custGeom>
              <a:rect b="b" l="l" r="r" t="t"/>
              <a:pathLst>
                <a:path extrusionOk="0" fill="none" h="123" w="656">
                  <a:moveTo>
                    <a:pt x="0" y="0"/>
                  </a:moveTo>
                  <a:lnTo>
                    <a:pt x="656" y="122"/>
                  </a:lnTo>
                </a:path>
              </a:pathLst>
            </a:custGeom>
            <a:noFill/>
            <a:ln cap="flat" cmpd="sng" w="9525">
              <a:solidFill>
                <a:srgbClr val="EEEEEE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6992486" y="2653439"/>
              <a:ext cx="234106" cy="43683"/>
            </a:xfrm>
            <a:custGeom>
              <a:rect b="b" l="l" r="r" t="t"/>
              <a:pathLst>
                <a:path extrusionOk="0" fill="none" h="206" w="1104">
                  <a:moveTo>
                    <a:pt x="1" y="0"/>
                  </a:moveTo>
                  <a:lnTo>
                    <a:pt x="1104" y="206"/>
                  </a:lnTo>
                </a:path>
              </a:pathLst>
            </a:custGeom>
            <a:noFill/>
            <a:ln cap="flat" cmpd="sng" w="9525">
              <a:solidFill>
                <a:srgbClr val="EEEEEE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6989729" y="2667010"/>
              <a:ext cx="234106" cy="43895"/>
            </a:xfrm>
            <a:custGeom>
              <a:rect b="b" l="l" r="r" t="t"/>
              <a:pathLst>
                <a:path extrusionOk="0" fill="none" h="207" w="1104">
                  <a:moveTo>
                    <a:pt x="1" y="1"/>
                  </a:moveTo>
                  <a:lnTo>
                    <a:pt x="1104" y="206"/>
                  </a:lnTo>
                </a:path>
              </a:pathLst>
            </a:custGeom>
            <a:noFill/>
            <a:ln cap="flat" cmpd="sng" w="9525">
              <a:solidFill>
                <a:srgbClr val="EEEEEE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6903424" y="1655095"/>
              <a:ext cx="414987" cy="540734"/>
            </a:xfrm>
            <a:custGeom>
              <a:rect b="b" l="l" r="r" t="t"/>
              <a:pathLst>
                <a:path extrusionOk="0" h="2550" w="1957">
                  <a:moveTo>
                    <a:pt x="1699" y="1"/>
                  </a:moveTo>
                  <a:lnTo>
                    <a:pt x="1" y="187"/>
                  </a:lnTo>
                  <a:lnTo>
                    <a:pt x="258" y="2549"/>
                  </a:lnTo>
                  <a:lnTo>
                    <a:pt x="1956" y="2365"/>
                  </a:lnTo>
                  <a:lnTo>
                    <a:pt x="1699" y="1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6868435" y="1695173"/>
              <a:ext cx="89274" cy="505109"/>
            </a:xfrm>
            <a:custGeom>
              <a:rect b="b" l="l" r="r" t="t"/>
              <a:pathLst>
                <a:path extrusionOk="0" h="2382" w="421">
                  <a:moveTo>
                    <a:pt x="164" y="0"/>
                  </a:moveTo>
                  <a:lnTo>
                    <a:pt x="1" y="17"/>
                  </a:lnTo>
                  <a:lnTo>
                    <a:pt x="258" y="2382"/>
                  </a:lnTo>
                  <a:lnTo>
                    <a:pt x="421" y="236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7333465" y="1608444"/>
              <a:ext cx="414987" cy="540522"/>
            </a:xfrm>
            <a:custGeom>
              <a:rect b="b" l="l" r="r" t="t"/>
              <a:pathLst>
                <a:path extrusionOk="0" h="2549" w="1957">
                  <a:moveTo>
                    <a:pt x="1699" y="0"/>
                  </a:moveTo>
                  <a:lnTo>
                    <a:pt x="1" y="186"/>
                  </a:lnTo>
                  <a:lnTo>
                    <a:pt x="258" y="2549"/>
                  </a:lnTo>
                  <a:lnTo>
                    <a:pt x="1956" y="2365"/>
                  </a:lnTo>
                  <a:lnTo>
                    <a:pt x="1699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7693741" y="1605263"/>
              <a:ext cx="89274" cy="504685"/>
            </a:xfrm>
            <a:custGeom>
              <a:rect b="b" l="l" r="r" t="t"/>
              <a:pathLst>
                <a:path extrusionOk="0" h="2380" w="421">
                  <a:moveTo>
                    <a:pt x="163" y="0"/>
                  </a:moveTo>
                  <a:lnTo>
                    <a:pt x="0" y="17"/>
                  </a:lnTo>
                  <a:lnTo>
                    <a:pt x="257" y="2380"/>
                  </a:lnTo>
                  <a:lnTo>
                    <a:pt x="420" y="236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7263276" y="1647885"/>
              <a:ext cx="124899" cy="509350"/>
            </a:xfrm>
            <a:custGeom>
              <a:rect b="b" l="l" r="r" t="t"/>
              <a:pathLst>
                <a:path extrusionOk="0" h="2402" w="589">
                  <a:moveTo>
                    <a:pt x="330" y="0"/>
                  </a:moveTo>
                  <a:lnTo>
                    <a:pt x="0" y="37"/>
                  </a:lnTo>
                  <a:lnTo>
                    <a:pt x="259" y="2401"/>
                  </a:lnTo>
                  <a:lnTo>
                    <a:pt x="589" y="2365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7302717" y="1631981"/>
              <a:ext cx="404808" cy="500232"/>
            </a:xfrm>
            <a:custGeom>
              <a:rect b="b" l="l" r="r" t="t"/>
              <a:pathLst>
                <a:path extrusionOk="0" h="2359" w="1909">
                  <a:moveTo>
                    <a:pt x="1673" y="1"/>
                  </a:moveTo>
                  <a:lnTo>
                    <a:pt x="0" y="183"/>
                  </a:lnTo>
                  <a:lnTo>
                    <a:pt x="236" y="2359"/>
                  </a:lnTo>
                  <a:lnTo>
                    <a:pt x="1909" y="2177"/>
                  </a:lnTo>
                  <a:lnTo>
                    <a:pt x="1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6947955" y="1670575"/>
              <a:ext cx="404808" cy="500232"/>
            </a:xfrm>
            <a:custGeom>
              <a:rect b="b" l="l" r="r" t="t"/>
              <a:pathLst>
                <a:path extrusionOk="0" h="2359" w="1909">
                  <a:moveTo>
                    <a:pt x="1673" y="1"/>
                  </a:moveTo>
                  <a:lnTo>
                    <a:pt x="1" y="183"/>
                  </a:lnTo>
                  <a:lnTo>
                    <a:pt x="236" y="2359"/>
                  </a:lnTo>
                  <a:lnTo>
                    <a:pt x="1909" y="2177"/>
                  </a:lnTo>
                  <a:lnTo>
                    <a:pt x="1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6979763" y="1670999"/>
              <a:ext cx="373637" cy="505745"/>
            </a:xfrm>
            <a:custGeom>
              <a:rect b="b" l="l" r="r" t="t"/>
              <a:pathLst>
                <a:path extrusionOk="0" h="2385" w="1762">
                  <a:moveTo>
                    <a:pt x="1525" y="1"/>
                  </a:moveTo>
                  <a:lnTo>
                    <a:pt x="1" y="121"/>
                  </a:lnTo>
                  <a:lnTo>
                    <a:pt x="247" y="2384"/>
                  </a:lnTo>
                  <a:lnTo>
                    <a:pt x="1761" y="2175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6966191" y="1705564"/>
              <a:ext cx="64252" cy="462911"/>
            </a:xfrm>
            <a:custGeom>
              <a:rect b="b" l="l" r="r" t="t"/>
              <a:pathLst>
                <a:path extrusionOk="0" h="2183" w="303">
                  <a:moveTo>
                    <a:pt x="65" y="0"/>
                  </a:moveTo>
                  <a:lnTo>
                    <a:pt x="0" y="7"/>
                  </a:lnTo>
                  <a:lnTo>
                    <a:pt x="238" y="2183"/>
                  </a:lnTo>
                  <a:lnTo>
                    <a:pt x="302" y="217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7028747" y="1725073"/>
              <a:ext cx="255947" cy="94151"/>
            </a:xfrm>
            <a:custGeom>
              <a:rect b="b" l="l" r="r" t="t"/>
              <a:pathLst>
                <a:path extrusionOk="0" h="444" w="1207">
                  <a:moveTo>
                    <a:pt x="1170" y="1"/>
                  </a:moveTo>
                  <a:lnTo>
                    <a:pt x="1" y="88"/>
                  </a:lnTo>
                  <a:lnTo>
                    <a:pt x="39" y="444"/>
                  </a:lnTo>
                  <a:lnTo>
                    <a:pt x="1207" y="339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7054617" y="1950909"/>
              <a:ext cx="248313" cy="42835"/>
            </a:xfrm>
            <a:custGeom>
              <a:rect b="b" l="l" r="r" t="t"/>
              <a:pathLst>
                <a:path extrusionOk="0" h="202" w="1171">
                  <a:moveTo>
                    <a:pt x="1164" y="0"/>
                  </a:moveTo>
                  <a:lnTo>
                    <a:pt x="1" y="139"/>
                  </a:lnTo>
                  <a:lnTo>
                    <a:pt x="7" y="201"/>
                  </a:lnTo>
                  <a:lnTo>
                    <a:pt x="1170" y="58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7060978" y="2007103"/>
              <a:ext cx="247889" cy="45591"/>
            </a:xfrm>
            <a:custGeom>
              <a:rect b="b" l="l" r="r" t="t"/>
              <a:pathLst>
                <a:path extrusionOk="0" h="215" w="1169">
                  <a:moveTo>
                    <a:pt x="1162" y="1"/>
                  </a:moveTo>
                  <a:lnTo>
                    <a:pt x="1" y="155"/>
                  </a:lnTo>
                  <a:lnTo>
                    <a:pt x="7" y="215"/>
                  </a:lnTo>
                  <a:lnTo>
                    <a:pt x="1168" y="58"/>
                  </a:lnTo>
                  <a:lnTo>
                    <a:pt x="11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7063735" y="2029792"/>
              <a:ext cx="247889" cy="46652"/>
            </a:xfrm>
            <a:custGeom>
              <a:rect b="b" l="l" r="r" t="t"/>
              <a:pathLst>
                <a:path extrusionOk="0" h="220" w="1169">
                  <a:moveTo>
                    <a:pt x="1162" y="1"/>
                  </a:moveTo>
                  <a:lnTo>
                    <a:pt x="1" y="159"/>
                  </a:lnTo>
                  <a:lnTo>
                    <a:pt x="7" y="219"/>
                  </a:lnTo>
                  <a:lnTo>
                    <a:pt x="1168" y="59"/>
                  </a:lnTo>
                  <a:lnTo>
                    <a:pt x="11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7066068" y="2052482"/>
              <a:ext cx="247677" cy="47924"/>
            </a:xfrm>
            <a:custGeom>
              <a:rect b="b" l="l" r="r" t="t"/>
              <a:pathLst>
                <a:path extrusionOk="0" h="226" w="1168">
                  <a:moveTo>
                    <a:pt x="1161" y="1"/>
                  </a:moveTo>
                  <a:lnTo>
                    <a:pt x="0" y="164"/>
                  </a:lnTo>
                  <a:lnTo>
                    <a:pt x="7" y="226"/>
                  </a:lnTo>
                  <a:lnTo>
                    <a:pt x="1168" y="59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7038713" y="1834068"/>
              <a:ext cx="74855" cy="120658"/>
            </a:xfrm>
            <a:custGeom>
              <a:rect b="b" l="l" r="r" t="t"/>
              <a:pathLst>
                <a:path extrusionOk="0" h="569" w="353">
                  <a:moveTo>
                    <a:pt x="294" y="1"/>
                  </a:moveTo>
                  <a:lnTo>
                    <a:pt x="1" y="13"/>
                  </a:lnTo>
                  <a:lnTo>
                    <a:pt x="63" y="568"/>
                  </a:lnTo>
                  <a:lnTo>
                    <a:pt x="352" y="530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7132016" y="1826434"/>
              <a:ext cx="73582" cy="116417"/>
            </a:xfrm>
            <a:custGeom>
              <a:rect b="b" l="l" r="r" t="t"/>
              <a:pathLst>
                <a:path extrusionOk="0" h="549" w="347">
                  <a:moveTo>
                    <a:pt x="293" y="0"/>
                  </a:moveTo>
                  <a:lnTo>
                    <a:pt x="0" y="22"/>
                  </a:lnTo>
                  <a:lnTo>
                    <a:pt x="58" y="548"/>
                  </a:lnTo>
                  <a:lnTo>
                    <a:pt x="347" y="506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7225106" y="1818164"/>
              <a:ext cx="73158" cy="111964"/>
            </a:xfrm>
            <a:custGeom>
              <a:rect b="b" l="l" r="r" t="t"/>
              <a:pathLst>
                <a:path extrusionOk="0" h="528" w="345">
                  <a:moveTo>
                    <a:pt x="291" y="1"/>
                  </a:moveTo>
                  <a:lnTo>
                    <a:pt x="0" y="26"/>
                  </a:lnTo>
                  <a:lnTo>
                    <a:pt x="54" y="527"/>
                  </a:lnTo>
                  <a:lnTo>
                    <a:pt x="345" y="489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7548486" y="1637919"/>
              <a:ext cx="73582" cy="167521"/>
            </a:xfrm>
            <a:custGeom>
              <a:rect b="b" l="l" r="r" t="t"/>
              <a:pathLst>
                <a:path extrusionOk="0" h="790" w="347">
                  <a:moveTo>
                    <a:pt x="270" y="0"/>
                  </a:moveTo>
                  <a:lnTo>
                    <a:pt x="0" y="30"/>
                  </a:lnTo>
                  <a:lnTo>
                    <a:pt x="69" y="669"/>
                  </a:lnTo>
                  <a:cubicBezTo>
                    <a:pt x="77" y="738"/>
                    <a:pt x="134" y="789"/>
                    <a:pt x="203" y="789"/>
                  </a:cubicBezTo>
                  <a:cubicBezTo>
                    <a:pt x="208" y="789"/>
                    <a:pt x="213" y="789"/>
                    <a:pt x="218" y="789"/>
                  </a:cubicBezTo>
                  <a:cubicBezTo>
                    <a:pt x="293" y="782"/>
                    <a:pt x="347" y="714"/>
                    <a:pt x="338" y="639"/>
                  </a:cubicBezTo>
                  <a:lnTo>
                    <a:pt x="27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7537883" y="1634314"/>
              <a:ext cx="73794" cy="167521"/>
            </a:xfrm>
            <a:custGeom>
              <a:rect b="b" l="l" r="r" t="t"/>
              <a:pathLst>
                <a:path extrusionOk="0" h="790" w="348">
                  <a:moveTo>
                    <a:pt x="271" y="0"/>
                  </a:moveTo>
                  <a:lnTo>
                    <a:pt x="1" y="30"/>
                  </a:lnTo>
                  <a:lnTo>
                    <a:pt x="69" y="668"/>
                  </a:lnTo>
                  <a:cubicBezTo>
                    <a:pt x="77" y="738"/>
                    <a:pt x="135" y="789"/>
                    <a:pt x="203" y="789"/>
                  </a:cubicBezTo>
                  <a:cubicBezTo>
                    <a:pt x="209" y="789"/>
                    <a:pt x="214" y="789"/>
                    <a:pt x="219" y="788"/>
                  </a:cubicBezTo>
                  <a:cubicBezTo>
                    <a:pt x="294" y="782"/>
                    <a:pt x="348" y="713"/>
                    <a:pt x="339" y="638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7572023" y="1751367"/>
              <a:ext cx="162856" cy="502140"/>
            </a:xfrm>
            <a:custGeom>
              <a:rect b="b" l="l" r="r" t="t"/>
              <a:pathLst>
                <a:path extrusionOk="0" h="2368" w="768">
                  <a:moveTo>
                    <a:pt x="572" y="1"/>
                  </a:moveTo>
                  <a:lnTo>
                    <a:pt x="0" y="2318"/>
                  </a:lnTo>
                  <a:lnTo>
                    <a:pt x="195" y="2367"/>
                  </a:lnTo>
                  <a:lnTo>
                    <a:pt x="767" y="48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7661933" y="1693477"/>
              <a:ext cx="92879" cy="166249"/>
            </a:xfrm>
            <a:custGeom>
              <a:rect b="b" l="l" r="r" t="t"/>
              <a:pathLst>
                <a:path extrusionOk="0" h="784" w="438">
                  <a:moveTo>
                    <a:pt x="222" y="1"/>
                  </a:moveTo>
                  <a:cubicBezTo>
                    <a:pt x="212" y="1"/>
                    <a:pt x="201" y="3"/>
                    <a:pt x="191" y="8"/>
                  </a:cubicBezTo>
                  <a:cubicBezTo>
                    <a:pt x="180" y="17"/>
                    <a:pt x="170" y="27"/>
                    <a:pt x="167" y="42"/>
                  </a:cubicBezTo>
                  <a:lnTo>
                    <a:pt x="0" y="719"/>
                  </a:lnTo>
                  <a:lnTo>
                    <a:pt x="266" y="784"/>
                  </a:lnTo>
                  <a:lnTo>
                    <a:pt x="433" y="107"/>
                  </a:lnTo>
                  <a:cubicBezTo>
                    <a:pt x="437" y="94"/>
                    <a:pt x="435" y="79"/>
                    <a:pt x="429" y="68"/>
                  </a:cubicBezTo>
                  <a:cubicBezTo>
                    <a:pt x="420" y="55"/>
                    <a:pt x="407" y="47"/>
                    <a:pt x="395" y="42"/>
                  </a:cubicBezTo>
                  <a:lnTo>
                    <a:pt x="232" y="2"/>
                  </a:lnTo>
                  <a:cubicBezTo>
                    <a:pt x="229" y="1"/>
                    <a:pt x="225" y="1"/>
                    <a:pt x="222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7660661" y="1919525"/>
              <a:ext cx="22266" cy="15692"/>
            </a:xfrm>
            <a:custGeom>
              <a:rect b="b" l="l" r="r" t="t"/>
              <a:pathLst>
                <a:path extrusionOk="0" h="74" w="105">
                  <a:moveTo>
                    <a:pt x="13" y="0"/>
                  </a:moveTo>
                  <a:lnTo>
                    <a:pt x="0" y="52"/>
                  </a:lnTo>
                  <a:lnTo>
                    <a:pt x="92" y="73"/>
                  </a:lnTo>
                  <a:lnTo>
                    <a:pt x="105" y="2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7655572" y="1939458"/>
              <a:ext cx="22478" cy="16116"/>
            </a:xfrm>
            <a:custGeom>
              <a:rect b="b" l="l" r="r" t="t"/>
              <a:pathLst>
                <a:path extrusionOk="0" h="76" w="106">
                  <a:moveTo>
                    <a:pt x="13" y="0"/>
                  </a:moveTo>
                  <a:lnTo>
                    <a:pt x="0" y="52"/>
                  </a:lnTo>
                  <a:lnTo>
                    <a:pt x="93" y="75"/>
                  </a:lnTo>
                  <a:lnTo>
                    <a:pt x="105" y="2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7651543" y="1961723"/>
              <a:ext cx="21841" cy="15692"/>
            </a:xfrm>
            <a:custGeom>
              <a:rect b="b" l="l" r="r" t="t"/>
              <a:pathLst>
                <a:path extrusionOk="0" h="74" w="103">
                  <a:moveTo>
                    <a:pt x="13" y="0"/>
                  </a:moveTo>
                  <a:lnTo>
                    <a:pt x="0" y="52"/>
                  </a:lnTo>
                  <a:lnTo>
                    <a:pt x="92" y="73"/>
                  </a:lnTo>
                  <a:lnTo>
                    <a:pt x="103" y="2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7666386" y="1847639"/>
              <a:ext cx="44743" cy="22902"/>
            </a:xfrm>
            <a:custGeom>
              <a:rect b="b" l="l" r="r" t="t"/>
              <a:pathLst>
                <a:path extrusionOk="0" h="108" w="211">
                  <a:moveTo>
                    <a:pt x="16" y="1"/>
                  </a:moveTo>
                  <a:lnTo>
                    <a:pt x="1" y="59"/>
                  </a:lnTo>
                  <a:lnTo>
                    <a:pt x="196" y="108"/>
                  </a:lnTo>
                  <a:lnTo>
                    <a:pt x="211" y="48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7707736" y="1745854"/>
              <a:ext cx="51105" cy="176004"/>
            </a:xfrm>
            <a:custGeom>
              <a:rect b="b" l="l" r="r" t="t"/>
              <a:pathLst>
                <a:path extrusionOk="0" h="830" w="241">
                  <a:moveTo>
                    <a:pt x="179" y="1"/>
                  </a:moveTo>
                  <a:cubicBezTo>
                    <a:pt x="174" y="1"/>
                    <a:pt x="168" y="4"/>
                    <a:pt x="168" y="10"/>
                  </a:cubicBezTo>
                  <a:cubicBezTo>
                    <a:pt x="166" y="18"/>
                    <a:pt x="170" y="25"/>
                    <a:pt x="176" y="27"/>
                  </a:cubicBezTo>
                  <a:lnTo>
                    <a:pt x="209" y="35"/>
                  </a:lnTo>
                  <a:lnTo>
                    <a:pt x="37" y="729"/>
                  </a:lnTo>
                  <a:cubicBezTo>
                    <a:pt x="31" y="729"/>
                    <a:pt x="22" y="729"/>
                    <a:pt x="16" y="761"/>
                  </a:cubicBezTo>
                  <a:cubicBezTo>
                    <a:pt x="1" y="817"/>
                    <a:pt x="39" y="830"/>
                    <a:pt x="39" y="830"/>
                  </a:cubicBezTo>
                  <a:cubicBezTo>
                    <a:pt x="39" y="830"/>
                    <a:pt x="46" y="804"/>
                    <a:pt x="50" y="785"/>
                  </a:cubicBezTo>
                  <a:lnTo>
                    <a:pt x="52" y="779"/>
                  </a:lnTo>
                  <a:lnTo>
                    <a:pt x="54" y="772"/>
                  </a:lnTo>
                  <a:lnTo>
                    <a:pt x="238" y="29"/>
                  </a:lnTo>
                  <a:cubicBezTo>
                    <a:pt x="241" y="20"/>
                    <a:pt x="236" y="14"/>
                    <a:pt x="228" y="12"/>
                  </a:cubicBezTo>
                  <a:lnTo>
                    <a:pt x="183" y="1"/>
                  </a:lnTo>
                  <a:cubicBezTo>
                    <a:pt x="182" y="1"/>
                    <a:pt x="180" y="1"/>
                    <a:pt x="179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7570539" y="2242905"/>
              <a:ext cx="43895" cy="18661"/>
            </a:xfrm>
            <a:custGeom>
              <a:rect b="b" l="l" r="r" t="t"/>
              <a:pathLst>
                <a:path extrusionOk="0" h="88" w="207">
                  <a:moveTo>
                    <a:pt x="12" y="0"/>
                  </a:moveTo>
                  <a:lnTo>
                    <a:pt x="1" y="41"/>
                  </a:lnTo>
                  <a:lnTo>
                    <a:pt x="196" y="88"/>
                  </a:lnTo>
                  <a:lnTo>
                    <a:pt x="207" y="4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7570115" y="2252447"/>
              <a:ext cx="37957" cy="31172"/>
            </a:xfrm>
            <a:custGeom>
              <a:rect b="b" l="l" r="r" t="t"/>
              <a:pathLst>
                <a:path extrusionOk="0" h="147" w="179">
                  <a:moveTo>
                    <a:pt x="16" y="0"/>
                  </a:moveTo>
                  <a:cubicBezTo>
                    <a:pt x="1" y="60"/>
                    <a:pt x="39" y="139"/>
                    <a:pt x="67" y="146"/>
                  </a:cubicBezTo>
                  <a:cubicBezTo>
                    <a:pt x="69" y="146"/>
                    <a:pt x="70" y="146"/>
                    <a:pt x="72" y="146"/>
                  </a:cubicBezTo>
                  <a:cubicBezTo>
                    <a:pt x="101" y="146"/>
                    <a:pt x="164" y="97"/>
                    <a:pt x="179" y="41"/>
                  </a:cubicBezTo>
                  <a:lnTo>
                    <a:pt x="97" y="1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7572871" y="2252447"/>
              <a:ext cx="35201" cy="16540"/>
            </a:xfrm>
            <a:custGeom>
              <a:rect b="b" l="l" r="r" t="t"/>
              <a:pathLst>
                <a:path extrusionOk="0" h="78" w="166">
                  <a:moveTo>
                    <a:pt x="3" y="0"/>
                  </a:moveTo>
                  <a:cubicBezTo>
                    <a:pt x="1" y="13"/>
                    <a:pt x="1" y="26"/>
                    <a:pt x="1" y="41"/>
                  </a:cubicBezTo>
                  <a:lnTo>
                    <a:pt x="151" y="77"/>
                  </a:lnTo>
                  <a:cubicBezTo>
                    <a:pt x="157" y="67"/>
                    <a:pt x="163" y="54"/>
                    <a:pt x="166" y="41"/>
                  </a:cubicBezTo>
                  <a:lnTo>
                    <a:pt x="84" y="1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2" name="Google Shape;1012;p19"/>
          <p:cNvGrpSpPr/>
          <p:nvPr/>
        </p:nvGrpSpPr>
        <p:grpSpPr>
          <a:xfrm>
            <a:off x="2916063" y="1403601"/>
            <a:ext cx="1463035" cy="3196903"/>
            <a:chOff x="2916063" y="1403601"/>
            <a:chExt cx="1463035" cy="3196903"/>
          </a:xfrm>
        </p:grpSpPr>
        <p:sp>
          <p:nvSpPr>
            <p:cNvPr id="1013" name="Google Shape;1013;p19"/>
            <p:cNvSpPr/>
            <p:nvPr/>
          </p:nvSpPr>
          <p:spPr>
            <a:xfrm>
              <a:off x="2916063" y="1403601"/>
              <a:ext cx="1463035" cy="3196903"/>
            </a:xfrm>
            <a:custGeom>
              <a:rect b="b" l="l" r="r" t="t"/>
              <a:pathLst>
                <a:path extrusionOk="0" h="15076" w="5814">
                  <a:moveTo>
                    <a:pt x="2907" y="0"/>
                  </a:moveTo>
                  <a:cubicBezTo>
                    <a:pt x="1301" y="0"/>
                    <a:pt x="1" y="806"/>
                    <a:pt x="1" y="1797"/>
                  </a:cubicBezTo>
                  <a:cubicBezTo>
                    <a:pt x="1" y="1825"/>
                    <a:pt x="1" y="1851"/>
                    <a:pt x="3" y="1879"/>
                  </a:cubicBezTo>
                  <a:lnTo>
                    <a:pt x="1" y="1879"/>
                  </a:lnTo>
                  <a:lnTo>
                    <a:pt x="1" y="15076"/>
                  </a:lnTo>
                  <a:lnTo>
                    <a:pt x="5813" y="15076"/>
                  </a:lnTo>
                  <a:lnTo>
                    <a:pt x="5813" y="1879"/>
                  </a:lnTo>
                  <a:lnTo>
                    <a:pt x="5809" y="1879"/>
                  </a:lnTo>
                  <a:cubicBezTo>
                    <a:pt x="5811" y="1851"/>
                    <a:pt x="5813" y="1825"/>
                    <a:pt x="5813" y="1797"/>
                  </a:cubicBezTo>
                  <a:cubicBezTo>
                    <a:pt x="5813" y="806"/>
                    <a:pt x="4511" y="0"/>
                    <a:pt x="2907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3736535" y="2252023"/>
              <a:ext cx="307264" cy="256371"/>
            </a:xfrm>
            <a:custGeom>
              <a:rect b="b" l="l" r="r" t="t"/>
              <a:pathLst>
                <a:path extrusionOk="0" h="1209" w="1449">
                  <a:moveTo>
                    <a:pt x="22" y="0"/>
                  </a:moveTo>
                  <a:cubicBezTo>
                    <a:pt x="14" y="0"/>
                    <a:pt x="8" y="4"/>
                    <a:pt x="5" y="11"/>
                  </a:cubicBezTo>
                  <a:cubicBezTo>
                    <a:pt x="0" y="19"/>
                    <a:pt x="5" y="30"/>
                    <a:pt x="13" y="34"/>
                  </a:cubicBezTo>
                  <a:cubicBezTo>
                    <a:pt x="26" y="41"/>
                    <a:pt x="998" y="439"/>
                    <a:pt x="1228" y="1009"/>
                  </a:cubicBezTo>
                  <a:cubicBezTo>
                    <a:pt x="1230" y="1013"/>
                    <a:pt x="1247" y="1116"/>
                    <a:pt x="1395" y="1193"/>
                  </a:cubicBezTo>
                  <a:cubicBezTo>
                    <a:pt x="1397" y="1195"/>
                    <a:pt x="1425" y="1208"/>
                    <a:pt x="1432" y="1208"/>
                  </a:cubicBezTo>
                  <a:cubicBezTo>
                    <a:pt x="1432" y="1208"/>
                    <a:pt x="1433" y="1208"/>
                    <a:pt x="1433" y="1208"/>
                  </a:cubicBezTo>
                  <a:cubicBezTo>
                    <a:pt x="1442" y="1206"/>
                    <a:pt x="1448" y="1195"/>
                    <a:pt x="1444" y="1187"/>
                  </a:cubicBezTo>
                  <a:cubicBezTo>
                    <a:pt x="1260" y="583"/>
                    <a:pt x="80" y="26"/>
                    <a:pt x="30" y="2"/>
                  </a:cubicBezTo>
                  <a:cubicBezTo>
                    <a:pt x="27" y="1"/>
                    <a:pt x="25" y="0"/>
                    <a:pt x="2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3694761" y="2313943"/>
              <a:ext cx="382119" cy="120870"/>
            </a:xfrm>
            <a:custGeom>
              <a:rect b="b" l="l" r="r" t="t"/>
              <a:pathLst>
                <a:path extrusionOk="0" h="570" w="1802">
                  <a:moveTo>
                    <a:pt x="258" y="1"/>
                  </a:moveTo>
                  <a:cubicBezTo>
                    <a:pt x="171" y="1"/>
                    <a:pt x="89" y="11"/>
                    <a:pt x="15" y="34"/>
                  </a:cubicBezTo>
                  <a:cubicBezTo>
                    <a:pt x="5" y="38"/>
                    <a:pt x="0" y="46"/>
                    <a:pt x="2" y="57"/>
                  </a:cubicBezTo>
                  <a:cubicBezTo>
                    <a:pt x="5" y="61"/>
                    <a:pt x="32" y="79"/>
                    <a:pt x="37" y="81"/>
                  </a:cubicBezTo>
                  <a:cubicBezTo>
                    <a:pt x="105" y="116"/>
                    <a:pt x="162" y="126"/>
                    <a:pt x="204" y="126"/>
                  </a:cubicBezTo>
                  <a:cubicBezTo>
                    <a:pt x="252" y="126"/>
                    <a:pt x="281" y="113"/>
                    <a:pt x="283" y="113"/>
                  </a:cubicBezTo>
                  <a:cubicBezTo>
                    <a:pt x="344" y="100"/>
                    <a:pt x="408" y="94"/>
                    <a:pt x="473" y="94"/>
                  </a:cubicBezTo>
                  <a:cubicBezTo>
                    <a:pt x="1052" y="94"/>
                    <a:pt x="1760" y="561"/>
                    <a:pt x="1772" y="567"/>
                  </a:cubicBezTo>
                  <a:cubicBezTo>
                    <a:pt x="1774" y="569"/>
                    <a:pt x="1777" y="570"/>
                    <a:pt x="1780" y="570"/>
                  </a:cubicBezTo>
                  <a:cubicBezTo>
                    <a:pt x="1787" y="570"/>
                    <a:pt x="1792" y="566"/>
                    <a:pt x="1795" y="560"/>
                  </a:cubicBezTo>
                  <a:cubicBezTo>
                    <a:pt x="1802" y="552"/>
                    <a:pt x="1797" y="541"/>
                    <a:pt x="1789" y="537"/>
                  </a:cubicBezTo>
                  <a:cubicBezTo>
                    <a:pt x="1747" y="512"/>
                    <a:pt x="878" y="1"/>
                    <a:pt x="25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3717875" y="2242693"/>
              <a:ext cx="171338" cy="117477"/>
            </a:xfrm>
            <a:custGeom>
              <a:rect b="b" l="l" r="r" t="t"/>
              <a:pathLst>
                <a:path extrusionOk="0" h="554" w="808">
                  <a:moveTo>
                    <a:pt x="327" y="0"/>
                  </a:moveTo>
                  <a:cubicBezTo>
                    <a:pt x="248" y="0"/>
                    <a:pt x="168" y="29"/>
                    <a:pt x="125" y="113"/>
                  </a:cubicBezTo>
                  <a:cubicBezTo>
                    <a:pt x="46" y="260"/>
                    <a:pt x="1" y="434"/>
                    <a:pt x="127" y="502"/>
                  </a:cubicBezTo>
                  <a:cubicBezTo>
                    <a:pt x="198" y="539"/>
                    <a:pt x="295" y="554"/>
                    <a:pt x="385" y="554"/>
                  </a:cubicBezTo>
                  <a:cubicBezTo>
                    <a:pt x="457" y="554"/>
                    <a:pt x="525" y="544"/>
                    <a:pt x="572" y="530"/>
                  </a:cubicBezTo>
                  <a:cubicBezTo>
                    <a:pt x="677" y="500"/>
                    <a:pt x="791" y="400"/>
                    <a:pt x="799" y="331"/>
                  </a:cubicBezTo>
                  <a:cubicBezTo>
                    <a:pt x="808" y="262"/>
                    <a:pt x="793" y="200"/>
                    <a:pt x="729" y="166"/>
                  </a:cubicBezTo>
                  <a:cubicBezTo>
                    <a:pt x="664" y="132"/>
                    <a:pt x="585" y="91"/>
                    <a:pt x="489" y="40"/>
                  </a:cubicBezTo>
                  <a:cubicBezTo>
                    <a:pt x="447" y="17"/>
                    <a:pt x="387" y="0"/>
                    <a:pt x="32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3927806" y="2331331"/>
              <a:ext cx="150981" cy="152890"/>
            </a:xfrm>
            <a:custGeom>
              <a:rect b="b" l="l" r="r" t="t"/>
              <a:pathLst>
                <a:path extrusionOk="0" h="721" w="712">
                  <a:moveTo>
                    <a:pt x="186" y="0"/>
                  </a:moveTo>
                  <a:cubicBezTo>
                    <a:pt x="145" y="0"/>
                    <a:pt x="105" y="21"/>
                    <a:pt x="71" y="52"/>
                  </a:cubicBezTo>
                  <a:cubicBezTo>
                    <a:pt x="19" y="97"/>
                    <a:pt x="0" y="247"/>
                    <a:pt x="34" y="352"/>
                  </a:cubicBezTo>
                  <a:cubicBezTo>
                    <a:pt x="69" y="457"/>
                    <a:pt x="180" y="635"/>
                    <a:pt x="308" y="703"/>
                  </a:cubicBezTo>
                  <a:cubicBezTo>
                    <a:pt x="331" y="715"/>
                    <a:pt x="354" y="720"/>
                    <a:pt x="376" y="720"/>
                  </a:cubicBezTo>
                  <a:cubicBezTo>
                    <a:pt x="478" y="720"/>
                    <a:pt x="568" y="606"/>
                    <a:pt x="632" y="485"/>
                  </a:cubicBezTo>
                  <a:cubicBezTo>
                    <a:pt x="711" y="337"/>
                    <a:pt x="583" y="194"/>
                    <a:pt x="486" y="142"/>
                  </a:cubicBezTo>
                  <a:cubicBezTo>
                    <a:pt x="392" y="93"/>
                    <a:pt x="311" y="50"/>
                    <a:pt x="246" y="16"/>
                  </a:cubicBezTo>
                  <a:cubicBezTo>
                    <a:pt x="226" y="5"/>
                    <a:pt x="206" y="0"/>
                    <a:pt x="18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3713422" y="2235059"/>
              <a:ext cx="373849" cy="256584"/>
            </a:xfrm>
            <a:custGeom>
              <a:rect b="b" l="l" r="r" t="t"/>
              <a:pathLst>
                <a:path extrusionOk="0" h="1210" w="1763">
                  <a:moveTo>
                    <a:pt x="347" y="37"/>
                  </a:moveTo>
                  <a:cubicBezTo>
                    <a:pt x="408" y="37"/>
                    <a:pt x="468" y="54"/>
                    <a:pt x="510" y="76"/>
                  </a:cubicBezTo>
                  <a:cubicBezTo>
                    <a:pt x="606" y="127"/>
                    <a:pt x="685" y="168"/>
                    <a:pt x="750" y="202"/>
                  </a:cubicBezTo>
                  <a:cubicBezTo>
                    <a:pt x="814" y="236"/>
                    <a:pt x="829" y="298"/>
                    <a:pt x="820" y="367"/>
                  </a:cubicBezTo>
                  <a:cubicBezTo>
                    <a:pt x="812" y="436"/>
                    <a:pt x="698" y="536"/>
                    <a:pt x="593" y="566"/>
                  </a:cubicBezTo>
                  <a:cubicBezTo>
                    <a:pt x="546" y="580"/>
                    <a:pt x="478" y="590"/>
                    <a:pt x="406" y="590"/>
                  </a:cubicBezTo>
                  <a:cubicBezTo>
                    <a:pt x="316" y="590"/>
                    <a:pt x="219" y="575"/>
                    <a:pt x="148" y="538"/>
                  </a:cubicBezTo>
                  <a:cubicBezTo>
                    <a:pt x="22" y="470"/>
                    <a:pt x="67" y="296"/>
                    <a:pt x="146" y="149"/>
                  </a:cubicBezTo>
                  <a:cubicBezTo>
                    <a:pt x="189" y="65"/>
                    <a:pt x="268" y="37"/>
                    <a:pt x="347" y="37"/>
                  </a:cubicBezTo>
                  <a:close/>
                  <a:moveTo>
                    <a:pt x="1195" y="454"/>
                  </a:moveTo>
                  <a:cubicBezTo>
                    <a:pt x="1215" y="454"/>
                    <a:pt x="1236" y="459"/>
                    <a:pt x="1257" y="470"/>
                  </a:cubicBezTo>
                  <a:cubicBezTo>
                    <a:pt x="1322" y="504"/>
                    <a:pt x="1401" y="547"/>
                    <a:pt x="1497" y="596"/>
                  </a:cubicBezTo>
                  <a:cubicBezTo>
                    <a:pt x="1594" y="648"/>
                    <a:pt x="1722" y="791"/>
                    <a:pt x="1643" y="939"/>
                  </a:cubicBezTo>
                  <a:cubicBezTo>
                    <a:pt x="1579" y="1060"/>
                    <a:pt x="1489" y="1174"/>
                    <a:pt x="1387" y="1174"/>
                  </a:cubicBezTo>
                  <a:cubicBezTo>
                    <a:pt x="1365" y="1174"/>
                    <a:pt x="1342" y="1169"/>
                    <a:pt x="1319" y="1157"/>
                  </a:cubicBezTo>
                  <a:cubicBezTo>
                    <a:pt x="1191" y="1089"/>
                    <a:pt x="1080" y="911"/>
                    <a:pt x="1045" y="806"/>
                  </a:cubicBezTo>
                  <a:cubicBezTo>
                    <a:pt x="1011" y="701"/>
                    <a:pt x="1030" y="551"/>
                    <a:pt x="1082" y="504"/>
                  </a:cubicBezTo>
                  <a:cubicBezTo>
                    <a:pt x="1116" y="474"/>
                    <a:pt x="1154" y="454"/>
                    <a:pt x="1195" y="454"/>
                  </a:cubicBezTo>
                  <a:close/>
                  <a:moveTo>
                    <a:pt x="348" y="0"/>
                  </a:moveTo>
                  <a:cubicBezTo>
                    <a:pt x="256" y="0"/>
                    <a:pt x="165" y="35"/>
                    <a:pt x="114" y="131"/>
                  </a:cubicBezTo>
                  <a:cubicBezTo>
                    <a:pt x="0" y="343"/>
                    <a:pt x="9" y="504"/>
                    <a:pt x="133" y="570"/>
                  </a:cubicBezTo>
                  <a:cubicBezTo>
                    <a:pt x="209" y="610"/>
                    <a:pt x="311" y="625"/>
                    <a:pt x="405" y="625"/>
                  </a:cubicBezTo>
                  <a:cubicBezTo>
                    <a:pt x="483" y="625"/>
                    <a:pt x="556" y="615"/>
                    <a:pt x="604" y="600"/>
                  </a:cubicBezTo>
                  <a:cubicBezTo>
                    <a:pt x="705" y="573"/>
                    <a:pt x="829" y="476"/>
                    <a:pt x="853" y="388"/>
                  </a:cubicBezTo>
                  <a:cubicBezTo>
                    <a:pt x="859" y="385"/>
                    <a:pt x="873" y="380"/>
                    <a:pt x="893" y="380"/>
                  </a:cubicBezTo>
                  <a:cubicBezTo>
                    <a:pt x="914" y="380"/>
                    <a:pt x="939" y="385"/>
                    <a:pt x="968" y="401"/>
                  </a:cubicBezTo>
                  <a:cubicBezTo>
                    <a:pt x="1032" y="433"/>
                    <a:pt x="1043" y="483"/>
                    <a:pt x="1045" y="491"/>
                  </a:cubicBezTo>
                  <a:cubicBezTo>
                    <a:pt x="987" y="562"/>
                    <a:pt x="979" y="718"/>
                    <a:pt x="1011" y="817"/>
                  </a:cubicBezTo>
                  <a:cubicBezTo>
                    <a:pt x="1045" y="922"/>
                    <a:pt x="1163" y="1114"/>
                    <a:pt x="1302" y="1187"/>
                  </a:cubicBezTo>
                  <a:cubicBezTo>
                    <a:pt x="1330" y="1202"/>
                    <a:pt x="1358" y="1209"/>
                    <a:pt x="1387" y="1209"/>
                  </a:cubicBezTo>
                  <a:cubicBezTo>
                    <a:pt x="1486" y="1209"/>
                    <a:pt x="1588" y="1121"/>
                    <a:pt x="1675" y="956"/>
                  </a:cubicBezTo>
                  <a:cubicBezTo>
                    <a:pt x="1763" y="791"/>
                    <a:pt x="1634" y="628"/>
                    <a:pt x="1514" y="566"/>
                  </a:cubicBezTo>
                  <a:lnTo>
                    <a:pt x="1274" y="440"/>
                  </a:lnTo>
                  <a:cubicBezTo>
                    <a:pt x="1249" y="426"/>
                    <a:pt x="1223" y="419"/>
                    <a:pt x="1195" y="419"/>
                  </a:cubicBezTo>
                  <a:cubicBezTo>
                    <a:pt x="1169" y="419"/>
                    <a:pt x="1142" y="425"/>
                    <a:pt x="1116" y="438"/>
                  </a:cubicBezTo>
                  <a:cubicBezTo>
                    <a:pt x="1090" y="410"/>
                    <a:pt x="1056" y="382"/>
                    <a:pt x="996" y="350"/>
                  </a:cubicBezTo>
                  <a:cubicBezTo>
                    <a:pt x="936" y="320"/>
                    <a:pt x="895" y="307"/>
                    <a:pt x="857" y="301"/>
                  </a:cubicBezTo>
                  <a:cubicBezTo>
                    <a:pt x="848" y="243"/>
                    <a:pt x="818" y="198"/>
                    <a:pt x="767" y="170"/>
                  </a:cubicBezTo>
                  <a:lnTo>
                    <a:pt x="527" y="44"/>
                  </a:lnTo>
                  <a:cubicBezTo>
                    <a:pt x="477" y="18"/>
                    <a:pt x="412" y="0"/>
                    <a:pt x="3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3207890" y="1631557"/>
              <a:ext cx="824884" cy="512107"/>
            </a:xfrm>
            <a:custGeom>
              <a:rect b="b" l="l" r="r" t="t"/>
              <a:pathLst>
                <a:path extrusionOk="0" h="2415" w="3890"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2146"/>
                  </a:lnTo>
                  <a:cubicBezTo>
                    <a:pt x="0" y="2294"/>
                    <a:pt x="120" y="2414"/>
                    <a:pt x="268" y="2414"/>
                  </a:cubicBezTo>
                  <a:lnTo>
                    <a:pt x="3622" y="2414"/>
                  </a:lnTo>
                  <a:cubicBezTo>
                    <a:pt x="3770" y="2414"/>
                    <a:pt x="3890" y="2294"/>
                    <a:pt x="3890" y="2146"/>
                  </a:cubicBezTo>
                  <a:lnTo>
                    <a:pt x="3890" y="268"/>
                  </a:lnTo>
                  <a:cubicBezTo>
                    <a:pt x="3890" y="120"/>
                    <a:pt x="3770" y="0"/>
                    <a:pt x="36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3406795" y="1672908"/>
              <a:ext cx="522921" cy="429406"/>
            </a:xfrm>
            <a:custGeom>
              <a:rect b="b" l="l" r="r" t="t"/>
              <a:pathLst>
                <a:path extrusionOk="0" h="2025" w="2466">
                  <a:moveTo>
                    <a:pt x="0" y="0"/>
                  </a:moveTo>
                  <a:lnTo>
                    <a:pt x="0" y="2024"/>
                  </a:lnTo>
                  <a:lnTo>
                    <a:pt x="2466" y="2024"/>
                  </a:lnTo>
                  <a:lnTo>
                    <a:pt x="2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3266417" y="1672908"/>
              <a:ext cx="97968" cy="429406"/>
            </a:xfrm>
            <a:custGeom>
              <a:rect b="b" l="l" r="r" t="t"/>
              <a:pathLst>
                <a:path extrusionOk="0" h="2025" w="462">
                  <a:moveTo>
                    <a:pt x="1" y="0"/>
                  </a:moveTo>
                  <a:lnTo>
                    <a:pt x="1" y="2024"/>
                  </a:lnTo>
                  <a:lnTo>
                    <a:pt x="461" y="2024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3266417" y="1748186"/>
              <a:ext cx="97968" cy="212"/>
            </a:xfrm>
            <a:custGeom>
              <a:rect b="b" l="l" r="r" t="t"/>
              <a:pathLst>
                <a:path extrusionOk="0" fill="none" h="1" w="462">
                  <a:moveTo>
                    <a:pt x="1" y="1"/>
                  </a:moveTo>
                  <a:lnTo>
                    <a:pt x="46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3266417" y="1840005"/>
              <a:ext cx="97968" cy="212"/>
            </a:xfrm>
            <a:custGeom>
              <a:rect b="b" l="l" r="r" t="t"/>
              <a:pathLst>
                <a:path extrusionOk="0" fill="none" h="1" w="462">
                  <a:moveTo>
                    <a:pt x="1" y="0"/>
                  </a:moveTo>
                  <a:lnTo>
                    <a:pt x="461" y="0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9"/>
            <p:cNvSpPr/>
            <p:nvPr/>
          </p:nvSpPr>
          <p:spPr>
            <a:xfrm>
              <a:off x="3266417" y="1931824"/>
              <a:ext cx="97968" cy="212"/>
            </a:xfrm>
            <a:custGeom>
              <a:rect b="b" l="l" r="r" t="t"/>
              <a:pathLst>
                <a:path extrusionOk="0" fill="none" h="1" w="462">
                  <a:moveTo>
                    <a:pt x="1" y="0"/>
                  </a:moveTo>
                  <a:lnTo>
                    <a:pt x="461" y="0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9"/>
            <p:cNvSpPr/>
            <p:nvPr/>
          </p:nvSpPr>
          <p:spPr>
            <a:xfrm>
              <a:off x="3266417" y="2023431"/>
              <a:ext cx="97968" cy="212"/>
            </a:xfrm>
            <a:custGeom>
              <a:rect b="b" l="l" r="r" t="t"/>
              <a:pathLst>
                <a:path extrusionOk="0" fill="none" h="1" w="462">
                  <a:moveTo>
                    <a:pt x="1" y="1"/>
                  </a:moveTo>
                  <a:lnTo>
                    <a:pt x="461" y="1"/>
                  </a:ln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9"/>
            <p:cNvSpPr/>
            <p:nvPr/>
          </p:nvSpPr>
          <p:spPr>
            <a:xfrm>
              <a:off x="3266417" y="1872661"/>
              <a:ext cx="97968" cy="29687"/>
            </a:xfrm>
            <a:custGeom>
              <a:rect b="b" l="l" r="r" t="t"/>
              <a:pathLst>
                <a:path extrusionOk="0" h="140" w="462">
                  <a:moveTo>
                    <a:pt x="1" y="1"/>
                  </a:moveTo>
                  <a:lnTo>
                    <a:pt x="1" y="140"/>
                  </a:lnTo>
                  <a:lnTo>
                    <a:pt x="461" y="140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3625208" y="1783387"/>
              <a:ext cx="25658" cy="23538"/>
            </a:xfrm>
            <a:custGeom>
              <a:rect b="b" l="l" r="r" t="t"/>
              <a:pathLst>
                <a:path extrusionOk="0" h="111" w="121">
                  <a:moveTo>
                    <a:pt x="61" y="1"/>
                  </a:moveTo>
                  <a:cubicBezTo>
                    <a:pt x="47" y="1"/>
                    <a:pt x="33" y="6"/>
                    <a:pt x="22" y="17"/>
                  </a:cubicBezTo>
                  <a:cubicBezTo>
                    <a:pt x="1" y="38"/>
                    <a:pt x="1" y="73"/>
                    <a:pt x="22" y="94"/>
                  </a:cubicBezTo>
                  <a:cubicBezTo>
                    <a:pt x="33" y="105"/>
                    <a:pt x="47" y="110"/>
                    <a:pt x="61" y="110"/>
                  </a:cubicBezTo>
                  <a:cubicBezTo>
                    <a:pt x="75" y="110"/>
                    <a:pt x="88" y="105"/>
                    <a:pt x="99" y="94"/>
                  </a:cubicBezTo>
                  <a:cubicBezTo>
                    <a:pt x="121" y="73"/>
                    <a:pt x="121" y="38"/>
                    <a:pt x="99" y="17"/>
                  </a:cubicBezTo>
                  <a:cubicBezTo>
                    <a:pt x="88" y="6"/>
                    <a:pt x="75" y="1"/>
                    <a:pt x="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3626693" y="1748186"/>
              <a:ext cx="58314" cy="55558"/>
            </a:xfrm>
            <a:custGeom>
              <a:rect b="b" l="l" r="r" t="t"/>
              <a:pathLst>
                <a:path extrusionOk="0" h="262" w="275">
                  <a:moveTo>
                    <a:pt x="141" y="1"/>
                  </a:moveTo>
                  <a:lnTo>
                    <a:pt x="34" y="108"/>
                  </a:lnTo>
                  <a:cubicBezTo>
                    <a:pt x="15" y="129"/>
                    <a:pt x="0" y="185"/>
                    <a:pt x="45" y="230"/>
                  </a:cubicBezTo>
                  <a:cubicBezTo>
                    <a:pt x="68" y="253"/>
                    <a:pt x="92" y="262"/>
                    <a:pt x="114" y="262"/>
                  </a:cubicBezTo>
                  <a:cubicBezTo>
                    <a:pt x="136" y="262"/>
                    <a:pt x="154" y="253"/>
                    <a:pt x="167" y="241"/>
                  </a:cubicBezTo>
                  <a:lnTo>
                    <a:pt x="274" y="134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3644293" y="1422261"/>
              <a:ext cx="366639" cy="366639"/>
            </a:xfrm>
            <a:custGeom>
              <a:rect b="b" l="l" r="r" t="t"/>
              <a:pathLst>
                <a:path extrusionOk="0" h="1729" w="1729">
                  <a:moveTo>
                    <a:pt x="1568" y="0"/>
                  </a:moveTo>
                  <a:lnTo>
                    <a:pt x="1" y="1568"/>
                  </a:lnTo>
                  <a:lnTo>
                    <a:pt x="159" y="1728"/>
                  </a:lnTo>
                  <a:lnTo>
                    <a:pt x="1729" y="16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3644293" y="1735887"/>
              <a:ext cx="53013" cy="53013"/>
            </a:xfrm>
            <a:custGeom>
              <a:rect b="b" l="l" r="r" t="t"/>
              <a:pathLst>
                <a:path extrusionOk="0" h="250" w="250">
                  <a:moveTo>
                    <a:pt x="91" y="1"/>
                  </a:moveTo>
                  <a:lnTo>
                    <a:pt x="1" y="89"/>
                  </a:lnTo>
                  <a:lnTo>
                    <a:pt x="159" y="249"/>
                  </a:lnTo>
                  <a:lnTo>
                    <a:pt x="249" y="159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3958554" y="1423110"/>
              <a:ext cx="53013" cy="52801"/>
            </a:xfrm>
            <a:custGeom>
              <a:rect b="b" l="l" r="r" t="t"/>
              <a:pathLst>
                <a:path extrusionOk="0" h="249" w="250">
                  <a:moveTo>
                    <a:pt x="88" y="0"/>
                  </a:moveTo>
                  <a:lnTo>
                    <a:pt x="1" y="88"/>
                  </a:lnTo>
                  <a:lnTo>
                    <a:pt x="159" y="249"/>
                  </a:lnTo>
                  <a:lnTo>
                    <a:pt x="249" y="15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3981667" y="1412719"/>
              <a:ext cx="38382" cy="38806"/>
            </a:xfrm>
            <a:custGeom>
              <a:rect b="b" l="l" r="r" t="t"/>
              <a:pathLst>
                <a:path extrusionOk="0" h="183" w="181">
                  <a:moveTo>
                    <a:pt x="89" y="0"/>
                  </a:moveTo>
                  <a:cubicBezTo>
                    <a:pt x="74" y="0"/>
                    <a:pt x="61" y="6"/>
                    <a:pt x="52" y="17"/>
                  </a:cubicBezTo>
                  <a:lnTo>
                    <a:pt x="1" y="66"/>
                  </a:lnTo>
                  <a:lnTo>
                    <a:pt x="114" y="182"/>
                  </a:lnTo>
                  <a:lnTo>
                    <a:pt x="166" y="131"/>
                  </a:lnTo>
                  <a:cubicBezTo>
                    <a:pt x="177" y="122"/>
                    <a:pt x="181" y="107"/>
                    <a:pt x="181" y="94"/>
                  </a:cubicBezTo>
                  <a:cubicBezTo>
                    <a:pt x="181" y="79"/>
                    <a:pt x="177" y="66"/>
                    <a:pt x="166" y="56"/>
                  </a:cubicBezTo>
                  <a:lnTo>
                    <a:pt x="127" y="17"/>
                  </a:lnTo>
                  <a:cubicBezTo>
                    <a:pt x="117" y="6"/>
                    <a:pt x="104" y="0"/>
                    <a:pt x="8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3745654" y="1636010"/>
              <a:ext cx="50044" cy="50256"/>
            </a:xfrm>
            <a:custGeom>
              <a:rect b="b" l="l" r="r" t="t"/>
              <a:pathLst>
                <a:path extrusionOk="0" h="237" w="236">
                  <a:moveTo>
                    <a:pt x="77" y="1"/>
                  </a:moveTo>
                  <a:lnTo>
                    <a:pt x="0" y="78"/>
                  </a:lnTo>
                  <a:lnTo>
                    <a:pt x="161" y="236"/>
                  </a:lnTo>
                  <a:lnTo>
                    <a:pt x="236" y="161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3877762" y="1464672"/>
              <a:ext cx="129988" cy="134865"/>
            </a:xfrm>
            <a:custGeom>
              <a:rect b="b" l="l" r="r" t="t"/>
              <a:pathLst>
                <a:path extrusionOk="0" h="636" w="613">
                  <a:moveTo>
                    <a:pt x="573" y="1"/>
                  </a:moveTo>
                  <a:cubicBezTo>
                    <a:pt x="569" y="1"/>
                    <a:pt x="566" y="2"/>
                    <a:pt x="564" y="6"/>
                  </a:cubicBezTo>
                  <a:cubicBezTo>
                    <a:pt x="557" y="10"/>
                    <a:pt x="557" y="18"/>
                    <a:pt x="564" y="23"/>
                  </a:cubicBezTo>
                  <a:lnTo>
                    <a:pt x="579" y="40"/>
                  </a:lnTo>
                  <a:lnTo>
                    <a:pt x="7" y="612"/>
                  </a:lnTo>
                  <a:cubicBezTo>
                    <a:pt x="0" y="618"/>
                    <a:pt x="0" y="625"/>
                    <a:pt x="7" y="631"/>
                  </a:cubicBezTo>
                  <a:cubicBezTo>
                    <a:pt x="9" y="634"/>
                    <a:pt x="12" y="636"/>
                    <a:pt x="16" y="636"/>
                  </a:cubicBezTo>
                  <a:cubicBezTo>
                    <a:pt x="19" y="636"/>
                    <a:pt x="23" y="634"/>
                    <a:pt x="26" y="631"/>
                  </a:cubicBezTo>
                  <a:lnTo>
                    <a:pt x="607" y="48"/>
                  </a:lnTo>
                  <a:cubicBezTo>
                    <a:pt x="613" y="44"/>
                    <a:pt x="613" y="36"/>
                    <a:pt x="607" y="29"/>
                  </a:cubicBezTo>
                  <a:lnTo>
                    <a:pt x="583" y="6"/>
                  </a:lnTo>
                  <a:cubicBezTo>
                    <a:pt x="580" y="2"/>
                    <a:pt x="576" y="1"/>
                    <a:pt x="5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9"/>
            <p:cNvSpPr/>
            <p:nvPr/>
          </p:nvSpPr>
          <p:spPr>
            <a:xfrm>
              <a:off x="3675677" y="1663365"/>
              <a:ext cx="58314" cy="53225"/>
            </a:xfrm>
            <a:custGeom>
              <a:rect b="b" l="l" r="r" t="t"/>
              <a:pathLst>
                <a:path extrusionOk="0" h="251" w="275">
                  <a:moveTo>
                    <a:pt x="249" y="0"/>
                  </a:moveTo>
                  <a:cubicBezTo>
                    <a:pt x="219" y="0"/>
                    <a:pt x="187" y="36"/>
                    <a:pt x="174" y="47"/>
                  </a:cubicBezTo>
                  <a:cubicBezTo>
                    <a:pt x="159" y="65"/>
                    <a:pt x="174" y="88"/>
                    <a:pt x="142" y="118"/>
                  </a:cubicBezTo>
                  <a:cubicBezTo>
                    <a:pt x="112" y="150"/>
                    <a:pt x="88" y="135"/>
                    <a:pt x="71" y="150"/>
                  </a:cubicBezTo>
                  <a:cubicBezTo>
                    <a:pt x="56" y="167"/>
                    <a:pt x="0" y="217"/>
                    <a:pt x="35" y="251"/>
                  </a:cubicBezTo>
                  <a:lnTo>
                    <a:pt x="155" y="131"/>
                  </a:lnTo>
                  <a:lnTo>
                    <a:pt x="275" y="11"/>
                  </a:lnTo>
                  <a:cubicBezTo>
                    <a:pt x="267" y="3"/>
                    <a:pt x="258" y="0"/>
                    <a:pt x="2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9"/>
            <p:cNvSpPr/>
            <p:nvPr/>
          </p:nvSpPr>
          <p:spPr>
            <a:xfrm>
              <a:off x="3637507" y="1757305"/>
              <a:ext cx="37957" cy="37957"/>
            </a:xfrm>
            <a:custGeom>
              <a:rect b="b" l="l" r="r" t="t"/>
              <a:pathLst>
                <a:path extrusionOk="0" h="179" w="179">
                  <a:moveTo>
                    <a:pt x="45" y="1"/>
                  </a:moveTo>
                  <a:lnTo>
                    <a:pt x="0" y="46"/>
                  </a:lnTo>
                  <a:lnTo>
                    <a:pt x="133" y="178"/>
                  </a:lnTo>
                  <a:lnTo>
                    <a:pt x="178" y="13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3459384" y="2230606"/>
              <a:ext cx="98816" cy="92455"/>
            </a:xfrm>
            <a:custGeom>
              <a:rect b="b" l="l" r="r" t="t"/>
              <a:pathLst>
                <a:path extrusionOk="0" h="436" w="466">
                  <a:moveTo>
                    <a:pt x="354" y="0"/>
                  </a:moveTo>
                  <a:lnTo>
                    <a:pt x="1" y="127"/>
                  </a:lnTo>
                  <a:lnTo>
                    <a:pt x="112" y="435"/>
                  </a:lnTo>
                  <a:lnTo>
                    <a:pt x="466" y="309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9"/>
            <p:cNvSpPr/>
            <p:nvPr/>
          </p:nvSpPr>
          <p:spPr>
            <a:xfrm>
              <a:off x="3469986" y="2278318"/>
              <a:ext cx="27355" cy="12935"/>
            </a:xfrm>
            <a:custGeom>
              <a:rect b="b" l="l" r="r" t="t"/>
              <a:pathLst>
                <a:path extrusionOk="0" h="61" w="129">
                  <a:moveTo>
                    <a:pt x="122" y="0"/>
                  </a:moveTo>
                  <a:lnTo>
                    <a:pt x="0" y="45"/>
                  </a:lnTo>
                  <a:lnTo>
                    <a:pt x="7" y="60"/>
                  </a:lnTo>
                  <a:lnTo>
                    <a:pt x="129" y="1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3493524" y="2276833"/>
              <a:ext cx="6998" cy="6150"/>
            </a:xfrm>
            <a:custGeom>
              <a:rect b="b" l="l" r="r" t="t"/>
              <a:pathLst>
                <a:path extrusionOk="0" h="29" w="33">
                  <a:moveTo>
                    <a:pt x="16" y="0"/>
                  </a:moveTo>
                  <a:cubicBezTo>
                    <a:pt x="14" y="0"/>
                    <a:pt x="13" y="0"/>
                    <a:pt x="11" y="1"/>
                  </a:cubicBezTo>
                  <a:cubicBezTo>
                    <a:pt x="3" y="3"/>
                    <a:pt x="1" y="11"/>
                    <a:pt x="3" y="18"/>
                  </a:cubicBezTo>
                  <a:cubicBezTo>
                    <a:pt x="4" y="24"/>
                    <a:pt x="9" y="28"/>
                    <a:pt x="14" y="28"/>
                  </a:cubicBezTo>
                  <a:cubicBezTo>
                    <a:pt x="16" y="28"/>
                    <a:pt x="18" y="28"/>
                    <a:pt x="20" y="26"/>
                  </a:cubicBezTo>
                  <a:cubicBezTo>
                    <a:pt x="28" y="24"/>
                    <a:pt x="33" y="16"/>
                    <a:pt x="28" y="9"/>
                  </a:cubicBezTo>
                  <a:cubicBezTo>
                    <a:pt x="27" y="3"/>
                    <a:pt x="21" y="0"/>
                    <a:pt x="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3508156" y="2248206"/>
              <a:ext cx="17388" cy="17176"/>
            </a:xfrm>
            <a:custGeom>
              <a:rect b="b" l="l" r="r" t="t"/>
              <a:pathLst>
                <a:path extrusionOk="0" h="81" w="82">
                  <a:moveTo>
                    <a:pt x="60" y="1"/>
                  </a:moveTo>
                  <a:lnTo>
                    <a:pt x="0" y="22"/>
                  </a:lnTo>
                  <a:lnTo>
                    <a:pt x="21" y="80"/>
                  </a:lnTo>
                  <a:lnTo>
                    <a:pt x="81" y="5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3518546" y="2278742"/>
              <a:ext cx="17388" cy="17388"/>
            </a:xfrm>
            <a:custGeom>
              <a:rect b="b" l="l" r="r" t="t"/>
              <a:pathLst>
                <a:path extrusionOk="0" h="82" w="82">
                  <a:moveTo>
                    <a:pt x="60" y="0"/>
                  </a:moveTo>
                  <a:lnTo>
                    <a:pt x="0" y="22"/>
                  </a:lnTo>
                  <a:lnTo>
                    <a:pt x="22" y="82"/>
                  </a:lnTo>
                  <a:lnTo>
                    <a:pt x="82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3460444" y="2254992"/>
              <a:ext cx="30960" cy="68493"/>
            </a:xfrm>
            <a:custGeom>
              <a:rect b="b" l="l" r="r" t="t"/>
              <a:pathLst>
                <a:path extrusionOk="0" h="323" w="146">
                  <a:moveTo>
                    <a:pt x="34" y="1"/>
                  </a:moveTo>
                  <a:lnTo>
                    <a:pt x="0" y="14"/>
                  </a:lnTo>
                  <a:lnTo>
                    <a:pt x="112" y="322"/>
                  </a:lnTo>
                  <a:lnTo>
                    <a:pt x="146" y="30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3265992" y="2247782"/>
              <a:ext cx="220535" cy="153314"/>
            </a:xfrm>
            <a:custGeom>
              <a:rect b="b" l="l" r="r" t="t"/>
              <a:pathLst>
                <a:path extrusionOk="0" h="723" w="1040">
                  <a:moveTo>
                    <a:pt x="896" y="1"/>
                  </a:moveTo>
                  <a:lnTo>
                    <a:pt x="1" y="324"/>
                  </a:lnTo>
                  <a:lnTo>
                    <a:pt x="144" y="722"/>
                  </a:lnTo>
                  <a:lnTo>
                    <a:pt x="1039" y="399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3240546" y="2316911"/>
              <a:ext cx="56194" cy="89486"/>
            </a:xfrm>
            <a:custGeom>
              <a:rect b="b" l="l" r="r" t="t"/>
              <a:pathLst>
                <a:path extrusionOk="0" h="422" w="265">
                  <a:moveTo>
                    <a:pt x="121" y="0"/>
                  </a:moveTo>
                  <a:lnTo>
                    <a:pt x="76" y="17"/>
                  </a:lnTo>
                  <a:cubicBezTo>
                    <a:pt x="50" y="26"/>
                    <a:pt x="26" y="45"/>
                    <a:pt x="13" y="71"/>
                  </a:cubicBezTo>
                  <a:cubicBezTo>
                    <a:pt x="1" y="99"/>
                    <a:pt x="1" y="129"/>
                    <a:pt x="11" y="154"/>
                  </a:cubicBezTo>
                  <a:lnTo>
                    <a:pt x="82" y="351"/>
                  </a:lnTo>
                  <a:cubicBezTo>
                    <a:pt x="91" y="377"/>
                    <a:pt x="110" y="399"/>
                    <a:pt x="136" y="411"/>
                  </a:cubicBezTo>
                  <a:cubicBezTo>
                    <a:pt x="151" y="419"/>
                    <a:pt x="167" y="422"/>
                    <a:pt x="182" y="422"/>
                  </a:cubicBezTo>
                  <a:cubicBezTo>
                    <a:pt x="195" y="422"/>
                    <a:pt x="207" y="420"/>
                    <a:pt x="219" y="416"/>
                  </a:cubicBezTo>
                  <a:lnTo>
                    <a:pt x="264" y="399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19"/>
          <p:cNvGrpSpPr/>
          <p:nvPr/>
        </p:nvGrpSpPr>
        <p:grpSpPr>
          <a:xfrm>
            <a:off x="2926550" y="3070183"/>
            <a:ext cx="1421100" cy="1174232"/>
            <a:chOff x="2845463" y="4206340"/>
            <a:chExt cx="1421100" cy="548040"/>
          </a:xfrm>
        </p:grpSpPr>
        <p:sp>
          <p:nvSpPr>
            <p:cNvPr id="1046" name="Google Shape;1046;p19"/>
            <p:cNvSpPr txBox="1"/>
            <p:nvPr/>
          </p:nvSpPr>
          <p:spPr>
            <a:xfrm>
              <a:off x="3037163" y="4206340"/>
              <a:ext cx="1037700" cy="1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u="sng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Update</a:t>
              </a:r>
              <a:endParaRPr sz="1700" u="sng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7" name="Google Shape;1047;p19"/>
            <p:cNvSpPr txBox="1"/>
            <p:nvPr/>
          </p:nvSpPr>
          <p:spPr>
            <a:xfrm>
              <a:off x="2845463" y="4438780"/>
              <a:ext cx="14211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teacher can update the deadline as well as the main document of the 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assignment.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48" name="Google Shape;1048;p19"/>
          <p:cNvGrpSpPr/>
          <p:nvPr/>
        </p:nvGrpSpPr>
        <p:grpSpPr>
          <a:xfrm>
            <a:off x="1088200" y="3110197"/>
            <a:ext cx="1421100" cy="1263343"/>
            <a:chOff x="996642" y="4206327"/>
            <a:chExt cx="1421100" cy="548040"/>
          </a:xfrm>
        </p:grpSpPr>
        <p:sp>
          <p:nvSpPr>
            <p:cNvPr id="1049" name="Google Shape;1049;p19"/>
            <p:cNvSpPr txBox="1"/>
            <p:nvPr/>
          </p:nvSpPr>
          <p:spPr>
            <a:xfrm>
              <a:off x="1188342" y="4206327"/>
              <a:ext cx="1037700" cy="1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u="sng">
                  <a:solidFill>
                    <a:srgbClr val="F6F6F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Upload</a:t>
              </a:r>
              <a:endParaRPr sz="1700" u="sng">
                <a:solidFill>
                  <a:srgbClr val="F6F6F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0" name="Google Shape;1050;p19"/>
            <p:cNvSpPr txBox="1"/>
            <p:nvPr/>
          </p:nvSpPr>
          <p:spPr>
            <a:xfrm>
              <a:off x="996642" y="4438768"/>
              <a:ext cx="14211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teacher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can upload multiple assignments in any specific time with deadline.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1" name="Google Shape;1051;p19"/>
          <p:cNvGrpSpPr/>
          <p:nvPr/>
        </p:nvGrpSpPr>
        <p:grpSpPr>
          <a:xfrm>
            <a:off x="6634675" y="3052403"/>
            <a:ext cx="1421100" cy="1320778"/>
            <a:chOff x="6543115" y="4206340"/>
            <a:chExt cx="1421100" cy="548040"/>
          </a:xfrm>
        </p:grpSpPr>
        <p:sp>
          <p:nvSpPr>
            <p:cNvPr id="1052" name="Google Shape;1052;p19"/>
            <p:cNvSpPr txBox="1"/>
            <p:nvPr/>
          </p:nvSpPr>
          <p:spPr>
            <a:xfrm>
              <a:off x="6734815" y="4206340"/>
              <a:ext cx="1037700" cy="1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u="sng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Submit</a:t>
              </a:r>
              <a:endParaRPr sz="1700" u="sng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3" name="Google Shape;1053;p19"/>
            <p:cNvSpPr txBox="1"/>
            <p:nvPr/>
          </p:nvSpPr>
          <p:spPr>
            <a:xfrm>
              <a:off x="6543115" y="4438780"/>
              <a:ext cx="14211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Student can access and submit the assignment before deadline.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4" name="Google Shape;1054;p19"/>
          <p:cNvGrpSpPr/>
          <p:nvPr/>
        </p:nvGrpSpPr>
        <p:grpSpPr>
          <a:xfrm>
            <a:off x="4841181" y="3070315"/>
            <a:ext cx="1350329" cy="1320761"/>
            <a:chOff x="4678536" y="4103913"/>
            <a:chExt cx="1421100" cy="657848"/>
          </a:xfrm>
        </p:grpSpPr>
        <p:sp>
          <p:nvSpPr>
            <p:cNvPr id="1055" name="Google Shape;1055;p19"/>
            <p:cNvSpPr txBox="1"/>
            <p:nvPr/>
          </p:nvSpPr>
          <p:spPr>
            <a:xfrm>
              <a:off x="4870249" y="4103913"/>
              <a:ext cx="1037700" cy="1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u="sng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Delete</a:t>
              </a:r>
              <a:endParaRPr sz="1700" u="sng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6" name="Google Shape;1056;p19"/>
            <p:cNvSpPr txBox="1"/>
            <p:nvPr/>
          </p:nvSpPr>
          <p:spPr>
            <a:xfrm>
              <a:off x="4678536" y="4352861"/>
              <a:ext cx="1421100" cy="40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If teacher has uploaded assignment by mistake, 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then deletion is also allowed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57" name="Google Shape;1057;p19"/>
          <p:cNvCxnSpPr/>
          <p:nvPr/>
        </p:nvCxnSpPr>
        <p:spPr>
          <a:xfrm>
            <a:off x="553800" y="4598575"/>
            <a:ext cx="803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8" name="Google Shape;105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9" name="Google Shape;1059;p19"/>
          <p:cNvSpPr txBox="1"/>
          <p:nvPr/>
        </p:nvSpPr>
        <p:spPr>
          <a:xfrm>
            <a:off x="94700" y="4710125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7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EBA63"/>
                </a:solidFill>
              </a:rPr>
              <a:t>CLASS TEST</a:t>
            </a:r>
            <a:endParaRPr sz="5700">
              <a:solidFill>
                <a:srgbClr val="FEBA63"/>
              </a:solidFill>
            </a:endParaRPr>
          </a:p>
        </p:txBody>
      </p:sp>
      <p:grpSp>
        <p:nvGrpSpPr>
          <p:cNvPr id="1065" name="Google Shape;1065;p20"/>
          <p:cNvGrpSpPr/>
          <p:nvPr/>
        </p:nvGrpSpPr>
        <p:grpSpPr>
          <a:xfrm>
            <a:off x="3393540" y="2362920"/>
            <a:ext cx="2490716" cy="2238327"/>
            <a:chOff x="2972725" y="2407667"/>
            <a:chExt cx="3198556" cy="2940910"/>
          </a:xfrm>
        </p:grpSpPr>
        <p:sp>
          <p:nvSpPr>
            <p:cNvPr id="1066" name="Google Shape;1066;p20"/>
            <p:cNvSpPr/>
            <p:nvPr/>
          </p:nvSpPr>
          <p:spPr>
            <a:xfrm>
              <a:off x="2972725" y="2441214"/>
              <a:ext cx="3198556" cy="2907364"/>
            </a:xfrm>
            <a:custGeom>
              <a:rect b="b" l="l" r="r" t="t"/>
              <a:pathLst>
                <a:path extrusionOk="0" h="12740" w="14016">
                  <a:moveTo>
                    <a:pt x="11789" y="0"/>
                  </a:moveTo>
                  <a:cubicBezTo>
                    <a:pt x="11488" y="0"/>
                    <a:pt x="11203" y="58"/>
                    <a:pt x="10968" y="120"/>
                  </a:cubicBezTo>
                  <a:cubicBezTo>
                    <a:pt x="10351" y="282"/>
                    <a:pt x="9690" y="375"/>
                    <a:pt x="9257" y="841"/>
                  </a:cubicBezTo>
                  <a:cubicBezTo>
                    <a:pt x="8709" y="1435"/>
                    <a:pt x="8546" y="2281"/>
                    <a:pt x="8139" y="2979"/>
                  </a:cubicBezTo>
                  <a:cubicBezTo>
                    <a:pt x="7991" y="3234"/>
                    <a:pt x="7792" y="3482"/>
                    <a:pt x="7514" y="3585"/>
                  </a:cubicBezTo>
                  <a:cubicBezTo>
                    <a:pt x="7412" y="3622"/>
                    <a:pt x="7307" y="3637"/>
                    <a:pt x="7201" y="3637"/>
                  </a:cubicBezTo>
                  <a:cubicBezTo>
                    <a:pt x="7003" y="3637"/>
                    <a:pt x="6801" y="3585"/>
                    <a:pt x="6610" y="3525"/>
                  </a:cubicBezTo>
                  <a:cubicBezTo>
                    <a:pt x="5952" y="3319"/>
                    <a:pt x="5329" y="3015"/>
                    <a:pt x="4761" y="2628"/>
                  </a:cubicBezTo>
                  <a:cubicBezTo>
                    <a:pt x="4344" y="2341"/>
                    <a:pt x="3952" y="2004"/>
                    <a:pt x="3481" y="1820"/>
                  </a:cubicBezTo>
                  <a:cubicBezTo>
                    <a:pt x="3220" y="1717"/>
                    <a:pt x="2941" y="1668"/>
                    <a:pt x="2662" y="1668"/>
                  </a:cubicBezTo>
                  <a:cubicBezTo>
                    <a:pt x="2149" y="1668"/>
                    <a:pt x="1635" y="1836"/>
                    <a:pt x="1234" y="2156"/>
                  </a:cubicBezTo>
                  <a:cubicBezTo>
                    <a:pt x="615" y="2651"/>
                    <a:pt x="287" y="3489"/>
                    <a:pt x="409" y="4272"/>
                  </a:cubicBezTo>
                  <a:cubicBezTo>
                    <a:pt x="499" y="4861"/>
                    <a:pt x="816" y="5386"/>
                    <a:pt x="1058" y="5930"/>
                  </a:cubicBezTo>
                  <a:cubicBezTo>
                    <a:pt x="1300" y="6476"/>
                    <a:pt x="1470" y="7104"/>
                    <a:pt x="1255" y="7661"/>
                  </a:cubicBezTo>
                  <a:cubicBezTo>
                    <a:pt x="1125" y="7999"/>
                    <a:pt x="866" y="8271"/>
                    <a:pt x="673" y="8579"/>
                  </a:cubicBezTo>
                  <a:cubicBezTo>
                    <a:pt x="0" y="9663"/>
                    <a:pt x="58" y="11173"/>
                    <a:pt x="1339" y="11996"/>
                  </a:cubicBezTo>
                  <a:cubicBezTo>
                    <a:pt x="1666" y="12207"/>
                    <a:pt x="2648" y="12549"/>
                    <a:pt x="3530" y="12549"/>
                  </a:cubicBezTo>
                  <a:cubicBezTo>
                    <a:pt x="3763" y="12549"/>
                    <a:pt x="3989" y="12525"/>
                    <a:pt x="4194" y="12469"/>
                  </a:cubicBezTo>
                  <a:cubicBezTo>
                    <a:pt x="4920" y="12270"/>
                    <a:pt x="5899" y="11855"/>
                    <a:pt x="6915" y="11855"/>
                  </a:cubicBezTo>
                  <a:cubicBezTo>
                    <a:pt x="7351" y="11855"/>
                    <a:pt x="7794" y="11931"/>
                    <a:pt x="8227" y="12135"/>
                  </a:cubicBezTo>
                  <a:cubicBezTo>
                    <a:pt x="8978" y="12489"/>
                    <a:pt x="9996" y="12740"/>
                    <a:pt x="10919" y="12740"/>
                  </a:cubicBezTo>
                  <a:cubicBezTo>
                    <a:pt x="11761" y="12740"/>
                    <a:pt x="12523" y="12530"/>
                    <a:pt x="12928" y="11998"/>
                  </a:cubicBezTo>
                  <a:cubicBezTo>
                    <a:pt x="13776" y="10880"/>
                    <a:pt x="11679" y="9451"/>
                    <a:pt x="12168" y="8239"/>
                  </a:cubicBezTo>
                  <a:cubicBezTo>
                    <a:pt x="12669" y="6992"/>
                    <a:pt x="12594" y="7187"/>
                    <a:pt x="13305" y="6224"/>
                  </a:cubicBezTo>
                  <a:cubicBezTo>
                    <a:pt x="14016" y="5262"/>
                    <a:pt x="13324" y="4176"/>
                    <a:pt x="12756" y="3407"/>
                  </a:cubicBezTo>
                  <a:cubicBezTo>
                    <a:pt x="12161" y="2602"/>
                    <a:pt x="13926" y="1623"/>
                    <a:pt x="13247" y="719"/>
                  </a:cubicBezTo>
                  <a:cubicBezTo>
                    <a:pt x="12823" y="158"/>
                    <a:pt x="12285" y="0"/>
                    <a:pt x="1178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4063555" y="2407667"/>
              <a:ext cx="838891" cy="657922"/>
            </a:xfrm>
            <a:custGeom>
              <a:rect b="b" l="l" r="r" t="t"/>
              <a:pathLst>
                <a:path extrusionOk="0" h="2883" w="3676">
                  <a:moveTo>
                    <a:pt x="1629" y="1"/>
                  </a:moveTo>
                  <a:cubicBezTo>
                    <a:pt x="1450" y="1"/>
                    <a:pt x="1267" y="33"/>
                    <a:pt x="1087" y="104"/>
                  </a:cubicBezTo>
                  <a:cubicBezTo>
                    <a:pt x="433" y="361"/>
                    <a:pt x="1" y="1087"/>
                    <a:pt x="82" y="1783"/>
                  </a:cubicBezTo>
                  <a:cubicBezTo>
                    <a:pt x="121" y="2094"/>
                    <a:pt x="256" y="2398"/>
                    <a:pt x="495" y="2597"/>
                  </a:cubicBezTo>
                  <a:cubicBezTo>
                    <a:pt x="722" y="2783"/>
                    <a:pt x="1020" y="2862"/>
                    <a:pt x="1311" y="2880"/>
                  </a:cubicBezTo>
                  <a:cubicBezTo>
                    <a:pt x="1350" y="2882"/>
                    <a:pt x="1389" y="2883"/>
                    <a:pt x="1427" y="2883"/>
                  </a:cubicBezTo>
                  <a:cubicBezTo>
                    <a:pt x="1968" y="2883"/>
                    <a:pt x="2520" y="2674"/>
                    <a:pt x="2856" y="2254"/>
                  </a:cubicBezTo>
                  <a:cubicBezTo>
                    <a:pt x="3675" y="1228"/>
                    <a:pt x="2731" y="1"/>
                    <a:pt x="162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3745890" y="2474076"/>
              <a:ext cx="297354" cy="262667"/>
            </a:xfrm>
            <a:custGeom>
              <a:rect b="b" l="l" r="r" t="t"/>
              <a:pathLst>
                <a:path extrusionOk="0" h="1151" w="1303">
                  <a:moveTo>
                    <a:pt x="803" y="0"/>
                  </a:moveTo>
                  <a:cubicBezTo>
                    <a:pt x="327" y="0"/>
                    <a:pt x="1" y="814"/>
                    <a:pt x="457" y="1102"/>
                  </a:cubicBezTo>
                  <a:cubicBezTo>
                    <a:pt x="509" y="1136"/>
                    <a:pt x="567" y="1151"/>
                    <a:pt x="626" y="1151"/>
                  </a:cubicBezTo>
                  <a:cubicBezTo>
                    <a:pt x="786" y="1151"/>
                    <a:pt x="954" y="1042"/>
                    <a:pt x="1048" y="903"/>
                  </a:cubicBezTo>
                  <a:cubicBezTo>
                    <a:pt x="1198" y="682"/>
                    <a:pt x="1303" y="136"/>
                    <a:pt x="966" y="27"/>
                  </a:cubicBezTo>
                  <a:lnTo>
                    <a:pt x="966" y="27"/>
                  </a:lnTo>
                  <a:lnTo>
                    <a:pt x="1020" y="57"/>
                  </a:lnTo>
                  <a:cubicBezTo>
                    <a:pt x="946" y="18"/>
                    <a:pt x="873" y="0"/>
                    <a:pt x="80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3173547" y="4549616"/>
              <a:ext cx="2444102" cy="269057"/>
            </a:xfrm>
            <a:custGeom>
              <a:rect b="b" l="l" r="r" t="t"/>
              <a:pathLst>
                <a:path extrusionOk="0" h="1179" w="10710">
                  <a:moveTo>
                    <a:pt x="5355" y="0"/>
                  </a:moveTo>
                  <a:cubicBezTo>
                    <a:pt x="2397" y="0"/>
                    <a:pt x="1" y="264"/>
                    <a:pt x="1" y="589"/>
                  </a:cubicBezTo>
                  <a:cubicBezTo>
                    <a:pt x="1" y="915"/>
                    <a:pt x="2397" y="1178"/>
                    <a:pt x="5355" y="1178"/>
                  </a:cubicBezTo>
                  <a:cubicBezTo>
                    <a:pt x="8313" y="1178"/>
                    <a:pt x="10709" y="915"/>
                    <a:pt x="10709" y="589"/>
                  </a:cubicBezTo>
                  <a:cubicBezTo>
                    <a:pt x="10709" y="264"/>
                    <a:pt x="8313" y="0"/>
                    <a:pt x="535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4144340" y="4370245"/>
              <a:ext cx="502969" cy="216113"/>
            </a:xfrm>
            <a:custGeom>
              <a:rect b="b" l="l" r="r" t="t"/>
              <a:pathLst>
                <a:path extrusionOk="0" h="947" w="2204">
                  <a:moveTo>
                    <a:pt x="124" y="0"/>
                  </a:moveTo>
                  <a:lnTo>
                    <a:pt x="0" y="947"/>
                  </a:lnTo>
                  <a:lnTo>
                    <a:pt x="2204" y="947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3403808" y="4188821"/>
              <a:ext cx="1984036" cy="183022"/>
            </a:xfrm>
            <a:custGeom>
              <a:rect b="b" l="l" r="r" t="t"/>
              <a:pathLst>
                <a:path extrusionOk="0" h="802" w="8694">
                  <a:moveTo>
                    <a:pt x="0" y="1"/>
                  </a:moveTo>
                  <a:lnTo>
                    <a:pt x="0" y="585"/>
                  </a:lnTo>
                  <a:cubicBezTo>
                    <a:pt x="0" y="705"/>
                    <a:pt x="97" y="802"/>
                    <a:pt x="217" y="802"/>
                  </a:cubicBezTo>
                  <a:lnTo>
                    <a:pt x="8477" y="802"/>
                  </a:lnTo>
                  <a:cubicBezTo>
                    <a:pt x="8595" y="802"/>
                    <a:pt x="8694" y="705"/>
                    <a:pt x="8694" y="585"/>
                  </a:cubicBezTo>
                  <a:lnTo>
                    <a:pt x="8694" y="1"/>
                  </a:lnTo>
                  <a:close/>
                </a:path>
              </a:pathLst>
            </a:cu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3403808" y="3004656"/>
              <a:ext cx="1983580" cy="1184397"/>
            </a:xfrm>
            <a:custGeom>
              <a:rect b="b" l="l" r="r" t="t"/>
              <a:pathLst>
                <a:path extrusionOk="0" h="5190" w="8692">
                  <a:moveTo>
                    <a:pt x="217" y="0"/>
                  </a:moveTo>
                  <a:cubicBezTo>
                    <a:pt x="97" y="0"/>
                    <a:pt x="0" y="99"/>
                    <a:pt x="0" y="216"/>
                  </a:cubicBezTo>
                  <a:lnTo>
                    <a:pt x="0" y="5190"/>
                  </a:lnTo>
                  <a:lnTo>
                    <a:pt x="8691" y="5190"/>
                  </a:lnTo>
                  <a:lnTo>
                    <a:pt x="8691" y="216"/>
                  </a:lnTo>
                  <a:cubicBezTo>
                    <a:pt x="8691" y="99"/>
                    <a:pt x="8595" y="0"/>
                    <a:pt x="8477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3473639" y="3070608"/>
              <a:ext cx="1843917" cy="1052493"/>
            </a:xfrm>
            <a:custGeom>
              <a:rect b="b" l="l" r="r" t="t"/>
              <a:pathLst>
                <a:path extrusionOk="0" h="4612" w="8080">
                  <a:moveTo>
                    <a:pt x="1" y="0"/>
                  </a:moveTo>
                  <a:lnTo>
                    <a:pt x="1" y="4611"/>
                  </a:lnTo>
                  <a:lnTo>
                    <a:pt x="8079" y="4611"/>
                  </a:lnTo>
                  <a:lnTo>
                    <a:pt x="80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4055796" y="4586129"/>
              <a:ext cx="680058" cy="21680"/>
            </a:xfrm>
            <a:custGeom>
              <a:rect b="b" l="l" r="r" t="t"/>
              <a:pathLst>
                <a:path extrusionOk="0" h="95" w="2980">
                  <a:moveTo>
                    <a:pt x="388" y="1"/>
                  </a:moveTo>
                  <a:lnTo>
                    <a:pt x="0" y="95"/>
                  </a:lnTo>
                  <a:lnTo>
                    <a:pt x="2980" y="93"/>
                  </a:lnTo>
                  <a:lnTo>
                    <a:pt x="25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4055796" y="4607124"/>
              <a:ext cx="680058" cy="12095"/>
            </a:xfrm>
            <a:custGeom>
              <a:rect b="b" l="l" r="r" t="t"/>
              <a:pathLst>
                <a:path extrusionOk="0" h="53" w="2980">
                  <a:moveTo>
                    <a:pt x="2980" y="1"/>
                  </a:moveTo>
                  <a:lnTo>
                    <a:pt x="0" y="3"/>
                  </a:lnTo>
                  <a:lnTo>
                    <a:pt x="20" y="52"/>
                  </a:lnTo>
                  <a:lnTo>
                    <a:pt x="2958" y="52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4360224" y="4250893"/>
              <a:ext cx="70744" cy="70516"/>
            </a:xfrm>
            <a:custGeom>
              <a:rect b="b" l="l" r="r" t="t"/>
              <a:pathLst>
                <a:path extrusionOk="0" h="309" w="310">
                  <a:moveTo>
                    <a:pt x="155" y="1"/>
                  </a:moveTo>
                  <a:cubicBezTo>
                    <a:pt x="69" y="1"/>
                    <a:pt x="1" y="69"/>
                    <a:pt x="1" y="155"/>
                  </a:cubicBezTo>
                  <a:cubicBezTo>
                    <a:pt x="1" y="240"/>
                    <a:pt x="69" y="309"/>
                    <a:pt x="155" y="309"/>
                  </a:cubicBezTo>
                  <a:cubicBezTo>
                    <a:pt x="241" y="309"/>
                    <a:pt x="309" y="240"/>
                    <a:pt x="309" y="155"/>
                  </a:cubicBezTo>
                  <a:cubicBezTo>
                    <a:pt x="309" y="69"/>
                    <a:pt x="241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3160768" y="2691785"/>
              <a:ext cx="658150" cy="527159"/>
            </a:xfrm>
            <a:custGeom>
              <a:rect b="b" l="l" r="r" t="t"/>
              <a:pathLst>
                <a:path extrusionOk="0" h="2310" w="2884">
                  <a:moveTo>
                    <a:pt x="2532" y="0"/>
                  </a:moveTo>
                  <a:cubicBezTo>
                    <a:pt x="2506" y="0"/>
                    <a:pt x="2484" y="34"/>
                    <a:pt x="2509" y="54"/>
                  </a:cubicBezTo>
                  <a:cubicBezTo>
                    <a:pt x="2571" y="101"/>
                    <a:pt x="2627" y="155"/>
                    <a:pt x="2678" y="212"/>
                  </a:cubicBezTo>
                  <a:cubicBezTo>
                    <a:pt x="2566" y="174"/>
                    <a:pt x="2443" y="159"/>
                    <a:pt x="2319" y="159"/>
                  </a:cubicBezTo>
                  <a:cubicBezTo>
                    <a:pt x="2192" y="159"/>
                    <a:pt x="2063" y="175"/>
                    <a:pt x="1946" y="195"/>
                  </a:cubicBezTo>
                  <a:cubicBezTo>
                    <a:pt x="1686" y="240"/>
                    <a:pt x="1429" y="328"/>
                    <a:pt x="1192" y="439"/>
                  </a:cubicBezTo>
                  <a:cubicBezTo>
                    <a:pt x="740" y="656"/>
                    <a:pt x="344" y="1005"/>
                    <a:pt x="147" y="1472"/>
                  </a:cubicBezTo>
                  <a:cubicBezTo>
                    <a:pt x="39" y="1729"/>
                    <a:pt x="1" y="2009"/>
                    <a:pt x="48" y="2286"/>
                  </a:cubicBezTo>
                  <a:cubicBezTo>
                    <a:pt x="51" y="2302"/>
                    <a:pt x="65" y="2309"/>
                    <a:pt x="78" y="2309"/>
                  </a:cubicBezTo>
                  <a:cubicBezTo>
                    <a:pt x="96" y="2309"/>
                    <a:pt x="114" y="2297"/>
                    <a:pt x="110" y="2277"/>
                  </a:cubicBezTo>
                  <a:cubicBezTo>
                    <a:pt x="54" y="1797"/>
                    <a:pt x="254" y="1320"/>
                    <a:pt x="588" y="981"/>
                  </a:cubicBezTo>
                  <a:cubicBezTo>
                    <a:pt x="924" y="643"/>
                    <a:pt x="1380" y="429"/>
                    <a:pt x="1841" y="324"/>
                  </a:cubicBezTo>
                  <a:cubicBezTo>
                    <a:pt x="1988" y="290"/>
                    <a:pt x="2136" y="270"/>
                    <a:pt x="2288" y="268"/>
                  </a:cubicBezTo>
                  <a:cubicBezTo>
                    <a:pt x="2294" y="268"/>
                    <a:pt x="2299" y="268"/>
                    <a:pt x="2305" y="268"/>
                  </a:cubicBezTo>
                  <a:cubicBezTo>
                    <a:pt x="2449" y="268"/>
                    <a:pt x="2587" y="294"/>
                    <a:pt x="2732" y="311"/>
                  </a:cubicBezTo>
                  <a:cubicBezTo>
                    <a:pt x="2738" y="311"/>
                    <a:pt x="2744" y="309"/>
                    <a:pt x="2749" y="305"/>
                  </a:cubicBezTo>
                  <a:lnTo>
                    <a:pt x="2759" y="320"/>
                  </a:lnTo>
                  <a:cubicBezTo>
                    <a:pt x="2648" y="360"/>
                    <a:pt x="2543" y="412"/>
                    <a:pt x="2442" y="478"/>
                  </a:cubicBezTo>
                  <a:cubicBezTo>
                    <a:pt x="2401" y="505"/>
                    <a:pt x="2428" y="567"/>
                    <a:pt x="2468" y="567"/>
                  </a:cubicBezTo>
                  <a:cubicBezTo>
                    <a:pt x="2475" y="567"/>
                    <a:pt x="2484" y="565"/>
                    <a:pt x="2492" y="559"/>
                  </a:cubicBezTo>
                  <a:cubicBezTo>
                    <a:pt x="2601" y="487"/>
                    <a:pt x="2717" y="431"/>
                    <a:pt x="2841" y="388"/>
                  </a:cubicBezTo>
                  <a:cubicBezTo>
                    <a:pt x="2867" y="380"/>
                    <a:pt x="2884" y="347"/>
                    <a:pt x="2869" y="322"/>
                  </a:cubicBezTo>
                  <a:cubicBezTo>
                    <a:pt x="2785" y="191"/>
                    <a:pt x="2680" y="82"/>
                    <a:pt x="2547" y="5"/>
                  </a:cubicBezTo>
                  <a:cubicBezTo>
                    <a:pt x="2542" y="1"/>
                    <a:pt x="2537" y="0"/>
                    <a:pt x="2532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4271680" y="2431173"/>
              <a:ext cx="976272" cy="404384"/>
            </a:xfrm>
            <a:custGeom>
              <a:rect b="b" l="l" r="r" t="t"/>
              <a:pathLst>
                <a:path extrusionOk="0" h="1772" w="4278">
                  <a:moveTo>
                    <a:pt x="1679" y="1"/>
                  </a:moveTo>
                  <a:cubicBezTo>
                    <a:pt x="1374" y="1"/>
                    <a:pt x="1071" y="48"/>
                    <a:pt x="791" y="149"/>
                  </a:cubicBezTo>
                  <a:cubicBezTo>
                    <a:pt x="489" y="258"/>
                    <a:pt x="177" y="451"/>
                    <a:pt x="12" y="738"/>
                  </a:cubicBezTo>
                  <a:cubicBezTo>
                    <a:pt x="1" y="757"/>
                    <a:pt x="18" y="779"/>
                    <a:pt x="36" y="779"/>
                  </a:cubicBezTo>
                  <a:cubicBezTo>
                    <a:pt x="42" y="779"/>
                    <a:pt x="49" y="776"/>
                    <a:pt x="55" y="770"/>
                  </a:cubicBezTo>
                  <a:cubicBezTo>
                    <a:pt x="243" y="541"/>
                    <a:pt x="462" y="367"/>
                    <a:pt x="740" y="258"/>
                  </a:cubicBezTo>
                  <a:cubicBezTo>
                    <a:pt x="1014" y="151"/>
                    <a:pt x="1310" y="102"/>
                    <a:pt x="1603" y="97"/>
                  </a:cubicBezTo>
                  <a:cubicBezTo>
                    <a:pt x="1614" y="97"/>
                    <a:pt x="1625" y="97"/>
                    <a:pt x="1635" y="97"/>
                  </a:cubicBezTo>
                  <a:cubicBezTo>
                    <a:pt x="2289" y="97"/>
                    <a:pt x="2963" y="289"/>
                    <a:pt x="3449" y="744"/>
                  </a:cubicBezTo>
                  <a:cubicBezTo>
                    <a:pt x="3702" y="980"/>
                    <a:pt x="3895" y="1275"/>
                    <a:pt x="3989" y="1607"/>
                  </a:cubicBezTo>
                  <a:cubicBezTo>
                    <a:pt x="3974" y="1592"/>
                    <a:pt x="3959" y="1577"/>
                    <a:pt x="3950" y="1566"/>
                  </a:cubicBezTo>
                  <a:cubicBezTo>
                    <a:pt x="3910" y="1532"/>
                    <a:pt x="3869" y="1496"/>
                    <a:pt x="3824" y="1464"/>
                  </a:cubicBezTo>
                  <a:cubicBezTo>
                    <a:pt x="3818" y="1459"/>
                    <a:pt x="3813" y="1457"/>
                    <a:pt x="3807" y="1457"/>
                  </a:cubicBezTo>
                  <a:cubicBezTo>
                    <a:pt x="3785" y="1457"/>
                    <a:pt x="3768" y="1492"/>
                    <a:pt x="3785" y="1513"/>
                  </a:cubicBezTo>
                  <a:cubicBezTo>
                    <a:pt x="3841" y="1577"/>
                    <a:pt x="3908" y="1635"/>
                    <a:pt x="3970" y="1693"/>
                  </a:cubicBezTo>
                  <a:cubicBezTo>
                    <a:pt x="4003" y="1726"/>
                    <a:pt x="4042" y="1772"/>
                    <a:pt x="4092" y="1772"/>
                  </a:cubicBezTo>
                  <a:cubicBezTo>
                    <a:pt x="4100" y="1772"/>
                    <a:pt x="4109" y="1771"/>
                    <a:pt x="4117" y="1768"/>
                  </a:cubicBezTo>
                  <a:cubicBezTo>
                    <a:pt x="4173" y="1751"/>
                    <a:pt x="4190" y="1689"/>
                    <a:pt x="4207" y="1641"/>
                  </a:cubicBezTo>
                  <a:cubicBezTo>
                    <a:pt x="4235" y="1560"/>
                    <a:pt x="4272" y="1481"/>
                    <a:pt x="4276" y="1397"/>
                  </a:cubicBezTo>
                  <a:cubicBezTo>
                    <a:pt x="4277" y="1378"/>
                    <a:pt x="4264" y="1369"/>
                    <a:pt x="4249" y="1369"/>
                  </a:cubicBezTo>
                  <a:cubicBezTo>
                    <a:pt x="4239" y="1369"/>
                    <a:pt x="4229" y="1374"/>
                    <a:pt x="4222" y="1382"/>
                  </a:cubicBezTo>
                  <a:cubicBezTo>
                    <a:pt x="4188" y="1427"/>
                    <a:pt x="4171" y="1479"/>
                    <a:pt x="4154" y="1532"/>
                  </a:cubicBezTo>
                  <a:cubicBezTo>
                    <a:pt x="4145" y="1556"/>
                    <a:pt x="4137" y="1581"/>
                    <a:pt x="4128" y="1605"/>
                  </a:cubicBezTo>
                  <a:cubicBezTo>
                    <a:pt x="4122" y="1622"/>
                    <a:pt x="4115" y="1637"/>
                    <a:pt x="4111" y="1654"/>
                  </a:cubicBezTo>
                  <a:cubicBezTo>
                    <a:pt x="4110" y="1669"/>
                    <a:pt x="4105" y="1678"/>
                    <a:pt x="4096" y="1678"/>
                  </a:cubicBezTo>
                  <a:cubicBezTo>
                    <a:pt x="4092" y="1678"/>
                    <a:pt x="4088" y="1677"/>
                    <a:pt x="4083" y="1674"/>
                  </a:cubicBezTo>
                  <a:cubicBezTo>
                    <a:pt x="4070" y="1674"/>
                    <a:pt x="4053" y="1665"/>
                    <a:pt x="4038" y="1652"/>
                  </a:cubicBezTo>
                  <a:lnTo>
                    <a:pt x="4038" y="1652"/>
                  </a:lnTo>
                  <a:cubicBezTo>
                    <a:pt x="4040" y="1652"/>
                    <a:pt x="4041" y="1652"/>
                    <a:pt x="4042" y="1652"/>
                  </a:cubicBezTo>
                  <a:cubicBezTo>
                    <a:pt x="4075" y="1652"/>
                    <a:pt x="4111" y="1627"/>
                    <a:pt x="4098" y="1586"/>
                  </a:cubicBezTo>
                  <a:cubicBezTo>
                    <a:pt x="3908" y="941"/>
                    <a:pt x="3387" y="448"/>
                    <a:pt x="2770" y="206"/>
                  </a:cubicBezTo>
                  <a:cubicBezTo>
                    <a:pt x="2432" y="73"/>
                    <a:pt x="2054" y="1"/>
                    <a:pt x="1679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3704813" y="4135649"/>
              <a:ext cx="1466233" cy="384301"/>
            </a:xfrm>
            <a:custGeom>
              <a:rect b="b" l="l" r="r" t="t"/>
              <a:pathLst>
                <a:path extrusionOk="0" h="1684" w="6425">
                  <a:moveTo>
                    <a:pt x="74" y="0"/>
                  </a:moveTo>
                  <a:cubicBezTo>
                    <a:pt x="57" y="0"/>
                    <a:pt x="40" y="8"/>
                    <a:pt x="26" y="30"/>
                  </a:cubicBezTo>
                  <a:cubicBezTo>
                    <a:pt x="11" y="51"/>
                    <a:pt x="13" y="81"/>
                    <a:pt x="11" y="107"/>
                  </a:cubicBezTo>
                  <a:cubicBezTo>
                    <a:pt x="9" y="159"/>
                    <a:pt x="9" y="210"/>
                    <a:pt x="9" y="259"/>
                  </a:cubicBezTo>
                  <a:cubicBezTo>
                    <a:pt x="7" y="353"/>
                    <a:pt x="1" y="450"/>
                    <a:pt x="9" y="542"/>
                  </a:cubicBezTo>
                  <a:cubicBezTo>
                    <a:pt x="12" y="557"/>
                    <a:pt x="25" y="567"/>
                    <a:pt x="38" y="567"/>
                  </a:cubicBezTo>
                  <a:cubicBezTo>
                    <a:pt x="46" y="567"/>
                    <a:pt x="55" y="561"/>
                    <a:pt x="56" y="548"/>
                  </a:cubicBezTo>
                  <a:cubicBezTo>
                    <a:pt x="78" y="435"/>
                    <a:pt x="80" y="317"/>
                    <a:pt x="84" y="201"/>
                  </a:cubicBezTo>
                  <a:cubicBezTo>
                    <a:pt x="251" y="598"/>
                    <a:pt x="570" y="919"/>
                    <a:pt x="928" y="1150"/>
                  </a:cubicBezTo>
                  <a:cubicBezTo>
                    <a:pt x="1326" y="1411"/>
                    <a:pt x="1785" y="1566"/>
                    <a:pt x="2256" y="1634"/>
                  </a:cubicBezTo>
                  <a:cubicBezTo>
                    <a:pt x="2492" y="1669"/>
                    <a:pt x="2731" y="1683"/>
                    <a:pt x="2970" y="1683"/>
                  </a:cubicBezTo>
                  <a:cubicBezTo>
                    <a:pt x="3308" y="1683"/>
                    <a:pt x="3647" y="1654"/>
                    <a:pt x="3982" y="1613"/>
                  </a:cubicBezTo>
                  <a:cubicBezTo>
                    <a:pt x="4511" y="1546"/>
                    <a:pt x="5062" y="1476"/>
                    <a:pt x="5543" y="1234"/>
                  </a:cubicBezTo>
                  <a:cubicBezTo>
                    <a:pt x="5980" y="1011"/>
                    <a:pt x="6385" y="598"/>
                    <a:pt x="6424" y="88"/>
                  </a:cubicBezTo>
                  <a:cubicBezTo>
                    <a:pt x="6425" y="73"/>
                    <a:pt x="6412" y="65"/>
                    <a:pt x="6400" y="65"/>
                  </a:cubicBezTo>
                  <a:cubicBezTo>
                    <a:pt x="6390" y="65"/>
                    <a:pt x="6381" y="70"/>
                    <a:pt x="6379" y="81"/>
                  </a:cubicBezTo>
                  <a:cubicBezTo>
                    <a:pt x="6297" y="523"/>
                    <a:pt x="5997" y="880"/>
                    <a:pt x="5616" y="1101"/>
                  </a:cubicBezTo>
                  <a:cubicBezTo>
                    <a:pt x="5164" y="1362"/>
                    <a:pt x="4633" y="1439"/>
                    <a:pt x="4123" y="1508"/>
                  </a:cubicBezTo>
                  <a:cubicBezTo>
                    <a:pt x="3749" y="1558"/>
                    <a:pt x="3363" y="1595"/>
                    <a:pt x="2979" y="1595"/>
                  </a:cubicBezTo>
                  <a:cubicBezTo>
                    <a:pt x="2333" y="1595"/>
                    <a:pt x="1693" y="1490"/>
                    <a:pt x="1121" y="1165"/>
                  </a:cubicBezTo>
                  <a:cubicBezTo>
                    <a:pt x="692" y="923"/>
                    <a:pt x="354" y="574"/>
                    <a:pt x="121" y="139"/>
                  </a:cubicBezTo>
                  <a:cubicBezTo>
                    <a:pt x="116" y="130"/>
                    <a:pt x="107" y="125"/>
                    <a:pt x="98" y="125"/>
                  </a:cubicBezTo>
                  <a:cubicBezTo>
                    <a:pt x="95" y="125"/>
                    <a:pt x="92" y="125"/>
                    <a:pt x="88" y="126"/>
                  </a:cubicBezTo>
                  <a:cubicBezTo>
                    <a:pt x="88" y="120"/>
                    <a:pt x="91" y="114"/>
                    <a:pt x="91" y="107"/>
                  </a:cubicBezTo>
                  <a:cubicBezTo>
                    <a:pt x="91" y="94"/>
                    <a:pt x="91" y="88"/>
                    <a:pt x="91" y="86"/>
                  </a:cubicBezTo>
                  <a:cubicBezTo>
                    <a:pt x="91" y="88"/>
                    <a:pt x="93" y="96"/>
                    <a:pt x="99" y="99"/>
                  </a:cubicBezTo>
                  <a:cubicBezTo>
                    <a:pt x="127" y="111"/>
                    <a:pt x="153" y="141"/>
                    <a:pt x="178" y="161"/>
                  </a:cubicBezTo>
                  <a:cubicBezTo>
                    <a:pt x="232" y="204"/>
                    <a:pt x="285" y="255"/>
                    <a:pt x="345" y="285"/>
                  </a:cubicBezTo>
                  <a:cubicBezTo>
                    <a:pt x="352" y="288"/>
                    <a:pt x="358" y="290"/>
                    <a:pt x="364" y="290"/>
                  </a:cubicBezTo>
                  <a:cubicBezTo>
                    <a:pt x="393" y="290"/>
                    <a:pt x="412" y="254"/>
                    <a:pt x="390" y="229"/>
                  </a:cubicBezTo>
                  <a:cubicBezTo>
                    <a:pt x="333" y="161"/>
                    <a:pt x="245" y="109"/>
                    <a:pt x="174" y="56"/>
                  </a:cubicBezTo>
                  <a:cubicBezTo>
                    <a:pt x="147" y="34"/>
                    <a:pt x="109" y="0"/>
                    <a:pt x="74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0"/>
            <p:cNvSpPr/>
            <p:nvPr/>
          </p:nvSpPr>
          <p:spPr>
            <a:xfrm>
              <a:off x="3117408" y="3353128"/>
              <a:ext cx="611140" cy="625289"/>
            </a:xfrm>
            <a:custGeom>
              <a:rect b="b" l="l" r="r" t="t"/>
              <a:pathLst>
                <a:path extrusionOk="0" h="2740" w="2678">
                  <a:moveTo>
                    <a:pt x="322" y="0"/>
                  </a:moveTo>
                  <a:cubicBezTo>
                    <a:pt x="144" y="0"/>
                    <a:pt x="0" y="146"/>
                    <a:pt x="0" y="321"/>
                  </a:cubicBezTo>
                  <a:lnTo>
                    <a:pt x="0" y="2418"/>
                  </a:lnTo>
                  <a:cubicBezTo>
                    <a:pt x="0" y="2596"/>
                    <a:pt x="144" y="2739"/>
                    <a:pt x="322" y="2739"/>
                  </a:cubicBezTo>
                  <a:lnTo>
                    <a:pt x="2356" y="2739"/>
                  </a:lnTo>
                  <a:cubicBezTo>
                    <a:pt x="2532" y="2739"/>
                    <a:pt x="2677" y="2594"/>
                    <a:pt x="2677" y="2418"/>
                  </a:cubicBezTo>
                  <a:lnTo>
                    <a:pt x="2677" y="321"/>
                  </a:lnTo>
                  <a:cubicBezTo>
                    <a:pt x="2677" y="146"/>
                    <a:pt x="2532" y="0"/>
                    <a:pt x="2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0"/>
            <p:cNvSpPr/>
            <p:nvPr/>
          </p:nvSpPr>
          <p:spPr>
            <a:xfrm>
              <a:off x="3249768" y="3473621"/>
              <a:ext cx="307167" cy="327250"/>
            </a:xfrm>
            <a:custGeom>
              <a:rect b="b" l="l" r="r" t="t"/>
              <a:pathLst>
                <a:path extrusionOk="0" h="1434" w="1346">
                  <a:moveTo>
                    <a:pt x="675" y="0"/>
                  </a:moveTo>
                  <a:cubicBezTo>
                    <a:pt x="664" y="0"/>
                    <a:pt x="653" y="1"/>
                    <a:pt x="641" y="1"/>
                  </a:cubicBezTo>
                  <a:cubicBezTo>
                    <a:pt x="296" y="16"/>
                    <a:pt x="14" y="307"/>
                    <a:pt x="5" y="652"/>
                  </a:cubicBezTo>
                  <a:cubicBezTo>
                    <a:pt x="1" y="866"/>
                    <a:pt x="93" y="1055"/>
                    <a:pt x="243" y="1181"/>
                  </a:cubicBezTo>
                  <a:cubicBezTo>
                    <a:pt x="324" y="1250"/>
                    <a:pt x="384" y="1338"/>
                    <a:pt x="412" y="1434"/>
                  </a:cubicBezTo>
                  <a:lnTo>
                    <a:pt x="941" y="1434"/>
                  </a:lnTo>
                  <a:cubicBezTo>
                    <a:pt x="971" y="1338"/>
                    <a:pt x="1029" y="1250"/>
                    <a:pt x="1106" y="1181"/>
                  </a:cubicBezTo>
                  <a:cubicBezTo>
                    <a:pt x="1251" y="1061"/>
                    <a:pt x="1346" y="875"/>
                    <a:pt x="1346" y="672"/>
                  </a:cubicBezTo>
                  <a:cubicBezTo>
                    <a:pt x="1346" y="304"/>
                    <a:pt x="1047" y="0"/>
                    <a:pt x="6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3343561" y="3618989"/>
              <a:ext cx="120950" cy="184392"/>
            </a:xfrm>
            <a:custGeom>
              <a:rect b="b" l="l" r="r" t="t"/>
              <a:pathLst>
                <a:path extrusionOk="0" h="808" w="530">
                  <a:moveTo>
                    <a:pt x="170" y="0"/>
                  </a:moveTo>
                  <a:cubicBezTo>
                    <a:pt x="147" y="0"/>
                    <a:pt x="123" y="11"/>
                    <a:pt x="108" y="30"/>
                  </a:cubicBezTo>
                  <a:cubicBezTo>
                    <a:pt x="97" y="39"/>
                    <a:pt x="84" y="45"/>
                    <a:pt x="69" y="45"/>
                  </a:cubicBezTo>
                  <a:cubicBezTo>
                    <a:pt x="59" y="45"/>
                    <a:pt x="44" y="39"/>
                    <a:pt x="39" y="30"/>
                  </a:cubicBezTo>
                  <a:cubicBezTo>
                    <a:pt x="36" y="27"/>
                    <a:pt x="30" y="23"/>
                    <a:pt x="24" y="23"/>
                  </a:cubicBezTo>
                  <a:cubicBezTo>
                    <a:pt x="21" y="23"/>
                    <a:pt x="19" y="24"/>
                    <a:pt x="16" y="26"/>
                  </a:cubicBezTo>
                  <a:cubicBezTo>
                    <a:pt x="5" y="30"/>
                    <a:pt x="1" y="39"/>
                    <a:pt x="5" y="50"/>
                  </a:cubicBezTo>
                  <a:lnTo>
                    <a:pt x="200" y="808"/>
                  </a:lnTo>
                  <a:lnTo>
                    <a:pt x="245" y="808"/>
                  </a:lnTo>
                  <a:lnTo>
                    <a:pt x="50" y="84"/>
                  </a:lnTo>
                  <a:lnTo>
                    <a:pt x="65" y="84"/>
                  </a:lnTo>
                  <a:cubicBezTo>
                    <a:pt x="89" y="84"/>
                    <a:pt x="112" y="73"/>
                    <a:pt x="132" y="54"/>
                  </a:cubicBezTo>
                  <a:cubicBezTo>
                    <a:pt x="142" y="45"/>
                    <a:pt x="153" y="39"/>
                    <a:pt x="166" y="39"/>
                  </a:cubicBezTo>
                  <a:cubicBezTo>
                    <a:pt x="181" y="39"/>
                    <a:pt x="192" y="45"/>
                    <a:pt x="200" y="54"/>
                  </a:cubicBezTo>
                  <a:cubicBezTo>
                    <a:pt x="217" y="73"/>
                    <a:pt x="240" y="83"/>
                    <a:pt x="263" y="83"/>
                  </a:cubicBezTo>
                  <a:cubicBezTo>
                    <a:pt x="286" y="83"/>
                    <a:pt x="309" y="73"/>
                    <a:pt x="326" y="54"/>
                  </a:cubicBezTo>
                  <a:cubicBezTo>
                    <a:pt x="337" y="45"/>
                    <a:pt x="346" y="39"/>
                    <a:pt x="361" y="39"/>
                  </a:cubicBezTo>
                  <a:cubicBezTo>
                    <a:pt x="371" y="39"/>
                    <a:pt x="384" y="45"/>
                    <a:pt x="395" y="54"/>
                  </a:cubicBezTo>
                  <a:cubicBezTo>
                    <a:pt x="414" y="73"/>
                    <a:pt x="434" y="84"/>
                    <a:pt x="464" y="84"/>
                  </a:cubicBezTo>
                  <a:lnTo>
                    <a:pt x="476" y="84"/>
                  </a:lnTo>
                  <a:lnTo>
                    <a:pt x="288" y="808"/>
                  </a:lnTo>
                  <a:lnTo>
                    <a:pt x="331" y="808"/>
                  </a:lnTo>
                  <a:lnTo>
                    <a:pt x="530" y="50"/>
                  </a:lnTo>
                  <a:cubicBezTo>
                    <a:pt x="530" y="39"/>
                    <a:pt x="530" y="30"/>
                    <a:pt x="521" y="26"/>
                  </a:cubicBezTo>
                  <a:cubicBezTo>
                    <a:pt x="518" y="24"/>
                    <a:pt x="515" y="23"/>
                    <a:pt x="512" y="23"/>
                  </a:cubicBezTo>
                  <a:cubicBezTo>
                    <a:pt x="506" y="23"/>
                    <a:pt x="501" y="27"/>
                    <a:pt x="498" y="30"/>
                  </a:cubicBezTo>
                  <a:cubicBezTo>
                    <a:pt x="487" y="39"/>
                    <a:pt x="476" y="45"/>
                    <a:pt x="468" y="45"/>
                  </a:cubicBezTo>
                  <a:cubicBezTo>
                    <a:pt x="453" y="45"/>
                    <a:pt x="444" y="39"/>
                    <a:pt x="429" y="30"/>
                  </a:cubicBezTo>
                  <a:cubicBezTo>
                    <a:pt x="410" y="11"/>
                    <a:pt x="391" y="0"/>
                    <a:pt x="365" y="0"/>
                  </a:cubicBezTo>
                  <a:cubicBezTo>
                    <a:pt x="341" y="0"/>
                    <a:pt x="322" y="11"/>
                    <a:pt x="303" y="30"/>
                  </a:cubicBezTo>
                  <a:cubicBezTo>
                    <a:pt x="293" y="40"/>
                    <a:pt x="281" y="45"/>
                    <a:pt x="269" y="45"/>
                  </a:cubicBezTo>
                  <a:cubicBezTo>
                    <a:pt x="256" y="45"/>
                    <a:pt x="244" y="40"/>
                    <a:pt x="234" y="30"/>
                  </a:cubicBezTo>
                  <a:cubicBezTo>
                    <a:pt x="219" y="11"/>
                    <a:pt x="196" y="0"/>
                    <a:pt x="170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3369121" y="3902878"/>
              <a:ext cx="69147" cy="23277"/>
            </a:xfrm>
            <a:custGeom>
              <a:rect b="b" l="l" r="r" t="t"/>
              <a:pathLst>
                <a:path extrusionOk="0" h="102" w="303">
                  <a:moveTo>
                    <a:pt x="0" y="1"/>
                  </a:moveTo>
                  <a:cubicBezTo>
                    <a:pt x="26" y="58"/>
                    <a:pt x="84" y="101"/>
                    <a:pt x="152" y="101"/>
                  </a:cubicBezTo>
                  <a:cubicBezTo>
                    <a:pt x="219" y="101"/>
                    <a:pt x="279" y="58"/>
                    <a:pt x="3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3343561" y="3799728"/>
              <a:ext cx="120950" cy="104291"/>
            </a:xfrm>
            <a:custGeom>
              <a:rect b="b" l="l" r="r" t="t"/>
              <a:pathLst>
                <a:path extrusionOk="0" h="457" w="530">
                  <a:moveTo>
                    <a:pt x="1" y="1"/>
                  </a:moveTo>
                  <a:lnTo>
                    <a:pt x="1" y="369"/>
                  </a:lnTo>
                  <a:cubicBezTo>
                    <a:pt x="1" y="418"/>
                    <a:pt x="39" y="457"/>
                    <a:pt x="89" y="457"/>
                  </a:cubicBezTo>
                  <a:lnTo>
                    <a:pt x="444" y="457"/>
                  </a:lnTo>
                  <a:cubicBezTo>
                    <a:pt x="491" y="457"/>
                    <a:pt x="530" y="418"/>
                    <a:pt x="530" y="369"/>
                  </a:cubicBezTo>
                  <a:lnTo>
                    <a:pt x="5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3331466" y="3817300"/>
              <a:ext cx="144455" cy="24646"/>
            </a:xfrm>
            <a:custGeom>
              <a:rect b="b" l="l" r="r" t="t"/>
              <a:pathLst>
                <a:path extrusionOk="0" h="108" w="633">
                  <a:moveTo>
                    <a:pt x="54" y="1"/>
                  </a:moveTo>
                  <a:cubicBezTo>
                    <a:pt x="26" y="1"/>
                    <a:pt x="0" y="24"/>
                    <a:pt x="0" y="54"/>
                  </a:cubicBezTo>
                  <a:cubicBezTo>
                    <a:pt x="0" y="82"/>
                    <a:pt x="24" y="108"/>
                    <a:pt x="54" y="108"/>
                  </a:cubicBezTo>
                  <a:lnTo>
                    <a:pt x="579" y="108"/>
                  </a:lnTo>
                  <a:cubicBezTo>
                    <a:pt x="609" y="108"/>
                    <a:pt x="632" y="84"/>
                    <a:pt x="632" y="54"/>
                  </a:cubicBezTo>
                  <a:cubicBezTo>
                    <a:pt x="632" y="24"/>
                    <a:pt x="609" y="1"/>
                    <a:pt x="57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3331466" y="3856096"/>
              <a:ext cx="144455" cy="24646"/>
            </a:xfrm>
            <a:custGeom>
              <a:rect b="b" l="l" r="r" t="t"/>
              <a:pathLst>
                <a:path extrusionOk="0" h="108" w="633">
                  <a:moveTo>
                    <a:pt x="54" y="0"/>
                  </a:moveTo>
                  <a:cubicBezTo>
                    <a:pt x="26" y="0"/>
                    <a:pt x="0" y="26"/>
                    <a:pt x="0" y="54"/>
                  </a:cubicBezTo>
                  <a:cubicBezTo>
                    <a:pt x="0" y="84"/>
                    <a:pt x="24" y="107"/>
                    <a:pt x="54" y="107"/>
                  </a:cubicBezTo>
                  <a:lnTo>
                    <a:pt x="579" y="107"/>
                  </a:lnTo>
                  <a:cubicBezTo>
                    <a:pt x="609" y="107"/>
                    <a:pt x="632" y="84"/>
                    <a:pt x="632" y="54"/>
                  </a:cubicBezTo>
                  <a:cubicBezTo>
                    <a:pt x="632" y="26"/>
                    <a:pt x="609" y="0"/>
                    <a:pt x="57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0"/>
            <p:cNvSpPr/>
            <p:nvPr/>
          </p:nvSpPr>
          <p:spPr>
            <a:xfrm>
              <a:off x="3392626" y="3394205"/>
              <a:ext cx="22136" cy="59790"/>
            </a:xfrm>
            <a:custGeom>
              <a:rect b="b" l="l" r="r" t="t"/>
              <a:pathLst>
                <a:path extrusionOk="0" h="262" w="97">
                  <a:moveTo>
                    <a:pt x="49" y="0"/>
                  </a:moveTo>
                  <a:cubicBezTo>
                    <a:pt x="24" y="0"/>
                    <a:pt x="0" y="19"/>
                    <a:pt x="0" y="49"/>
                  </a:cubicBezTo>
                  <a:lnTo>
                    <a:pt x="0" y="214"/>
                  </a:lnTo>
                  <a:cubicBezTo>
                    <a:pt x="0" y="238"/>
                    <a:pt x="19" y="261"/>
                    <a:pt x="49" y="261"/>
                  </a:cubicBezTo>
                  <a:cubicBezTo>
                    <a:pt x="77" y="261"/>
                    <a:pt x="96" y="242"/>
                    <a:pt x="96" y="214"/>
                  </a:cubicBezTo>
                  <a:lnTo>
                    <a:pt x="96" y="49"/>
                  </a:lnTo>
                  <a:cubicBezTo>
                    <a:pt x="96" y="19"/>
                    <a:pt x="73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0"/>
            <p:cNvSpPr/>
            <p:nvPr/>
          </p:nvSpPr>
          <p:spPr>
            <a:xfrm>
              <a:off x="3235163" y="3458331"/>
              <a:ext cx="51118" cy="49293"/>
            </a:xfrm>
            <a:custGeom>
              <a:rect b="b" l="l" r="r" t="t"/>
              <a:pathLst>
                <a:path extrusionOk="0" h="216" w="224">
                  <a:moveTo>
                    <a:pt x="54" y="0"/>
                  </a:moveTo>
                  <a:cubicBezTo>
                    <a:pt x="42" y="0"/>
                    <a:pt x="29" y="5"/>
                    <a:pt x="20" y="15"/>
                  </a:cubicBezTo>
                  <a:cubicBezTo>
                    <a:pt x="0" y="36"/>
                    <a:pt x="0" y="64"/>
                    <a:pt x="20" y="83"/>
                  </a:cubicBezTo>
                  <a:lnTo>
                    <a:pt x="138" y="201"/>
                  </a:lnTo>
                  <a:cubicBezTo>
                    <a:pt x="147" y="211"/>
                    <a:pt x="159" y="215"/>
                    <a:pt x="171" y="215"/>
                  </a:cubicBezTo>
                  <a:cubicBezTo>
                    <a:pt x="182" y="215"/>
                    <a:pt x="194" y="211"/>
                    <a:pt x="204" y="201"/>
                  </a:cubicBezTo>
                  <a:cubicBezTo>
                    <a:pt x="223" y="180"/>
                    <a:pt x="223" y="152"/>
                    <a:pt x="204" y="132"/>
                  </a:cubicBezTo>
                  <a:lnTo>
                    <a:pt x="88" y="15"/>
                  </a:lnTo>
                  <a:cubicBezTo>
                    <a:pt x="79" y="5"/>
                    <a:pt x="66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0"/>
            <p:cNvSpPr/>
            <p:nvPr/>
          </p:nvSpPr>
          <p:spPr>
            <a:xfrm>
              <a:off x="3172178" y="3614653"/>
              <a:ext cx="59790" cy="22136"/>
            </a:xfrm>
            <a:custGeom>
              <a:rect b="b" l="l" r="r" t="t"/>
              <a:pathLst>
                <a:path extrusionOk="0" h="97" w="262">
                  <a:moveTo>
                    <a:pt x="47" y="0"/>
                  </a:moveTo>
                  <a:cubicBezTo>
                    <a:pt x="24" y="0"/>
                    <a:pt x="0" y="19"/>
                    <a:pt x="0" y="49"/>
                  </a:cubicBezTo>
                  <a:cubicBezTo>
                    <a:pt x="0" y="73"/>
                    <a:pt x="19" y="96"/>
                    <a:pt x="47" y="96"/>
                  </a:cubicBezTo>
                  <a:lnTo>
                    <a:pt x="214" y="96"/>
                  </a:lnTo>
                  <a:cubicBezTo>
                    <a:pt x="238" y="96"/>
                    <a:pt x="261" y="77"/>
                    <a:pt x="261" y="49"/>
                  </a:cubicBezTo>
                  <a:cubicBezTo>
                    <a:pt x="261" y="26"/>
                    <a:pt x="23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0"/>
            <p:cNvSpPr/>
            <p:nvPr/>
          </p:nvSpPr>
          <p:spPr>
            <a:xfrm>
              <a:off x="3235163" y="3744274"/>
              <a:ext cx="51118" cy="48836"/>
            </a:xfrm>
            <a:custGeom>
              <a:rect b="b" l="l" r="r" t="t"/>
              <a:pathLst>
                <a:path extrusionOk="0" h="214" w="224">
                  <a:moveTo>
                    <a:pt x="171" y="0"/>
                  </a:moveTo>
                  <a:cubicBezTo>
                    <a:pt x="159" y="0"/>
                    <a:pt x="147" y="5"/>
                    <a:pt x="138" y="15"/>
                  </a:cubicBezTo>
                  <a:lnTo>
                    <a:pt x="20" y="132"/>
                  </a:lnTo>
                  <a:cubicBezTo>
                    <a:pt x="0" y="152"/>
                    <a:pt x="0" y="179"/>
                    <a:pt x="20" y="199"/>
                  </a:cubicBezTo>
                  <a:cubicBezTo>
                    <a:pt x="29" y="208"/>
                    <a:pt x="42" y="213"/>
                    <a:pt x="54" y="213"/>
                  </a:cubicBezTo>
                  <a:cubicBezTo>
                    <a:pt x="66" y="213"/>
                    <a:pt x="79" y="208"/>
                    <a:pt x="88" y="199"/>
                  </a:cubicBezTo>
                  <a:lnTo>
                    <a:pt x="204" y="83"/>
                  </a:lnTo>
                  <a:cubicBezTo>
                    <a:pt x="223" y="64"/>
                    <a:pt x="223" y="34"/>
                    <a:pt x="204" y="15"/>
                  </a:cubicBezTo>
                  <a:cubicBezTo>
                    <a:pt x="194" y="5"/>
                    <a:pt x="182" y="0"/>
                    <a:pt x="1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0"/>
            <p:cNvSpPr/>
            <p:nvPr/>
          </p:nvSpPr>
          <p:spPr>
            <a:xfrm>
              <a:off x="3521107" y="3744274"/>
              <a:ext cx="51118" cy="48836"/>
            </a:xfrm>
            <a:custGeom>
              <a:rect b="b" l="l" r="r" t="t"/>
              <a:pathLst>
                <a:path extrusionOk="0" h="214" w="224">
                  <a:moveTo>
                    <a:pt x="54" y="0"/>
                  </a:moveTo>
                  <a:cubicBezTo>
                    <a:pt x="42" y="0"/>
                    <a:pt x="29" y="5"/>
                    <a:pt x="20" y="15"/>
                  </a:cubicBezTo>
                  <a:cubicBezTo>
                    <a:pt x="0" y="34"/>
                    <a:pt x="0" y="64"/>
                    <a:pt x="20" y="83"/>
                  </a:cubicBezTo>
                  <a:lnTo>
                    <a:pt x="135" y="199"/>
                  </a:lnTo>
                  <a:cubicBezTo>
                    <a:pt x="146" y="208"/>
                    <a:pt x="158" y="213"/>
                    <a:pt x="170" y="213"/>
                  </a:cubicBezTo>
                  <a:cubicBezTo>
                    <a:pt x="182" y="213"/>
                    <a:pt x="194" y="208"/>
                    <a:pt x="204" y="199"/>
                  </a:cubicBezTo>
                  <a:cubicBezTo>
                    <a:pt x="223" y="179"/>
                    <a:pt x="223" y="152"/>
                    <a:pt x="204" y="132"/>
                  </a:cubicBezTo>
                  <a:lnTo>
                    <a:pt x="88" y="15"/>
                  </a:lnTo>
                  <a:cubicBezTo>
                    <a:pt x="79" y="5"/>
                    <a:pt x="66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0"/>
            <p:cNvSpPr/>
            <p:nvPr/>
          </p:nvSpPr>
          <p:spPr>
            <a:xfrm>
              <a:off x="3575420" y="3614653"/>
              <a:ext cx="59790" cy="22136"/>
            </a:xfrm>
            <a:custGeom>
              <a:rect b="b" l="l" r="r" t="t"/>
              <a:pathLst>
                <a:path extrusionOk="0" h="97" w="262">
                  <a:moveTo>
                    <a:pt x="49" y="0"/>
                  </a:moveTo>
                  <a:cubicBezTo>
                    <a:pt x="24" y="0"/>
                    <a:pt x="0" y="19"/>
                    <a:pt x="0" y="49"/>
                  </a:cubicBezTo>
                  <a:cubicBezTo>
                    <a:pt x="0" y="73"/>
                    <a:pt x="19" y="96"/>
                    <a:pt x="49" y="96"/>
                  </a:cubicBezTo>
                  <a:lnTo>
                    <a:pt x="214" y="96"/>
                  </a:lnTo>
                  <a:cubicBezTo>
                    <a:pt x="238" y="96"/>
                    <a:pt x="261" y="77"/>
                    <a:pt x="261" y="49"/>
                  </a:cubicBezTo>
                  <a:cubicBezTo>
                    <a:pt x="261" y="26"/>
                    <a:pt x="242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0"/>
            <p:cNvSpPr/>
            <p:nvPr/>
          </p:nvSpPr>
          <p:spPr>
            <a:xfrm>
              <a:off x="3521107" y="3458331"/>
              <a:ext cx="51118" cy="49293"/>
            </a:xfrm>
            <a:custGeom>
              <a:rect b="b" l="l" r="r" t="t"/>
              <a:pathLst>
                <a:path extrusionOk="0" h="216" w="224">
                  <a:moveTo>
                    <a:pt x="170" y="0"/>
                  </a:moveTo>
                  <a:cubicBezTo>
                    <a:pt x="158" y="0"/>
                    <a:pt x="146" y="5"/>
                    <a:pt x="135" y="15"/>
                  </a:cubicBezTo>
                  <a:lnTo>
                    <a:pt x="20" y="132"/>
                  </a:lnTo>
                  <a:cubicBezTo>
                    <a:pt x="0" y="152"/>
                    <a:pt x="0" y="180"/>
                    <a:pt x="20" y="201"/>
                  </a:cubicBezTo>
                  <a:cubicBezTo>
                    <a:pt x="29" y="211"/>
                    <a:pt x="42" y="215"/>
                    <a:pt x="54" y="215"/>
                  </a:cubicBezTo>
                  <a:cubicBezTo>
                    <a:pt x="66" y="215"/>
                    <a:pt x="79" y="211"/>
                    <a:pt x="88" y="201"/>
                  </a:cubicBezTo>
                  <a:lnTo>
                    <a:pt x="204" y="83"/>
                  </a:lnTo>
                  <a:cubicBezTo>
                    <a:pt x="223" y="64"/>
                    <a:pt x="223" y="36"/>
                    <a:pt x="204" y="15"/>
                  </a:cubicBezTo>
                  <a:cubicBezTo>
                    <a:pt x="194" y="5"/>
                    <a:pt x="182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0"/>
            <p:cNvSpPr/>
            <p:nvPr/>
          </p:nvSpPr>
          <p:spPr>
            <a:xfrm>
              <a:off x="3992126" y="2736285"/>
              <a:ext cx="675266" cy="675722"/>
            </a:xfrm>
            <a:custGeom>
              <a:rect b="b" l="l" r="r" t="t"/>
              <a:pathLst>
                <a:path extrusionOk="0" h="2961" w="2959">
                  <a:moveTo>
                    <a:pt x="322" y="0"/>
                  </a:moveTo>
                  <a:cubicBezTo>
                    <a:pt x="144" y="0"/>
                    <a:pt x="1" y="146"/>
                    <a:pt x="1" y="322"/>
                  </a:cubicBezTo>
                  <a:lnTo>
                    <a:pt x="1" y="2639"/>
                  </a:lnTo>
                  <a:cubicBezTo>
                    <a:pt x="1" y="2815"/>
                    <a:pt x="144" y="2960"/>
                    <a:pt x="322" y="2960"/>
                  </a:cubicBezTo>
                  <a:lnTo>
                    <a:pt x="2637" y="2960"/>
                  </a:lnTo>
                  <a:cubicBezTo>
                    <a:pt x="2815" y="2960"/>
                    <a:pt x="2959" y="2817"/>
                    <a:pt x="2959" y="2639"/>
                  </a:cubicBezTo>
                  <a:lnTo>
                    <a:pt x="2959" y="322"/>
                  </a:lnTo>
                  <a:cubicBezTo>
                    <a:pt x="2959" y="146"/>
                    <a:pt x="2815" y="0"/>
                    <a:pt x="2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0"/>
            <p:cNvSpPr/>
            <p:nvPr/>
          </p:nvSpPr>
          <p:spPr>
            <a:xfrm>
              <a:off x="4109653" y="2823460"/>
              <a:ext cx="165222" cy="113419"/>
            </a:xfrm>
            <a:custGeom>
              <a:rect b="b" l="l" r="r" t="t"/>
              <a:pathLst>
                <a:path extrusionOk="0" h="497" w="724">
                  <a:moveTo>
                    <a:pt x="646" y="0"/>
                  </a:moveTo>
                  <a:cubicBezTo>
                    <a:pt x="628" y="0"/>
                    <a:pt x="609" y="7"/>
                    <a:pt x="595" y="21"/>
                  </a:cubicBezTo>
                  <a:lnTo>
                    <a:pt x="291" y="325"/>
                  </a:lnTo>
                  <a:lnTo>
                    <a:pt x="129" y="162"/>
                  </a:lnTo>
                  <a:cubicBezTo>
                    <a:pt x="115" y="148"/>
                    <a:pt x="96" y="141"/>
                    <a:pt x="78" y="141"/>
                  </a:cubicBezTo>
                  <a:cubicBezTo>
                    <a:pt x="60" y="141"/>
                    <a:pt x="42" y="148"/>
                    <a:pt x="28" y="162"/>
                  </a:cubicBezTo>
                  <a:cubicBezTo>
                    <a:pt x="0" y="190"/>
                    <a:pt x="0" y="235"/>
                    <a:pt x="28" y="263"/>
                  </a:cubicBezTo>
                  <a:lnTo>
                    <a:pt x="240" y="475"/>
                  </a:lnTo>
                  <a:cubicBezTo>
                    <a:pt x="255" y="490"/>
                    <a:pt x="272" y="496"/>
                    <a:pt x="291" y="496"/>
                  </a:cubicBezTo>
                  <a:cubicBezTo>
                    <a:pt x="308" y="496"/>
                    <a:pt x="328" y="490"/>
                    <a:pt x="341" y="475"/>
                  </a:cubicBezTo>
                  <a:lnTo>
                    <a:pt x="696" y="122"/>
                  </a:lnTo>
                  <a:cubicBezTo>
                    <a:pt x="724" y="94"/>
                    <a:pt x="724" y="49"/>
                    <a:pt x="696" y="21"/>
                  </a:cubicBezTo>
                  <a:cubicBezTo>
                    <a:pt x="682" y="7"/>
                    <a:pt x="664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0"/>
            <p:cNvSpPr/>
            <p:nvPr/>
          </p:nvSpPr>
          <p:spPr>
            <a:xfrm>
              <a:off x="4305454" y="2839435"/>
              <a:ext cx="162027" cy="32405"/>
            </a:xfrm>
            <a:custGeom>
              <a:rect b="b" l="l" r="r" t="t"/>
              <a:pathLst>
                <a:path extrusionOk="0" h="142" w="71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09"/>
                    <a:pt x="33" y="142"/>
                    <a:pt x="72" y="142"/>
                  </a:cubicBezTo>
                  <a:lnTo>
                    <a:pt x="639" y="142"/>
                  </a:lnTo>
                  <a:cubicBezTo>
                    <a:pt x="678" y="142"/>
                    <a:pt x="710" y="112"/>
                    <a:pt x="710" y="71"/>
                  </a:cubicBezTo>
                  <a:cubicBezTo>
                    <a:pt x="710" y="32"/>
                    <a:pt x="678" y="0"/>
                    <a:pt x="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0"/>
            <p:cNvSpPr/>
            <p:nvPr/>
          </p:nvSpPr>
          <p:spPr>
            <a:xfrm>
              <a:off x="4305454" y="2904474"/>
              <a:ext cx="243269" cy="32405"/>
            </a:xfrm>
            <a:custGeom>
              <a:rect b="b" l="l" r="r" t="t"/>
              <a:pathLst>
                <a:path extrusionOk="0" h="142" w="1066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09"/>
                    <a:pt x="33" y="141"/>
                    <a:pt x="72" y="141"/>
                  </a:cubicBezTo>
                  <a:lnTo>
                    <a:pt x="995" y="141"/>
                  </a:lnTo>
                  <a:cubicBezTo>
                    <a:pt x="1033" y="141"/>
                    <a:pt x="1065" y="109"/>
                    <a:pt x="1065" y="71"/>
                  </a:cubicBezTo>
                  <a:cubicBezTo>
                    <a:pt x="1065" y="32"/>
                    <a:pt x="1033" y="0"/>
                    <a:pt x="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0"/>
            <p:cNvSpPr/>
            <p:nvPr/>
          </p:nvSpPr>
          <p:spPr>
            <a:xfrm>
              <a:off x="4109653" y="3211868"/>
              <a:ext cx="165222" cy="113647"/>
            </a:xfrm>
            <a:custGeom>
              <a:rect b="b" l="l" r="r" t="t"/>
              <a:pathLst>
                <a:path extrusionOk="0" h="498" w="724">
                  <a:moveTo>
                    <a:pt x="646" y="1"/>
                  </a:moveTo>
                  <a:cubicBezTo>
                    <a:pt x="628" y="1"/>
                    <a:pt x="609" y="8"/>
                    <a:pt x="595" y="22"/>
                  </a:cubicBezTo>
                  <a:lnTo>
                    <a:pt x="291" y="326"/>
                  </a:lnTo>
                  <a:lnTo>
                    <a:pt x="129" y="163"/>
                  </a:lnTo>
                  <a:cubicBezTo>
                    <a:pt x="115" y="149"/>
                    <a:pt x="96" y="142"/>
                    <a:pt x="78" y="142"/>
                  </a:cubicBezTo>
                  <a:cubicBezTo>
                    <a:pt x="60" y="142"/>
                    <a:pt x="42" y="149"/>
                    <a:pt x="28" y="163"/>
                  </a:cubicBezTo>
                  <a:cubicBezTo>
                    <a:pt x="0" y="191"/>
                    <a:pt x="0" y="236"/>
                    <a:pt x="28" y="264"/>
                  </a:cubicBezTo>
                  <a:lnTo>
                    <a:pt x="240" y="476"/>
                  </a:lnTo>
                  <a:cubicBezTo>
                    <a:pt x="255" y="491"/>
                    <a:pt x="272" y="497"/>
                    <a:pt x="291" y="497"/>
                  </a:cubicBezTo>
                  <a:cubicBezTo>
                    <a:pt x="308" y="497"/>
                    <a:pt x="328" y="491"/>
                    <a:pt x="341" y="476"/>
                  </a:cubicBezTo>
                  <a:lnTo>
                    <a:pt x="696" y="122"/>
                  </a:lnTo>
                  <a:cubicBezTo>
                    <a:pt x="724" y="94"/>
                    <a:pt x="724" y="49"/>
                    <a:pt x="696" y="22"/>
                  </a:cubicBezTo>
                  <a:cubicBezTo>
                    <a:pt x="682" y="8"/>
                    <a:pt x="664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0"/>
            <p:cNvSpPr/>
            <p:nvPr/>
          </p:nvSpPr>
          <p:spPr>
            <a:xfrm>
              <a:off x="4305454" y="3227842"/>
              <a:ext cx="162027" cy="33090"/>
            </a:xfrm>
            <a:custGeom>
              <a:rect b="b" l="l" r="r" t="t"/>
              <a:pathLst>
                <a:path extrusionOk="0" h="145" w="710">
                  <a:moveTo>
                    <a:pt x="72" y="1"/>
                  </a:moveTo>
                  <a:cubicBezTo>
                    <a:pt x="33" y="1"/>
                    <a:pt x="1" y="33"/>
                    <a:pt x="1" y="72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639" y="144"/>
                  </a:lnTo>
                  <a:cubicBezTo>
                    <a:pt x="678" y="144"/>
                    <a:pt x="710" y="112"/>
                    <a:pt x="710" y="72"/>
                  </a:cubicBezTo>
                  <a:cubicBezTo>
                    <a:pt x="710" y="33"/>
                    <a:pt x="678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0"/>
            <p:cNvSpPr/>
            <p:nvPr/>
          </p:nvSpPr>
          <p:spPr>
            <a:xfrm>
              <a:off x="4305454" y="3292881"/>
              <a:ext cx="243269" cy="32634"/>
            </a:xfrm>
            <a:custGeom>
              <a:rect b="b" l="l" r="r" t="t"/>
              <a:pathLst>
                <a:path extrusionOk="0" h="143" w="1066">
                  <a:moveTo>
                    <a:pt x="72" y="1"/>
                  </a:moveTo>
                  <a:cubicBezTo>
                    <a:pt x="33" y="1"/>
                    <a:pt x="1" y="33"/>
                    <a:pt x="1" y="71"/>
                  </a:cubicBezTo>
                  <a:cubicBezTo>
                    <a:pt x="1" y="110"/>
                    <a:pt x="33" y="142"/>
                    <a:pt x="72" y="142"/>
                  </a:cubicBezTo>
                  <a:lnTo>
                    <a:pt x="995" y="142"/>
                  </a:lnTo>
                  <a:cubicBezTo>
                    <a:pt x="1033" y="142"/>
                    <a:pt x="1065" y="110"/>
                    <a:pt x="1065" y="71"/>
                  </a:cubicBezTo>
                  <a:cubicBezTo>
                    <a:pt x="1065" y="33"/>
                    <a:pt x="1033" y="1"/>
                    <a:pt x="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0"/>
            <p:cNvSpPr/>
            <p:nvPr/>
          </p:nvSpPr>
          <p:spPr>
            <a:xfrm>
              <a:off x="4109653" y="3017436"/>
              <a:ext cx="165222" cy="113876"/>
            </a:xfrm>
            <a:custGeom>
              <a:rect b="b" l="l" r="r" t="t"/>
              <a:pathLst>
                <a:path extrusionOk="0" h="499" w="724">
                  <a:moveTo>
                    <a:pt x="646" y="0"/>
                  </a:moveTo>
                  <a:cubicBezTo>
                    <a:pt x="628" y="0"/>
                    <a:pt x="609" y="7"/>
                    <a:pt x="595" y="21"/>
                  </a:cubicBezTo>
                  <a:lnTo>
                    <a:pt x="291" y="327"/>
                  </a:lnTo>
                  <a:lnTo>
                    <a:pt x="129" y="165"/>
                  </a:lnTo>
                  <a:cubicBezTo>
                    <a:pt x="115" y="151"/>
                    <a:pt x="96" y="144"/>
                    <a:pt x="78" y="144"/>
                  </a:cubicBezTo>
                  <a:cubicBezTo>
                    <a:pt x="60" y="144"/>
                    <a:pt x="42" y="151"/>
                    <a:pt x="28" y="165"/>
                  </a:cubicBezTo>
                  <a:cubicBezTo>
                    <a:pt x="0" y="193"/>
                    <a:pt x="0" y="235"/>
                    <a:pt x="28" y="263"/>
                  </a:cubicBezTo>
                  <a:lnTo>
                    <a:pt x="240" y="477"/>
                  </a:lnTo>
                  <a:cubicBezTo>
                    <a:pt x="255" y="490"/>
                    <a:pt x="272" y="499"/>
                    <a:pt x="291" y="499"/>
                  </a:cubicBezTo>
                  <a:cubicBezTo>
                    <a:pt x="308" y="499"/>
                    <a:pt x="328" y="490"/>
                    <a:pt x="341" y="477"/>
                  </a:cubicBezTo>
                  <a:lnTo>
                    <a:pt x="696" y="122"/>
                  </a:lnTo>
                  <a:cubicBezTo>
                    <a:pt x="724" y="94"/>
                    <a:pt x="724" y="49"/>
                    <a:pt x="696" y="21"/>
                  </a:cubicBezTo>
                  <a:cubicBezTo>
                    <a:pt x="682" y="7"/>
                    <a:pt x="664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0"/>
            <p:cNvSpPr/>
            <p:nvPr/>
          </p:nvSpPr>
          <p:spPr>
            <a:xfrm>
              <a:off x="4305454" y="3033867"/>
              <a:ext cx="162027" cy="32405"/>
            </a:xfrm>
            <a:custGeom>
              <a:rect b="b" l="l" r="r" t="t"/>
              <a:pathLst>
                <a:path extrusionOk="0" h="142" w="710">
                  <a:moveTo>
                    <a:pt x="72" y="1"/>
                  </a:moveTo>
                  <a:cubicBezTo>
                    <a:pt x="33" y="1"/>
                    <a:pt x="1" y="31"/>
                    <a:pt x="1" y="71"/>
                  </a:cubicBezTo>
                  <a:cubicBezTo>
                    <a:pt x="1" y="110"/>
                    <a:pt x="33" y="142"/>
                    <a:pt x="72" y="142"/>
                  </a:cubicBezTo>
                  <a:lnTo>
                    <a:pt x="639" y="142"/>
                  </a:lnTo>
                  <a:cubicBezTo>
                    <a:pt x="678" y="142"/>
                    <a:pt x="710" y="110"/>
                    <a:pt x="710" y="71"/>
                  </a:cubicBezTo>
                  <a:cubicBezTo>
                    <a:pt x="710" y="31"/>
                    <a:pt x="678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0"/>
            <p:cNvSpPr/>
            <p:nvPr/>
          </p:nvSpPr>
          <p:spPr>
            <a:xfrm>
              <a:off x="4305454" y="3098449"/>
              <a:ext cx="243269" cy="32862"/>
            </a:xfrm>
            <a:custGeom>
              <a:rect b="b" l="l" r="r" t="t"/>
              <a:pathLst>
                <a:path extrusionOk="0" h="144" w="1066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995" y="144"/>
                  </a:lnTo>
                  <a:cubicBezTo>
                    <a:pt x="1033" y="144"/>
                    <a:pt x="1065" y="112"/>
                    <a:pt x="1065" y="71"/>
                  </a:cubicBezTo>
                  <a:cubicBezTo>
                    <a:pt x="1065" y="32"/>
                    <a:pt x="1033" y="0"/>
                    <a:pt x="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0"/>
            <p:cNvSpPr/>
            <p:nvPr/>
          </p:nvSpPr>
          <p:spPr>
            <a:xfrm>
              <a:off x="4765976" y="3059198"/>
              <a:ext cx="957102" cy="598588"/>
            </a:xfrm>
            <a:custGeom>
              <a:rect b="b" l="l" r="r" t="t"/>
              <a:pathLst>
                <a:path extrusionOk="0" h="2623" w="4194">
                  <a:moveTo>
                    <a:pt x="322" y="1"/>
                  </a:moveTo>
                  <a:cubicBezTo>
                    <a:pt x="144" y="1"/>
                    <a:pt x="0" y="147"/>
                    <a:pt x="0" y="322"/>
                  </a:cubicBezTo>
                  <a:lnTo>
                    <a:pt x="0" y="2301"/>
                  </a:lnTo>
                  <a:cubicBezTo>
                    <a:pt x="0" y="2477"/>
                    <a:pt x="144" y="2622"/>
                    <a:pt x="322" y="2622"/>
                  </a:cubicBezTo>
                  <a:lnTo>
                    <a:pt x="3873" y="2622"/>
                  </a:lnTo>
                  <a:cubicBezTo>
                    <a:pt x="4050" y="2622"/>
                    <a:pt x="4194" y="2477"/>
                    <a:pt x="4194" y="2301"/>
                  </a:cubicBezTo>
                  <a:lnTo>
                    <a:pt x="4194" y="322"/>
                  </a:lnTo>
                  <a:cubicBezTo>
                    <a:pt x="4194" y="147"/>
                    <a:pt x="4050" y="1"/>
                    <a:pt x="3873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0"/>
            <p:cNvSpPr/>
            <p:nvPr/>
          </p:nvSpPr>
          <p:spPr>
            <a:xfrm>
              <a:off x="5462464" y="3134962"/>
              <a:ext cx="129165" cy="159289"/>
            </a:xfrm>
            <a:custGeom>
              <a:rect b="b" l="l" r="r" t="t"/>
              <a:pathLst>
                <a:path extrusionOk="0" h="698" w="566">
                  <a:moveTo>
                    <a:pt x="150" y="0"/>
                  </a:moveTo>
                  <a:cubicBezTo>
                    <a:pt x="100" y="0"/>
                    <a:pt x="49" y="11"/>
                    <a:pt x="0" y="33"/>
                  </a:cubicBezTo>
                  <a:lnTo>
                    <a:pt x="302" y="697"/>
                  </a:lnTo>
                  <a:cubicBezTo>
                    <a:pt x="484" y="614"/>
                    <a:pt x="566" y="397"/>
                    <a:pt x="482" y="215"/>
                  </a:cubicBezTo>
                  <a:cubicBezTo>
                    <a:pt x="421" y="80"/>
                    <a:pt x="288" y="0"/>
                    <a:pt x="150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0"/>
            <p:cNvSpPr/>
            <p:nvPr/>
          </p:nvSpPr>
          <p:spPr>
            <a:xfrm>
              <a:off x="5064014" y="3304292"/>
              <a:ext cx="382476" cy="202420"/>
            </a:xfrm>
            <a:custGeom>
              <a:rect b="b" l="l" r="r" t="t"/>
              <a:pathLst>
                <a:path extrusionOk="0" h="887" w="1676">
                  <a:moveTo>
                    <a:pt x="1618" y="0"/>
                  </a:moveTo>
                  <a:lnTo>
                    <a:pt x="99" y="692"/>
                  </a:lnTo>
                  <a:lnTo>
                    <a:pt x="1" y="887"/>
                  </a:lnTo>
                  <a:lnTo>
                    <a:pt x="1" y="887"/>
                  </a:lnTo>
                  <a:lnTo>
                    <a:pt x="1676" y="124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5029327" y="3228527"/>
              <a:ext cx="395712" cy="214743"/>
            </a:xfrm>
            <a:custGeom>
              <a:rect b="b" l="l" r="r" t="t"/>
              <a:pathLst>
                <a:path extrusionOk="0" h="941" w="1734">
                  <a:moveTo>
                    <a:pt x="1620" y="0"/>
                  </a:moveTo>
                  <a:lnTo>
                    <a:pt x="99" y="692"/>
                  </a:lnTo>
                  <a:lnTo>
                    <a:pt x="1" y="887"/>
                  </a:lnTo>
                  <a:lnTo>
                    <a:pt x="213" y="940"/>
                  </a:lnTo>
                  <a:lnTo>
                    <a:pt x="1733" y="248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0"/>
            <p:cNvSpPr/>
            <p:nvPr/>
          </p:nvSpPr>
          <p:spPr>
            <a:xfrm>
              <a:off x="4995096" y="3181516"/>
              <a:ext cx="395255" cy="185989"/>
            </a:xfrm>
            <a:custGeom>
              <a:rect b="b" l="l" r="r" t="t"/>
              <a:pathLst>
                <a:path extrusionOk="0" h="815" w="1732">
                  <a:moveTo>
                    <a:pt x="1676" y="0"/>
                  </a:moveTo>
                  <a:lnTo>
                    <a:pt x="1" y="761"/>
                  </a:lnTo>
                  <a:lnTo>
                    <a:pt x="213" y="814"/>
                  </a:lnTo>
                  <a:lnTo>
                    <a:pt x="1731" y="125"/>
                  </a:lnTo>
                  <a:lnTo>
                    <a:pt x="1676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0"/>
            <p:cNvSpPr/>
            <p:nvPr/>
          </p:nvSpPr>
          <p:spPr>
            <a:xfrm>
              <a:off x="5434166" y="3142493"/>
              <a:ext cx="97445" cy="164309"/>
            </a:xfrm>
            <a:custGeom>
              <a:rect b="b" l="l" r="r" t="t"/>
              <a:pathLst>
                <a:path extrusionOk="0" h="720" w="427">
                  <a:moveTo>
                    <a:pt x="124" y="0"/>
                  </a:moveTo>
                  <a:lnTo>
                    <a:pt x="0" y="58"/>
                  </a:lnTo>
                  <a:lnTo>
                    <a:pt x="302" y="720"/>
                  </a:lnTo>
                  <a:lnTo>
                    <a:pt x="426" y="66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0"/>
            <p:cNvSpPr/>
            <p:nvPr/>
          </p:nvSpPr>
          <p:spPr>
            <a:xfrm>
              <a:off x="5396056" y="3163945"/>
              <a:ext cx="88088" cy="160430"/>
            </a:xfrm>
            <a:custGeom>
              <a:rect b="b" l="l" r="r" t="t"/>
              <a:pathLst>
                <a:path extrusionOk="0" h="703" w="386">
                  <a:moveTo>
                    <a:pt x="84" y="0"/>
                  </a:moveTo>
                  <a:lnTo>
                    <a:pt x="0" y="39"/>
                  </a:lnTo>
                  <a:lnTo>
                    <a:pt x="302" y="703"/>
                  </a:lnTo>
                  <a:lnTo>
                    <a:pt x="386" y="66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0"/>
            <p:cNvSpPr/>
            <p:nvPr/>
          </p:nvSpPr>
          <p:spPr>
            <a:xfrm>
              <a:off x="4902216" y="3370700"/>
              <a:ext cx="161571" cy="141489"/>
            </a:xfrm>
            <a:custGeom>
              <a:rect b="b" l="l" r="r" t="t"/>
              <a:pathLst>
                <a:path extrusionOk="0" h="620" w="708">
                  <a:moveTo>
                    <a:pt x="316" y="0"/>
                  </a:moveTo>
                  <a:lnTo>
                    <a:pt x="1" y="467"/>
                  </a:lnTo>
                  <a:lnTo>
                    <a:pt x="1" y="467"/>
                  </a:lnTo>
                  <a:lnTo>
                    <a:pt x="125" y="411"/>
                  </a:lnTo>
                  <a:cubicBezTo>
                    <a:pt x="131" y="409"/>
                    <a:pt x="137" y="407"/>
                    <a:pt x="143" y="407"/>
                  </a:cubicBezTo>
                  <a:cubicBezTo>
                    <a:pt x="160" y="407"/>
                    <a:pt x="177" y="417"/>
                    <a:pt x="185" y="433"/>
                  </a:cubicBezTo>
                  <a:cubicBezTo>
                    <a:pt x="196" y="456"/>
                    <a:pt x="185" y="484"/>
                    <a:pt x="162" y="493"/>
                  </a:cubicBezTo>
                  <a:lnTo>
                    <a:pt x="39" y="551"/>
                  </a:lnTo>
                  <a:lnTo>
                    <a:pt x="598" y="619"/>
                  </a:lnTo>
                  <a:cubicBezTo>
                    <a:pt x="598" y="615"/>
                    <a:pt x="598" y="611"/>
                    <a:pt x="601" y="604"/>
                  </a:cubicBezTo>
                  <a:lnTo>
                    <a:pt x="708" y="397"/>
                  </a:lnTo>
                  <a:lnTo>
                    <a:pt x="481" y="339"/>
                  </a:lnTo>
                  <a:cubicBezTo>
                    <a:pt x="478" y="339"/>
                    <a:pt x="476" y="339"/>
                    <a:pt x="476" y="337"/>
                  </a:cubicBezTo>
                  <a:cubicBezTo>
                    <a:pt x="474" y="337"/>
                    <a:pt x="472" y="334"/>
                    <a:pt x="472" y="334"/>
                  </a:cubicBezTo>
                  <a:cubicBezTo>
                    <a:pt x="470" y="334"/>
                    <a:pt x="468" y="332"/>
                    <a:pt x="468" y="332"/>
                  </a:cubicBezTo>
                  <a:cubicBezTo>
                    <a:pt x="464" y="330"/>
                    <a:pt x="461" y="328"/>
                    <a:pt x="459" y="326"/>
                  </a:cubicBezTo>
                  <a:cubicBezTo>
                    <a:pt x="457" y="324"/>
                    <a:pt x="457" y="322"/>
                    <a:pt x="455" y="319"/>
                  </a:cubicBezTo>
                  <a:cubicBezTo>
                    <a:pt x="453" y="317"/>
                    <a:pt x="451" y="315"/>
                    <a:pt x="451" y="311"/>
                  </a:cubicBezTo>
                  <a:cubicBezTo>
                    <a:pt x="449" y="309"/>
                    <a:pt x="449" y="307"/>
                    <a:pt x="449" y="304"/>
                  </a:cubicBezTo>
                  <a:cubicBezTo>
                    <a:pt x="446" y="302"/>
                    <a:pt x="446" y="298"/>
                    <a:pt x="446" y="296"/>
                  </a:cubicBezTo>
                  <a:cubicBezTo>
                    <a:pt x="446" y="292"/>
                    <a:pt x="446" y="289"/>
                    <a:pt x="446" y="287"/>
                  </a:cubicBezTo>
                  <a:cubicBezTo>
                    <a:pt x="449" y="285"/>
                    <a:pt x="446" y="285"/>
                    <a:pt x="449" y="283"/>
                  </a:cubicBezTo>
                  <a:cubicBezTo>
                    <a:pt x="449" y="281"/>
                    <a:pt x="449" y="281"/>
                    <a:pt x="451" y="279"/>
                  </a:cubicBezTo>
                  <a:cubicBezTo>
                    <a:pt x="451" y="277"/>
                    <a:pt x="451" y="274"/>
                    <a:pt x="451" y="274"/>
                  </a:cubicBezTo>
                  <a:lnTo>
                    <a:pt x="558" y="65"/>
                  </a:lnTo>
                  <a:lnTo>
                    <a:pt x="329" y="7"/>
                  </a:lnTo>
                  <a:lnTo>
                    <a:pt x="324" y="5"/>
                  </a:lnTo>
                  <a:cubicBezTo>
                    <a:pt x="322" y="5"/>
                    <a:pt x="318" y="2"/>
                    <a:pt x="316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0"/>
            <p:cNvSpPr/>
            <p:nvPr/>
          </p:nvSpPr>
          <p:spPr>
            <a:xfrm>
              <a:off x="4891490" y="3437564"/>
              <a:ext cx="75537" cy="65267"/>
            </a:xfrm>
            <a:custGeom>
              <a:rect b="b" l="l" r="r" t="t"/>
              <a:pathLst>
                <a:path extrusionOk="0" h="286" w="331">
                  <a:moveTo>
                    <a:pt x="167" y="0"/>
                  </a:moveTo>
                  <a:cubicBezTo>
                    <a:pt x="167" y="0"/>
                    <a:pt x="166" y="1"/>
                    <a:pt x="166" y="1"/>
                  </a:cubicBezTo>
                  <a:lnTo>
                    <a:pt x="48" y="174"/>
                  </a:lnTo>
                  <a:lnTo>
                    <a:pt x="1" y="247"/>
                  </a:lnTo>
                  <a:lnTo>
                    <a:pt x="86" y="258"/>
                  </a:lnTo>
                  <a:lnTo>
                    <a:pt x="309" y="286"/>
                  </a:lnTo>
                  <a:cubicBezTo>
                    <a:pt x="330" y="275"/>
                    <a:pt x="192" y="0"/>
                    <a:pt x="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0"/>
            <p:cNvSpPr/>
            <p:nvPr/>
          </p:nvSpPr>
          <p:spPr>
            <a:xfrm>
              <a:off x="5414997" y="3155501"/>
              <a:ext cx="88316" cy="160202"/>
            </a:xfrm>
            <a:custGeom>
              <a:rect b="b" l="l" r="r" t="t"/>
              <a:pathLst>
                <a:path extrusionOk="0" h="702" w="387">
                  <a:moveTo>
                    <a:pt x="84" y="1"/>
                  </a:moveTo>
                  <a:lnTo>
                    <a:pt x="1" y="37"/>
                  </a:lnTo>
                  <a:lnTo>
                    <a:pt x="303" y="701"/>
                  </a:lnTo>
                  <a:lnTo>
                    <a:pt x="386" y="663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0"/>
            <p:cNvSpPr/>
            <p:nvPr/>
          </p:nvSpPr>
          <p:spPr>
            <a:xfrm>
              <a:off x="4974101" y="3209814"/>
              <a:ext cx="459153" cy="303744"/>
            </a:xfrm>
            <a:custGeom>
              <a:rect b="b" l="l" r="r" t="t"/>
              <a:pathLst>
                <a:path extrusionOk="0" h="1331" w="2012">
                  <a:moveTo>
                    <a:pt x="1823" y="1"/>
                  </a:moveTo>
                  <a:lnTo>
                    <a:pt x="305" y="690"/>
                  </a:lnTo>
                  <a:lnTo>
                    <a:pt x="93" y="637"/>
                  </a:lnTo>
                  <a:lnTo>
                    <a:pt x="26" y="667"/>
                  </a:lnTo>
                  <a:lnTo>
                    <a:pt x="1" y="705"/>
                  </a:lnTo>
                  <a:cubicBezTo>
                    <a:pt x="3" y="707"/>
                    <a:pt x="7" y="710"/>
                    <a:pt x="9" y="710"/>
                  </a:cubicBezTo>
                  <a:lnTo>
                    <a:pt x="14" y="712"/>
                  </a:lnTo>
                  <a:lnTo>
                    <a:pt x="243" y="770"/>
                  </a:lnTo>
                  <a:lnTo>
                    <a:pt x="136" y="979"/>
                  </a:lnTo>
                  <a:cubicBezTo>
                    <a:pt x="136" y="979"/>
                    <a:pt x="136" y="982"/>
                    <a:pt x="136" y="984"/>
                  </a:cubicBezTo>
                  <a:cubicBezTo>
                    <a:pt x="134" y="986"/>
                    <a:pt x="134" y="986"/>
                    <a:pt x="134" y="988"/>
                  </a:cubicBezTo>
                  <a:cubicBezTo>
                    <a:pt x="131" y="990"/>
                    <a:pt x="134" y="990"/>
                    <a:pt x="131" y="992"/>
                  </a:cubicBezTo>
                  <a:cubicBezTo>
                    <a:pt x="131" y="994"/>
                    <a:pt x="131" y="997"/>
                    <a:pt x="131" y="1001"/>
                  </a:cubicBezTo>
                  <a:cubicBezTo>
                    <a:pt x="131" y="1003"/>
                    <a:pt x="131" y="1005"/>
                    <a:pt x="134" y="1009"/>
                  </a:cubicBezTo>
                  <a:cubicBezTo>
                    <a:pt x="134" y="1012"/>
                    <a:pt x="134" y="1014"/>
                    <a:pt x="136" y="1016"/>
                  </a:cubicBezTo>
                  <a:cubicBezTo>
                    <a:pt x="136" y="1020"/>
                    <a:pt x="138" y="1022"/>
                    <a:pt x="140" y="1024"/>
                  </a:cubicBezTo>
                  <a:cubicBezTo>
                    <a:pt x="142" y="1027"/>
                    <a:pt x="142" y="1029"/>
                    <a:pt x="144" y="1031"/>
                  </a:cubicBezTo>
                  <a:cubicBezTo>
                    <a:pt x="146" y="1033"/>
                    <a:pt x="149" y="1035"/>
                    <a:pt x="153" y="1037"/>
                  </a:cubicBezTo>
                  <a:cubicBezTo>
                    <a:pt x="153" y="1037"/>
                    <a:pt x="155" y="1039"/>
                    <a:pt x="157" y="1039"/>
                  </a:cubicBezTo>
                  <a:cubicBezTo>
                    <a:pt x="157" y="1042"/>
                    <a:pt x="159" y="1042"/>
                    <a:pt x="161" y="1042"/>
                  </a:cubicBezTo>
                  <a:lnTo>
                    <a:pt x="166" y="1044"/>
                  </a:lnTo>
                  <a:lnTo>
                    <a:pt x="393" y="1102"/>
                  </a:lnTo>
                  <a:lnTo>
                    <a:pt x="288" y="1309"/>
                  </a:lnTo>
                  <a:cubicBezTo>
                    <a:pt x="286" y="1316"/>
                    <a:pt x="283" y="1320"/>
                    <a:pt x="283" y="1324"/>
                  </a:cubicBezTo>
                  <a:lnTo>
                    <a:pt x="328" y="1331"/>
                  </a:lnTo>
                  <a:lnTo>
                    <a:pt x="395" y="1301"/>
                  </a:lnTo>
                  <a:lnTo>
                    <a:pt x="493" y="1106"/>
                  </a:lnTo>
                  <a:lnTo>
                    <a:pt x="2012" y="414"/>
                  </a:lnTo>
                  <a:lnTo>
                    <a:pt x="1975" y="330"/>
                  </a:lnTo>
                  <a:lnTo>
                    <a:pt x="455" y="1022"/>
                  </a:lnTo>
                  <a:lnTo>
                    <a:pt x="243" y="969"/>
                  </a:lnTo>
                  <a:lnTo>
                    <a:pt x="341" y="774"/>
                  </a:lnTo>
                  <a:lnTo>
                    <a:pt x="1862" y="82"/>
                  </a:lnTo>
                  <a:lnTo>
                    <a:pt x="18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0"/>
            <p:cNvSpPr/>
            <p:nvPr/>
          </p:nvSpPr>
          <p:spPr>
            <a:xfrm>
              <a:off x="5377343" y="3172616"/>
              <a:ext cx="87860" cy="160202"/>
            </a:xfrm>
            <a:custGeom>
              <a:rect b="b" l="l" r="r" t="t"/>
              <a:pathLst>
                <a:path extrusionOk="0" h="702" w="385">
                  <a:moveTo>
                    <a:pt x="82" y="1"/>
                  </a:moveTo>
                  <a:lnTo>
                    <a:pt x="1" y="39"/>
                  </a:lnTo>
                  <a:lnTo>
                    <a:pt x="56" y="164"/>
                  </a:lnTo>
                  <a:lnTo>
                    <a:pt x="95" y="245"/>
                  </a:lnTo>
                  <a:lnTo>
                    <a:pt x="208" y="493"/>
                  </a:lnTo>
                  <a:lnTo>
                    <a:pt x="245" y="577"/>
                  </a:lnTo>
                  <a:lnTo>
                    <a:pt x="303" y="701"/>
                  </a:lnTo>
                  <a:lnTo>
                    <a:pt x="384" y="665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0"/>
            <p:cNvSpPr/>
            <p:nvPr/>
          </p:nvSpPr>
          <p:spPr>
            <a:xfrm>
              <a:off x="3800204" y="3510362"/>
              <a:ext cx="893204" cy="503198"/>
            </a:xfrm>
            <a:custGeom>
              <a:rect b="b" l="l" r="r" t="t"/>
              <a:pathLst>
                <a:path extrusionOk="0" h="2205" w="3914">
                  <a:moveTo>
                    <a:pt x="322" y="1"/>
                  </a:moveTo>
                  <a:cubicBezTo>
                    <a:pt x="146" y="1"/>
                    <a:pt x="0" y="144"/>
                    <a:pt x="0" y="322"/>
                  </a:cubicBezTo>
                  <a:lnTo>
                    <a:pt x="0" y="1883"/>
                  </a:lnTo>
                  <a:cubicBezTo>
                    <a:pt x="0" y="2061"/>
                    <a:pt x="146" y="2205"/>
                    <a:pt x="322" y="2205"/>
                  </a:cubicBezTo>
                  <a:lnTo>
                    <a:pt x="3592" y="2205"/>
                  </a:lnTo>
                  <a:cubicBezTo>
                    <a:pt x="3770" y="2205"/>
                    <a:pt x="3913" y="2061"/>
                    <a:pt x="3913" y="1883"/>
                  </a:cubicBezTo>
                  <a:lnTo>
                    <a:pt x="3913" y="322"/>
                  </a:lnTo>
                  <a:cubicBezTo>
                    <a:pt x="3913" y="144"/>
                    <a:pt x="3770" y="1"/>
                    <a:pt x="3592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0"/>
            <p:cNvSpPr/>
            <p:nvPr/>
          </p:nvSpPr>
          <p:spPr>
            <a:xfrm>
              <a:off x="3923436" y="3914060"/>
              <a:ext cx="317893" cy="60931"/>
            </a:xfrm>
            <a:custGeom>
              <a:rect b="b" l="l" r="r" t="t"/>
              <a:pathLst>
                <a:path extrusionOk="0" h="267" w="1393">
                  <a:moveTo>
                    <a:pt x="0" y="1"/>
                  </a:moveTo>
                  <a:lnTo>
                    <a:pt x="6" y="266"/>
                  </a:lnTo>
                  <a:lnTo>
                    <a:pt x="1392" y="266"/>
                  </a:lnTo>
                  <a:cubicBezTo>
                    <a:pt x="1326" y="136"/>
                    <a:pt x="1386" y="18"/>
                    <a:pt x="1386" y="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0"/>
            <p:cNvSpPr/>
            <p:nvPr/>
          </p:nvSpPr>
          <p:spPr>
            <a:xfrm>
              <a:off x="3923436" y="3920906"/>
              <a:ext cx="315839" cy="2738"/>
            </a:xfrm>
            <a:custGeom>
              <a:rect b="b" l="l" r="r" t="t"/>
              <a:pathLst>
                <a:path extrusionOk="0" h="12" w="1384">
                  <a:moveTo>
                    <a:pt x="0" y="1"/>
                  </a:moveTo>
                  <a:lnTo>
                    <a:pt x="0" y="12"/>
                  </a:lnTo>
                  <a:lnTo>
                    <a:pt x="1384" y="12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0"/>
            <p:cNvSpPr/>
            <p:nvPr/>
          </p:nvSpPr>
          <p:spPr>
            <a:xfrm>
              <a:off x="3923436" y="3925927"/>
              <a:ext cx="315839" cy="3195"/>
            </a:xfrm>
            <a:custGeom>
              <a:rect b="b" l="l" r="r" t="t"/>
              <a:pathLst>
                <a:path extrusionOk="0" h="14" w="1384">
                  <a:moveTo>
                    <a:pt x="0" y="0"/>
                  </a:moveTo>
                  <a:lnTo>
                    <a:pt x="0" y="13"/>
                  </a:lnTo>
                  <a:lnTo>
                    <a:pt x="138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0"/>
            <p:cNvSpPr/>
            <p:nvPr/>
          </p:nvSpPr>
          <p:spPr>
            <a:xfrm>
              <a:off x="3923436" y="3933686"/>
              <a:ext cx="315839" cy="2738"/>
            </a:xfrm>
            <a:custGeom>
              <a:rect b="b" l="l" r="r" t="t"/>
              <a:pathLst>
                <a:path extrusionOk="0" h="12" w="1384">
                  <a:moveTo>
                    <a:pt x="0" y="1"/>
                  </a:moveTo>
                  <a:lnTo>
                    <a:pt x="0" y="11"/>
                  </a:lnTo>
                  <a:lnTo>
                    <a:pt x="1384" y="11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0"/>
            <p:cNvSpPr/>
            <p:nvPr/>
          </p:nvSpPr>
          <p:spPr>
            <a:xfrm>
              <a:off x="3923436" y="3940988"/>
              <a:ext cx="315839" cy="2738"/>
            </a:xfrm>
            <a:custGeom>
              <a:rect b="b" l="l" r="r" t="t"/>
              <a:pathLst>
                <a:path extrusionOk="0" h="12" w="1384">
                  <a:moveTo>
                    <a:pt x="0" y="1"/>
                  </a:moveTo>
                  <a:lnTo>
                    <a:pt x="0" y="11"/>
                  </a:lnTo>
                  <a:lnTo>
                    <a:pt x="1384" y="11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0"/>
            <p:cNvSpPr/>
            <p:nvPr/>
          </p:nvSpPr>
          <p:spPr>
            <a:xfrm>
              <a:off x="3923436" y="3946009"/>
              <a:ext cx="315839" cy="2510"/>
            </a:xfrm>
            <a:custGeom>
              <a:rect b="b" l="l" r="r" t="t"/>
              <a:pathLst>
                <a:path extrusionOk="0" h="11" w="1384">
                  <a:moveTo>
                    <a:pt x="0" y="0"/>
                  </a:moveTo>
                  <a:lnTo>
                    <a:pt x="0" y="11"/>
                  </a:lnTo>
                  <a:lnTo>
                    <a:pt x="1384" y="11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0"/>
            <p:cNvSpPr/>
            <p:nvPr/>
          </p:nvSpPr>
          <p:spPr>
            <a:xfrm>
              <a:off x="3923436" y="3950801"/>
              <a:ext cx="315839" cy="2738"/>
            </a:xfrm>
            <a:custGeom>
              <a:rect b="b" l="l" r="r" t="t"/>
              <a:pathLst>
                <a:path extrusionOk="0" h="12" w="1384">
                  <a:moveTo>
                    <a:pt x="0" y="1"/>
                  </a:moveTo>
                  <a:lnTo>
                    <a:pt x="0" y="11"/>
                  </a:lnTo>
                  <a:lnTo>
                    <a:pt x="1384" y="11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0"/>
            <p:cNvSpPr/>
            <p:nvPr/>
          </p:nvSpPr>
          <p:spPr>
            <a:xfrm>
              <a:off x="3923436" y="3958104"/>
              <a:ext cx="315839" cy="3195"/>
            </a:xfrm>
            <a:custGeom>
              <a:rect b="b" l="l" r="r" t="t"/>
              <a:pathLst>
                <a:path extrusionOk="0" h="14" w="1384">
                  <a:moveTo>
                    <a:pt x="0" y="1"/>
                  </a:moveTo>
                  <a:lnTo>
                    <a:pt x="0" y="13"/>
                  </a:lnTo>
                  <a:lnTo>
                    <a:pt x="1384" y="13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0"/>
            <p:cNvSpPr/>
            <p:nvPr/>
          </p:nvSpPr>
          <p:spPr>
            <a:xfrm>
              <a:off x="3923436" y="3965863"/>
              <a:ext cx="315839" cy="2738"/>
            </a:xfrm>
            <a:custGeom>
              <a:rect b="b" l="l" r="r" t="t"/>
              <a:pathLst>
                <a:path extrusionOk="0" h="12" w="1384">
                  <a:moveTo>
                    <a:pt x="0" y="1"/>
                  </a:moveTo>
                  <a:lnTo>
                    <a:pt x="0" y="12"/>
                  </a:lnTo>
                  <a:lnTo>
                    <a:pt x="1384" y="12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0"/>
            <p:cNvSpPr/>
            <p:nvPr/>
          </p:nvSpPr>
          <p:spPr>
            <a:xfrm>
              <a:off x="3891943" y="3901509"/>
              <a:ext cx="354178" cy="86262"/>
            </a:xfrm>
            <a:custGeom>
              <a:rect b="b" l="l" r="r" t="t"/>
              <a:pathLst>
                <a:path extrusionOk="0" h="378" w="1552">
                  <a:moveTo>
                    <a:pt x="194" y="0"/>
                  </a:moveTo>
                  <a:cubicBezTo>
                    <a:pt x="164" y="0"/>
                    <a:pt x="144" y="9"/>
                    <a:pt x="132" y="22"/>
                  </a:cubicBezTo>
                  <a:cubicBezTo>
                    <a:pt x="129" y="22"/>
                    <a:pt x="129" y="24"/>
                    <a:pt x="127" y="24"/>
                  </a:cubicBezTo>
                  <a:cubicBezTo>
                    <a:pt x="127" y="24"/>
                    <a:pt x="125" y="26"/>
                    <a:pt x="125" y="26"/>
                  </a:cubicBezTo>
                  <a:cubicBezTo>
                    <a:pt x="99" y="52"/>
                    <a:pt x="1" y="169"/>
                    <a:pt x="114" y="336"/>
                  </a:cubicBezTo>
                  <a:cubicBezTo>
                    <a:pt x="127" y="358"/>
                    <a:pt x="151" y="377"/>
                    <a:pt x="194" y="377"/>
                  </a:cubicBezTo>
                  <a:lnTo>
                    <a:pt x="1552" y="377"/>
                  </a:lnTo>
                  <a:lnTo>
                    <a:pt x="1552" y="304"/>
                  </a:lnTo>
                  <a:lnTo>
                    <a:pt x="207" y="304"/>
                  </a:lnTo>
                  <a:cubicBezTo>
                    <a:pt x="207" y="304"/>
                    <a:pt x="205" y="305"/>
                    <a:pt x="203" y="305"/>
                  </a:cubicBezTo>
                  <a:cubicBezTo>
                    <a:pt x="191" y="305"/>
                    <a:pt x="155" y="300"/>
                    <a:pt x="155" y="247"/>
                  </a:cubicBezTo>
                  <a:lnTo>
                    <a:pt x="155" y="212"/>
                  </a:lnTo>
                  <a:lnTo>
                    <a:pt x="155" y="165"/>
                  </a:lnTo>
                  <a:lnTo>
                    <a:pt x="155" y="131"/>
                  </a:lnTo>
                  <a:cubicBezTo>
                    <a:pt x="155" y="76"/>
                    <a:pt x="195" y="73"/>
                    <a:pt x="204" y="73"/>
                  </a:cubicBezTo>
                  <a:cubicBezTo>
                    <a:pt x="206" y="73"/>
                    <a:pt x="207" y="73"/>
                    <a:pt x="207" y="73"/>
                  </a:cubicBezTo>
                  <a:lnTo>
                    <a:pt x="1552" y="73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0"/>
            <p:cNvSpPr/>
            <p:nvPr/>
          </p:nvSpPr>
          <p:spPr>
            <a:xfrm>
              <a:off x="3910200" y="3550070"/>
              <a:ext cx="186446" cy="352581"/>
            </a:xfrm>
            <a:custGeom>
              <a:rect b="b" l="l" r="r" t="t"/>
              <a:pathLst>
                <a:path extrusionOk="0" h="1545" w="817">
                  <a:moveTo>
                    <a:pt x="572" y="0"/>
                  </a:moveTo>
                  <a:cubicBezTo>
                    <a:pt x="556" y="0"/>
                    <a:pt x="538" y="2"/>
                    <a:pt x="521" y="5"/>
                  </a:cubicBezTo>
                  <a:lnTo>
                    <a:pt x="0" y="1437"/>
                  </a:lnTo>
                  <a:lnTo>
                    <a:pt x="296" y="1544"/>
                  </a:lnTo>
                  <a:lnTo>
                    <a:pt x="816" y="110"/>
                  </a:lnTo>
                  <a:cubicBezTo>
                    <a:pt x="816" y="110"/>
                    <a:pt x="721" y="0"/>
                    <a:pt x="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0"/>
            <p:cNvSpPr/>
            <p:nvPr/>
          </p:nvSpPr>
          <p:spPr>
            <a:xfrm>
              <a:off x="3966338" y="3567642"/>
              <a:ext cx="113191" cy="216341"/>
            </a:xfrm>
            <a:custGeom>
              <a:rect b="b" l="l" r="r" t="t"/>
              <a:pathLst>
                <a:path extrusionOk="0" h="948" w="496">
                  <a:moveTo>
                    <a:pt x="309" y="0"/>
                  </a:moveTo>
                  <a:lnTo>
                    <a:pt x="0" y="881"/>
                  </a:lnTo>
                  <a:lnTo>
                    <a:pt x="187" y="947"/>
                  </a:lnTo>
                  <a:lnTo>
                    <a:pt x="495" y="69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0"/>
            <p:cNvSpPr/>
            <p:nvPr/>
          </p:nvSpPr>
          <p:spPr>
            <a:xfrm>
              <a:off x="3938497" y="3784210"/>
              <a:ext cx="73483" cy="41306"/>
            </a:xfrm>
            <a:custGeom>
              <a:rect b="b" l="l" r="r" t="t"/>
              <a:pathLst>
                <a:path extrusionOk="0" h="181" w="322">
                  <a:moveTo>
                    <a:pt x="26" y="0"/>
                  </a:moveTo>
                  <a:lnTo>
                    <a:pt x="0" y="73"/>
                  </a:lnTo>
                  <a:lnTo>
                    <a:pt x="296" y="180"/>
                  </a:lnTo>
                  <a:lnTo>
                    <a:pt x="322" y="10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0"/>
            <p:cNvSpPr/>
            <p:nvPr/>
          </p:nvSpPr>
          <p:spPr>
            <a:xfrm>
              <a:off x="3929597" y="3807487"/>
              <a:ext cx="73711" cy="41990"/>
            </a:xfrm>
            <a:custGeom>
              <a:rect b="b" l="l" r="r" t="t"/>
              <a:pathLst>
                <a:path extrusionOk="0" h="184" w="323">
                  <a:moveTo>
                    <a:pt x="29" y="1"/>
                  </a:moveTo>
                  <a:lnTo>
                    <a:pt x="1" y="76"/>
                  </a:lnTo>
                  <a:lnTo>
                    <a:pt x="296" y="183"/>
                  </a:lnTo>
                  <a:lnTo>
                    <a:pt x="322" y="108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0"/>
            <p:cNvSpPr/>
            <p:nvPr/>
          </p:nvSpPr>
          <p:spPr>
            <a:xfrm>
              <a:off x="4077247" y="3612599"/>
              <a:ext cx="82383" cy="289139"/>
            </a:xfrm>
            <a:custGeom>
              <a:rect b="b" l="l" r="r" t="t"/>
              <a:pathLst>
                <a:path extrusionOk="0" h="1267" w="361">
                  <a:moveTo>
                    <a:pt x="185" y="1"/>
                  </a:moveTo>
                  <a:cubicBezTo>
                    <a:pt x="79" y="1"/>
                    <a:pt x="1" y="39"/>
                    <a:pt x="1" y="39"/>
                  </a:cubicBezTo>
                  <a:lnTo>
                    <a:pt x="1" y="1266"/>
                  </a:lnTo>
                  <a:lnTo>
                    <a:pt x="360" y="1266"/>
                  </a:lnTo>
                  <a:lnTo>
                    <a:pt x="360" y="41"/>
                  </a:lnTo>
                  <a:cubicBezTo>
                    <a:pt x="300" y="11"/>
                    <a:pt x="239" y="1"/>
                    <a:pt x="185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0"/>
            <p:cNvSpPr/>
            <p:nvPr/>
          </p:nvSpPr>
          <p:spPr>
            <a:xfrm>
              <a:off x="4077247" y="3822321"/>
              <a:ext cx="81926" cy="20310"/>
            </a:xfrm>
            <a:custGeom>
              <a:rect b="b" l="l" r="r" t="t"/>
              <a:pathLst>
                <a:path extrusionOk="0" h="89" w="359">
                  <a:moveTo>
                    <a:pt x="1" y="0"/>
                  </a:moveTo>
                  <a:lnTo>
                    <a:pt x="1" y="88"/>
                  </a:lnTo>
                  <a:lnTo>
                    <a:pt x="358" y="8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0"/>
            <p:cNvSpPr/>
            <p:nvPr/>
          </p:nvSpPr>
          <p:spPr>
            <a:xfrm>
              <a:off x="4077247" y="3851075"/>
              <a:ext cx="81926" cy="20767"/>
            </a:xfrm>
            <a:custGeom>
              <a:rect b="b" l="l" r="r" t="t"/>
              <a:pathLst>
                <a:path extrusionOk="0" h="91" w="359">
                  <a:moveTo>
                    <a:pt x="1" y="1"/>
                  </a:moveTo>
                  <a:lnTo>
                    <a:pt x="1" y="91"/>
                  </a:lnTo>
                  <a:lnTo>
                    <a:pt x="358" y="91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0"/>
            <p:cNvSpPr/>
            <p:nvPr/>
          </p:nvSpPr>
          <p:spPr>
            <a:xfrm>
              <a:off x="4077247" y="3647743"/>
              <a:ext cx="81926" cy="20310"/>
            </a:xfrm>
            <a:custGeom>
              <a:rect b="b" l="l" r="r" t="t"/>
              <a:pathLst>
                <a:path extrusionOk="0" h="89" w="359">
                  <a:moveTo>
                    <a:pt x="1" y="1"/>
                  </a:moveTo>
                  <a:lnTo>
                    <a:pt x="1" y="88"/>
                  </a:lnTo>
                  <a:lnTo>
                    <a:pt x="358" y="88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0"/>
            <p:cNvSpPr/>
            <p:nvPr/>
          </p:nvSpPr>
          <p:spPr>
            <a:xfrm>
              <a:off x="4077247" y="3676725"/>
              <a:ext cx="81926" cy="20539"/>
            </a:xfrm>
            <a:custGeom>
              <a:rect b="b" l="l" r="r" t="t"/>
              <a:pathLst>
                <a:path extrusionOk="0" h="90" w="359">
                  <a:moveTo>
                    <a:pt x="1" y="0"/>
                  </a:moveTo>
                  <a:lnTo>
                    <a:pt x="1" y="90"/>
                  </a:lnTo>
                  <a:lnTo>
                    <a:pt x="358" y="90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4159402" y="3612599"/>
              <a:ext cx="81926" cy="289139"/>
            </a:xfrm>
            <a:custGeom>
              <a:rect b="b" l="l" r="r" t="t"/>
              <a:pathLst>
                <a:path extrusionOk="0" h="1267" w="359">
                  <a:moveTo>
                    <a:pt x="183" y="1"/>
                  </a:moveTo>
                  <a:cubicBezTo>
                    <a:pt x="78" y="1"/>
                    <a:pt x="0" y="39"/>
                    <a:pt x="0" y="39"/>
                  </a:cubicBezTo>
                  <a:lnTo>
                    <a:pt x="0" y="1266"/>
                  </a:lnTo>
                  <a:lnTo>
                    <a:pt x="358" y="1266"/>
                  </a:lnTo>
                  <a:lnTo>
                    <a:pt x="358" y="41"/>
                  </a:lnTo>
                  <a:cubicBezTo>
                    <a:pt x="297" y="11"/>
                    <a:pt x="237" y="1"/>
                    <a:pt x="18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0"/>
            <p:cNvSpPr/>
            <p:nvPr/>
          </p:nvSpPr>
          <p:spPr>
            <a:xfrm>
              <a:off x="4177430" y="3647743"/>
              <a:ext cx="45185" cy="224100"/>
            </a:xfrm>
            <a:custGeom>
              <a:rect b="b" l="l" r="r" t="t"/>
              <a:pathLst>
                <a:path extrusionOk="0" h="982" w="198">
                  <a:moveTo>
                    <a:pt x="1" y="1"/>
                  </a:moveTo>
                  <a:lnTo>
                    <a:pt x="1" y="982"/>
                  </a:lnTo>
                  <a:lnTo>
                    <a:pt x="198" y="98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0"/>
            <p:cNvSpPr/>
            <p:nvPr/>
          </p:nvSpPr>
          <p:spPr>
            <a:xfrm>
              <a:off x="4247946" y="3687907"/>
              <a:ext cx="82155" cy="289139"/>
            </a:xfrm>
            <a:custGeom>
              <a:rect b="b" l="l" r="r" t="t"/>
              <a:pathLst>
                <a:path extrusionOk="0" h="1267" w="360">
                  <a:moveTo>
                    <a:pt x="184" y="0"/>
                  </a:moveTo>
                  <a:cubicBezTo>
                    <a:pt x="79" y="0"/>
                    <a:pt x="0" y="39"/>
                    <a:pt x="0" y="39"/>
                  </a:cubicBezTo>
                  <a:lnTo>
                    <a:pt x="0" y="1266"/>
                  </a:lnTo>
                  <a:lnTo>
                    <a:pt x="360" y="1266"/>
                  </a:lnTo>
                  <a:lnTo>
                    <a:pt x="360" y="41"/>
                  </a:lnTo>
                  <a:cubicBezTo>
                    <a:pt x="299" y="10"/>
                    <a:pt x="238" y="0"/>
                    <a:pt x="184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4247946" y="3897629"/>
              <a:ext cx="82155" cy="20767"/>
            </a:xfrm>
            <a:custGeom>
              <a:rect b="b" l="l" r="r" t="t"/>
              <a:pathLst>
                <a:path extrusionOk="0" h="91" w="360">
                  <a:moveTo>
                    <a:pt x="0" y="0"/>
                  </a:moveTo>
                  <a:lnTo>
                    <a:pt x="0" y="90"/>
                  </a:lnTo>
                  <a:lnTo>
                    <a:pt x="360" y="9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4247946" y="3926840"/>
              <a:ext cx="82155" cy="20310"/>
            </a:xfrm>
            <a:custGeom>
              <a:rect b="b" l="l" r="r" t="t"/>
              <a:pathLst>
                <a:path extrusionOk="0" h="89" w="360">
                  <a:moveTo>
                    <a:pt x="0" y="1"/>
                  </a:moveTo>
                  <a:lnTo>
                    <a:pt x="0" y="88"/>
                  </a:lnTo>
                  <a:lnTo>
                    <a:pt x="360" y="88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4247946" y="3723051"/>
              <a:ext cx="82155" cy="20310"/>
            </a:xfrm>
            <a:custGeom>
              <a:rect b="b" l="l" r="r" t="t"/>
              <a:pathLst>
                <a:path extrusionOk="0" h="89" w="360">
                  <a:moveTo>
                    <a:pt x="0" y="0"/>
                  </a:moveTo>
                  <a:lnTo>
                    <a:pt x="0" y="88"/>
                  </a:lnTo>
                  <a:lnTo>
                    <a:pt x="360" y="8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0"/>
            <p:cNvSpPr/>
            <p:nvPr/>
          </p:nvSpPr>
          <p:spPr>
            <a:xfrm>
              <a:off x="4247946" y="3751805"/>
              <a:ext cx="82155" cy="20767"/>
            </a:xfrm>
            <a:custGeom>
              <a:rect b="b" l="l" r="r" t="t"/>
              <a:pathLst>
                <a:path extrusionOk="0" h="91" w="360">
                  <a:moveTo>
                    <a:pt x="0" y="1"/>
                  </a:moveTo>
                  <a:lnTo>
                    <a:pt x="0" y="91"/>
                  </a:lnTo>
                  <a:lnTo>
                    <a:pt x="360" y="9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0"/>
            <p:cNvSpPr/>
            <p:nvPr/>
          </p:nvSpPr>
          <p:spPr>
            <a:xfrm>
              <a:off x="4329872" y="3687907"/>
              <a:ext cx="81926" cy="289139"/>
            </a:xfrm>
            <a:custGeom>
              <a:rect b="b" l="l" r="r" t="t"/>
              <a:pathLst>
                <a:path extrusionOk="0" h="1267" w="359">
                  <a:moveTo>
                    <a:pt x="184" y="0"/>
                  </a:moveTo>
                  <a:cubicBezTo>
                    <a:pt x="80" y="0"/>
                    <a:pt x="1" y="39"/>
                    <a:pt x="1" y="39"/>
                  </a:cubicBezTo>
                  <a:lnTo>
                    <a:pt x="1" y="1266"/>
                  </a:lnTo>
                  <a:lnTo>
                    <a:pt x="359" y="1266"/>
                  </a:lnTo>
                  <a:lnTo>
                    <a:pt x="359" y="41"/>
                  </a:lnTo>
                  <a:cubicBezTo>
                    <a:pt x="298" y="10"/>
                    <a:pt x="238" y="0"/>
                    <a:pt x="1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0"/>
            <p:cNvSpPr/>
            <p:nvPr/>
          </p:nvSpPr>
          <p:spPr>
            <a:xfrm>
              <a:off x="4348129" y="3723051"/>
              <a:ext cx="45185" cy="231402"/>
            </a:xfrm>
            <a:custGeom>
              <a:rect b="b" l="l" r="r" t="t"/>
              <a:pathLst>
                <a:path extrusionOk="0" h="1014" w="198">
                  <a:moveTo>
                    <a:pt x="0" y="0"/>
                  </a:moveTo>
                  <a:lnTo>
                    <a:pt x="0" y="1014"/>
                  </a:lnTo>
                  <a:lnTo>
                    <a:pt x="197" y="1014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0"/>
            <p:cNvSpPr/>
            <p:nvPr/>
          </p:nvSpPr>
          <p:spPr>
            <a:xfrm>
              <a:off x="4426632" y="3687907"/>
              <a:ext cx="82383" cy="289139"/>
            </a:xfrm>
            <a:custGeom>
              <a:rect b="b" l="l" r="r" t="t"/>
              <a:pathLst>
                <a:path extrusionOk="0" h="1267" w="361">
                  <a:moveTo>
                    <a:pt x="185" y="0"/>
                  </a:moveTo>
                  <a:cubicBezTo>
                    <a:pt x="80" y="0"/>
                    <a:pt x="1" y="39"/>
                    <a:pt x="1" y="39"/>
                  </a:cubicBezTo>
                  <a:lnTo>
                    <a:pt x="1" y="1266"/>
                  </a:lnTo>
                  <a:lnTo>
                    <a:pt x="361" y="1266"/>
                  </a:lnTo>
                  <a:lnTo>
                    <a:pt x="361" y="41"/>
                  </a:lnTo>
                  <a:cubicBezTo>
                    <a:pt x="300" y="10"/>
                    <a:pt x="239" y="0"/>
                    <a:pt x="185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0"/>
            <p:cNvSpPr/>
            <p:nvPr/>
          </p:nvSpPr>
          <p:spPr>
            <a:xfrm>
              <a:off x="4426632" y="3897629"/>
              <a:ext cx="82383" cy="20767"/>
            </a:xfrm>
            <a:custGeom>
              <a:rect b="b" l="l" r="r" t="t"/>
              <a:pathLst>
                <a:path extrusionOk="0" h="91" w="361">
                  <a:moveTo>
                    <a:pt x="1" y="0"/>
                  </a:moveTo>
                  <a:lnTo>
                    <a:pt x="1" y="90"/>
                  </a:lnTo>
                  <a:lnTo>
                    <a:pt x="361" y="9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0"/>
            <p:cNvSpPr/>
            <p:nvPr/>
          </p:nvSpPr>
          <p:spPr>
            <a:xfrm>
              <a:off x="4426632" y="3926840"/>
              <a:ext cx="82383" cy="20310"/>
            </a:xfrm>
            <a:custGeom>
              <a:rect b="b" l="l" r="r" t="t"/>
              <a:pathLst>
                <a:path extrusionOk="0" h="89" w="361">
                  <a:moveTo>
                    <a:pt x="1" y="1"/>
                  </a:moveTo>
                  <a:lnTo>
                    <a:pt x="1" y="88"/>
                  </a:lnTo>
                  <a:lnTo>
                    <a:pt x="361" y="88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0"/>
            <p:cNvSpPr/>
            <p:nvPr/>
          </p:nvSpPr>
          <p:spPr>
            <a:xfrm>
              <a:off x="4426632" y="3723051"/>
              <a:ext cx="82383" cy="20310"/>
            </a:xfrm>
            <a:custGeom>
              <a:rect b="b" l="l" r="r" t="t"/>
              <a:pathLst>
                <a:path extrusionOk="0" h="89" w="361">
                  <a:moveTo>
                    <a:pt x="1" y="0"/>
                  </a:moveTo>
                  <a:lnTo>
                    <a:pt x="1" y="88"/>
                  </a:lnTo>
                  <a:lnTo>
                    <a:pt x="361" y="88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0"/>
            <p:cNvSpPr/>
            <p:nvPr/>
          </p:nvSpPr>
          <p:spPr>
            <a:xfrm>
              <a:off x="4426632" y="3751805"/>
              <a:ext cx="82383" cy="20767"/>
            </a:xfrm>
            <a:custGeom>
              <a:rect b="b" l="l" r="r" t="t"/>
              <a:pathLst>
                <a:path extrusionOk="0" h="91" w="361">
                  <a:moveTo>
                    <a:pt x="1" y="1"/>
                  </a:moveTo>
                  <a:lnTo>
                    <a:pt x="1" y="91"/>
                  </a:lnTo>
                  <a:lnTo>
                    <a:pt x="361" y="9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0"/>
            <p:cNvSpPr/>
            <p:nvPr/>
          </p:nvSpPr>
          <p:spPr>
            <a:xfrm>
              <a:off x="4508787" y="3687907"/>
              <a:ext cx="82383" cy="289139"/>
            </a:xfrm>
            <a:custGeom>
              <a:rect b="b" l="l" r="r" t="t"/>
              <a:pathLst>
                <a:path extrusionOk="0" h="1267" w="361">
                  <a:moveTo>
                    <a:pt x="185" y="0"/>
                  </a:moveTo>
                  <a:cubicBezTo>
                    <a:pt x="79" y="0"/>
                    <a:pt x="1" y="39"/>
                    <a:pt x="1" y="39"/>
                  </a:cubicBezTo>
                  <a:lnTo>
                    <a:pt x="1" y="1266"/>
                  </a:lnTo>
                  <a:lnTo>
                    <a:pt x="361" y="1266"/>
                  </a:lnTo>
                  <a:lnTo>
                    <a:pt x="361" y="41"/>
                  </a:lnTo>
                  <a:cubicBezTo>
                    <a:pt x="300" y="10"/>
                    <a:pt x="239" y="0"/>
                    <a:pt x="18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0"/>
            <p:cNvSpPr/>
            <p:nvPr/>
          </p:nvSpPr>
          <p:spPr>
            <a:xfrm>
              <a:off x="4527500" y="3723051"/>
              <a:ext cx="45185" cy="231402"/>
            </a:xfrm>
            <a:custGeom>
              <a:rect b="b" l="l" r="r" t="t"/>
              <a:pathLst>
                <a:path extrusionOk="0" h="1014" w="198">
                  <a:moveTo>
                    <a:pt x="0" y="0"/>
                  </a:moveTo>
                  <a:lnTo>
                    <a:pt x="0" y="1014"/>
                  </a:lnTo>
                  <a:lnTo>
                    <a:pt x="197" y="1014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4765976" y="3765497"/>
              <a:ext cx="957102" cy="326793"/>
            </a:xfrm>
            <a:custGeom>
              <a:rect b="b" l="l" r="r" t="t"/>
              <a:pathLst>
                <a:path extrusionOk="0" h="1432" w="4194">
                  <a:moveTo>
                    <a:pt x="322" y="1"/>
                  </a:moveTo>
                  <a:cubicBezTo>
                    <a:pt x="144" y="1"/>
                    <a:pt x="0" y="146"/>
                    <a:pt x="0" y="322"/>
                  </a:cubicBezTo>
                  <a:lnTo>
                    <a:pt x="0" y="1110"/>
                  </a:lnTo>
                  <a:cubicBezTo>
                    <a:pt x="0" y="1286"/>
                    <a:pt x="144" y="1431"/>
                    <a:pt x="322" y="1431"/>
                  </a:cubicBezTo>
                  <a:lnTo>
                    <a:pt x="3873" y="1431"/>
                  </a:lnTo>
                  <a:cubicBezTo>
                    <a:pt x="4050" y="1431"/>
                    <a:pt x="4194" y="1286"/>
                    <a:pt x="4194" y="1110"/>
                  </a:cubicBezTo>
                  <a:lnTo>
                    <a:pt x="4194" y="322"/>
                  </a:lnTo>
                  <a:cubicBezTo>
                    <a:pt x="4194" y="146"/>
                    <a:pt x="4050" y="1"/>
                    <a:pt x="3873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4868669" y="3829624"/>
              <a:ext cx="789598" cy="183935"/>
            </a:xfrm>
            <a:custGeom>
              <a:rect b="b" l="l" r="r" t="t"/>
              <a:pathLst>
                <a:path extrusionOk="0" h="806" w="3460">
                  <a:moveTo>
                    <a:pt x="321" y="0"/>
                  </a:moveTo>
                  <a:cubicBezTo>
                    <a:pt x="144" y="0"/>
                    <a:pt x="0" y="144"/>
                    <a:pt x="0" y="322"/>
                  </a:cubicBezTo>
                  <a:lnTo>
                    <a:pt x="0" y="484"/>
                  </a:lnTo>
                  <a:cubicBezTo>
                    <a:pt x="0" y="662"/>
                    <a:pt x="144" y="806"/>
                    <a:pt x="321" y="806"/>
                  </a:cubicBezTo>
                  <a:lnTo>
                    <a:pt x="3138" y="806"/>
                  </a:lnTo>
                  <a:cubicBezTo>
                    <a:pt x="3316" y="806"/>
                    <a:pt x="3459" y="662"/>
                    <a:pt x="3459" y="484"/>
                  </a:cubicBezTo>
                  <a:lnTo>
                    <a:pt x="3459" y="322"/>
                  </a:lnTo>
                  <a:cubicBezTo>
                    <a:pt x="3459" y="144"/>
                    <a:pt x="3316" y="0"/>
                    <a:pt x="3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4918647" y="3880970"/>
              <a:ext cx="673669" cy="81014"/>
            </a:xfrm>
            <a:custGeom>
              <a:rect b="b" l="l" r="r" t="t"/>
              <a:pathLst>
                <a:path extrusionOk="0" h="355" w="2952">
                  <a:moveTo>
                    <a:pt x="1440" y="213"/>
                  </a:moveTo>
                  <a:lnTo>
                    <a:pt x="1440" y="213"/>
                  </a:lnTo>
                  <a:cubicBezTo>
                    <a:pt x="1409" y="261"/>
                    <a:pt x="1359" y="297"/>
                    <a:pt x="1302" y="305"/>
                  </a:cubicBezTo>
                  <a:lnTo>
                    <a:pt x="1302" y="305"/>
                  </a:lnTo>
                  <a:cubicBezTo>
                    <a:pt x="1339" y="258"/>
                    <a:pt x="1388" y="227"/>
                    <a:pt x="1440" y="213"/>
                  </a:cubicBezTo>
                  <a:close/>
                  <a:moveTo>
                    <a:pt x="1471" y="0"/>
                  </a:moveTo>
                  <a:cubicBezTo>
                    <a:pt x="1468" y="0"/>
                    <a:pt x="1465" y="1"/>
                    <a:pt x="1462" y="2"/>
                  </a:cubicBezTo>
                  <a:cubicBezTo>
                    <a:pt x="1379" y="45"/>
                    <a:pt x="1334" y="122"/>
                    <a:pt x="1274" y="189"/>
                  </a:cubicBezTo>
                  <a:cubicBezTo>
                    <a:pt x="1236" y="231"/>
                    <a:pt x="1186" y="275"/>
                    <a:pt x="1127" y="275"/>
                  </a:cubicBezTo>
                  <a:cubicBezTo>
                    <a:pt x="1123" y="275"/>
                    <a:pt x="1119" y="275"/>
                    <a:pt x="1115" y="274"/>
                  </a:cubicBezTo>
                  <a:cubicBezTo>
                    <a:pt x="1058" y="270"/>
                    <a:pt x="1000" y="197"/>
                    <a:pt x="1041" y="145"/>
                  </a:cubicBezTo>
                  <a:lnTo>
                    <a:pt x="1041" y="145"/>
                  </a:lnTo>
                  <a:cubicBezTo>
                    <a:pt x="1044" y="143"/>
                    <a:pt x="1047" y="140"/>
                    <a:pt x="1049" y="137"/>
                  </a:cubicBezTo>
                  <a:lnTo>
                    <a:pt x="1049" y="137"/>
                  </a:lnTo>
                  <a:cubicBezTo>
                    <a:pt x="1049" y="137"/>
                    <a:pt x="1049" y="137"/>
                    <a:pt x="1049" y="137"/>
                  </a:cubicBezTo>
                  <a:cubicBezTo>
                    <a:pt x="1059" y="127"/>
                    <a:pt x="1048" y="112"/>
                    <a:pt x="1037" y="112"/>
                  </a:cubicBezTo>
                  <a:cubicBezTo>
                    <a:pt x="1034" y="112"/>
                    <a:pt x="1030" y="113"/>
                    <a:pt x="1028" y="116"/>
                  </a:cubicBezTo>
                  <a:cubicBezTo>
                    <a:pt x="1023" y="120"/>
                    <a:pt x="1020" y="124"/>
                    <a:pt x="1016" y="128"/>
                  </a:cubicBezTo>
                  <a:lnTo>
                    <a:pt x="1016" y="128"/>
                  </a:lnTo>
                  <a:cubicBezTo>
                    <a:pt x="989" y="156"/>
                    <a:pt x="958" y="185"/>
                    <a:pt x="918" y="193"/>
                  </a:cubicBezTo>
                  <a:cubicBezTo>
                    <a:pt x="913" y="194"/>
                    <a:pt x="906" y="195"/>
                    <a:pt x="900" y="195"/>
                  </a:cubicBezTo>
                  <a:cubicBezTo>
                    <a:pt x="860" y="195"/>
                    <a:pt x="815" y="168"/>
                    <a:pt x="810" y="130"/>
                  </a:cubicBezTo>
                  <a:lnTo>
                    <a:pt x="810" y="130"/>
                  </a:lnTo>
                  <a:cubicBezTo>
                    <a:pt x="816" y="114"/>
                    <a:pt x="820" y="98"/>
                    <a:pt x="822" y="82"/>
                  </a:cubicBezTo>
                  <a:cubicBezTo>
                    <a:pt x="822" y="72"/>
                    <a:pt x="815" y="67"/>
                    <a:pt x="807" y="67"/>
                  </a:cubicBezTo>
                  <a:cubicBezTo>
                    <a:pt x="803" y="67"/>
                    <a:pt x="799" y="69"/>
                    <a:pt x="796" y="73"/>
                  </a:cubicBezTo>
                  <a:cubicBezTo>
                    <a:pt x="786" y="90"/>
                    <a:pt x="782" y="108"/>
                    <a:pt x="783" y="125"/>
                  </a:cubicBezTo>
                  <a:lnTo>
                    <a:pt x="783" y="125"/>
                  </a:lnTo>
                  <a:cubicBezTo>
                    <a:pt x="762" y="173"/>
                    <a:pt x="715" y="209"/>
                    <a:pt x="663" y="209"/>
                  </a:cubicBezTo>
                  <a:cubicBezTo>
                    <a:pt x="654" y="209"/>
                    <a:pt x="646" y="208"/>
                    <a:pt x="638" y="206"/>
                  </a:cubicBezTo>
                  <a:cubicBezTo>
                    <a:pt x="569" y="191"/>
                    <a:pt x="529" y="122"/>
                    <a:pt x="535" y="56"/>
                  </a:cubicBezTo>
                  <a:cubicBezTo>
                    <a:pt x="535" y="47"/>
                    <a:pt x="529" y="42"/>
                    <a:pt x="522" y="42"/>
                  </a:cubicBezTo>
                  <a:cubicBezTo>
                    <a:pt x="517" y="42"/>
                    <a:pt x="511" y="46"/>
                    <a:pt x="509" y="52"/>
                  </a:cubicBezTo>
                  <a:cubicBezTo>
                    <a:pt x="509" y="53"/>
                    <a:pt x="508" y="55"/>
                    <a:pt x="507" y="56"/>
                  </a:cubicBezTo>
                  <a:lnTo>
                    <a:pt x="507" y="56"/>
                  </a:lnTo>
                  <a:cubicBezTo>
                    <a:pt x="507" y="56"/>
                    <a:pt x="507" y="56"/>
                    <a:pt x="507" y="56"/>
                  </a:cubicBezTo>
                  <a:cubicBezTo>
                    <a:pt x="507" y="56"/>
                    <a:pt x="507" y="56"/>
                    <a:pt x="507" y="57"/>
                  </a:cubicBezTo>
                  <a:lnTo>
                    <a:pt x="507" y="57"/>
                  </a:lnTo>
                  <a:cubicBezTo>
                    <a:pt x="469" y="145"/>
                    <a:pt x="419" y="243"/>
                    <a:pt x="314" y="264"/>
                  </a:cubicBezTo>
                  <a:cubicBezTo>
                    <a:pt x="306" y="265"/>
                    <a:pt x="296" y="266"/>
                    <a:pt x="287" y="266"/>
                  </a:cubicBezTo>
                  <a:cubicBezTo>
                    <a:pt x="244" y="266"/>
                    <a:pt x="201" y="248"/>
                    <a:pt x="184" y="204"/>
                  </a:cubicBezTo>
                  <a:cubicBezTo>
                    <a:pt x="172" y="177"/>
                    <a:pt x="171" y="146"/>
                    <a:pt x="184" y="122"/>
                  </a:cubicBezTo>
                  <a:lnTo>
                    <a:pt x="184" y="122"/>
                  </a:lnTo>
                  <a:cubicBezTo>
                    <a:pt x="196" y="109"/>
                    <a:pt x="208" y="96"/>
                    <a:pt x="220" y="84"/>
                  </a:cubicBezTo>
                  <a:cubicBezTo>
                    <a:pt x="227" y="77"/>
                    <a:pt x="221" y="67"/>
                    <a:pt x="213" y="67"/>
                  </a:cubicBezTo>
                  <a:cubicBezTo>
                    <a:pt x="211" y="67"/>
                    <a:pt x="209" y="68"/>
                    <a:pt x="207" y="69"/>
                  </a:cubicBezTo>
                  <a:cubicBezTo>
                    <a:pt x="207" y="69"/>
                    <a:pt x="206" y="69"/>
                    <a:pt x="206" y="70"/>
                  </a:cubicBezTo>
                  <a:lnTo>
                    <a:pt x="206" y="70"/>
                  </a:lnTo>
                  <a:lnTo>
                    <a:pt x="205" y="69"/>
                  </a:lnTo>
                  <a:cubicBezTo>
                    <a:pt x="204" y="70"/>
                    <a:pt x="204" y="70"/>
                    <a:pt x="203" y="71"/>
                  </a:cubicBezTo>
                  <a:lnTo>
                    <a:pt x="203" y="71"/>
                  </a:lnTo>
                  <a:cubicBezTo>
                    <a:pt x="183" y="82"/>
                    <a:pt x="169" y="99"/>
                    <a:pt x="161" y="117"/>
                  </a:cubicBezTo>
                  <a:lnTo>
                    <a:pt x="161" y="117"/>
                  </a:lnTo>
                  <a:cubicBezTo>
                    <a:pt x="109" y="173"/>
                    <a:pt x="58" y="228"/>
                    <a:pt x="6" y="285"/>
                  </a:cubicBezTo>
                  <a:cubicBezTo>
                    <a:pt x="1" y="290"/>
                    <a:pt x="5" y="298"/>
                    <a:pt x="11" y="298"/>
                  </a:cubicBezTo>
                  <a:cubicBezTo>
                    <a:pt x="13" y="298"/>
                    <a:pt x="15" y="297"/>
                    <a:pt x="17" y="296"/>
                  </a:cubicBezTo>
                  <a:cubicBezTo>
                    <a:pt x="62" y="249"/>
                    <a:pt x="107" y="202"/>
                    <a:pt x="152" y="155"/>
                  </a:cubicBezTo>
                  <a:lnTo>
                    <a:pt x="152" y="155"/>
                  </a:lnTo>
                  <a:cubicBezTo>
                    <a:pt x="149" y="205"/>
                    <a:pt x="178" y="259"/>
                    <a:pt x="229" y="281"/>
                  </a:cubicBezTo>
                  <a:cubicBezTo>
                    <a:pt x="251" y="290"/>
                    <a:pt x="273" y="294"/>
                    <a:pt x="294" y="294"/>
                  </a:cubicBezTo>
                  <a:cubicBezTo>
                    <a:pt x="393" y="294"/>
                    <a:pt x="466" y="197"/>
                    <a:pt x="511" y="107"/>
                  </a:cubicBezTo>
                  <a:lnTo>
                    <a:pt x="511" y="107"/>
                  </a:lnTo>
                  <a:cubicBezTo>
                    <a:pt x="526" y="172"/>
                    <a:pt x="579" y="229"/>
                    <a:pt x="651" y="234"/>
                  </a:cubicBezTo>
                  <a:cubicBezTo>
                    <a:pt x="655" y="234"/>
                    <a:pt x="660" y="234"/>
                    <a:pt x="665" y="234"/>
                  </a:cubicBezTo>
                  <a:cubicBezTo>
                    <a:pt x="718" y="234"/>
                    <a:pt x="764" y="205"/>
                    <a:pt x="793" y="163"/>
                  </a:cubicBezTo>
                  <a:lnTo>
                    <a:pt x="793" y="163"/>
                  </a:lnTo>
                  <a:cubicBezTo>
                    <a:pt x="803" y="185"/>
                    <a:pt x="822" y="203"/>
                    <a:pt x="846" y="214"/>
                  </a:cubicBezTo>
                  <a:cubicBezTo>
                    <a:pt x="862" y="222"/>
                    <a:pt x="878" y="226"/>
                    <a:pt x="894" y="226"/>
                  </a:cubicBezTo>
                  <a:cubicBezTo>
                    <a:pt x="930" y="226"/>
                    <a:pt x="965" y="208"/>
                    <a:pt x="996" y="185"/>
                  </a:cubicBezTo>
                  <a:lnTo>
                    <a:pt x="996" y="185"/>
                  </a:lnTo>
                  <a:cubicBezTo>
                    <a:pt x="997" y="246"/>
                    <a:pt x="1056" y="307"/>
                    <a:pt x="1120" y="309"/>
                  </a:cubicBezTo>
                  <a:cubicBezTo>
                    <a:pt x="1121" y="309"/>
                    <a:pt x="1123" y="309"/>
                    <a:pt x="1125" y="309"/>
                  </a:cubicBezTo>
                  <a:cubicBezTo>
                    <a:pt x="1282" y="309"/>
                    <a:pt x="1340" y="118"/>
                    <a:pt x="1461" y="44"/>
                  </a:cubicBezTo>
                  <a:lnTo>
                    <a:pt x="1461" y="44"/>
                  </a:lnTo>
                  <a:cubicBezTo>
                    <a:pt x="1477" y="86"/>
                    <a:pt x="1475" y="130"/>
                    <a:pt x="1461" y="170"/>
                  </a:cubicBezTo>
                  <a:lnTo>
                    <a:pt x="1461" y="170"/>
                  </a:lnTo>
                  <a:cubicBezTo>
                    <a:pt x="1377" y="184"/>
                    <a:pt x="1298" y="232"/>
                    <a:pt x="1248" y="317"/>
                  </a:cubicBezTo>
                  <a:cubicBezTo>
                    <a:pt x="1242" y="330"/>
                    <a:pt x="1250" y="345"/>
                    <a:pt x="1265" y="345"/>
                  </a:cubicBezTo>
                  <a:cubicBezTo>
                    <a:pt x="1270" y="345"/>
                    <a:pt x="1274" y="345"/>
                    <a:pt x="1279" y="345"/>
                  </a:cubicBezTo>
                  <a:cubicBezTo>
                    <a:pt x="1371" y="345"/>
                    <a:pt x="1449" y="284"/>
                    <a:pt x="1486" y="204"/>
                  </a:cubicBezTo>
                  <a:lnTo>
                    <a:pt x="1486" y="204"/>
                  </a:lnTo>
                  <a:cubicBezTo>
                    <a:pt x="1493" y="204"/>
                    <a:pt x="1501" y="203"/>
                    <a:pt x="1508" y="203"/>
                  </a:cubicBezTo>
                  <a:cubicBezTo>
                    <a:pt x="1600" y="203"/>
                    <a:pt x="1691" y="251"/>
                    <a:pt x="1741" y="345"/>
                  </a:cubicBezTo>
                  <a:cubicBezTo>
                    <a:pt x="1744" y="351"/>
                    <a:pt x="1750" y="355"/>
                    <a:pt x="1757" y="355"/>
                  </a:cubicBezTo>
                  <a:cubicBezTo>
                    <a:pt x="1763" y="355"/>
                    <a:pt x="1770" y="351"/>
                    <a:pt x="1773" y="345"/>
                  </a:cubicBezTo>
                  <a:cubicBezTo>
                    <a:pt x="1806" y="282"/>
                    <a:pt x="1821" y="217"/>
                    <a:pt x="1817" y="148"/>
                  </a:cubicBezTo>
                  <a:lnTo>
                    <a:pt x="1817" y="148"/>
                  </a:lnTo>
                  <a:cubicBezTo>
                    <a:pt x="1843" y="170"/>
                    <a:pt x="1873" y="188"/>
                    <a:pt x="1906" y="188"/>
                  </a:cubicBezTo>
                  <a:cubicBezTo>
                    <a:pt x="1916" y="188"/>
                    <a:pt x="1927" y="186"/>
                    <a:pt x="1938" y="182"/>
                  </a:cubicBezTo>
                  <a:lnTo>
                    <a:pt x="1938" y="182"/>
                  </a:lnTo>
                  <a:cubicBezTo>
                    <a:pt x="1943" y="188"/>
                    <a:pt x="1948" y="193"/>
                    <a:pt x="1955" y="197"/>
                  </a:cubicBezTo>
                  <a:cubicBezTo>
                    <a:pt x="1971" y="208"/>
                    <a:pt x="1987" y="212"/>
                    <a:pt x="2003" y="212"/>
                  </a:cubicBezTo>
                  <a:cubicBezTo>
                    <a:pt x="2075" y="212"/>
                    <a:pt x="2142" y="122"/>
                    <a:pt x="2206" y="91"/>
                  </a:cubicBezTo>
                  <a:lnTo>
                    <a:pt x="2206" y="91"/>
                  </a:lnTo>
                  <a:cubicBezTo>
                    <a:pt x="2201" y="132"/>
                    <a:pt x="2196" y="173"/>
                    <a:pt x="2193" y="214"/>
                  </a:cubicBezTo>
                  <a:cubicBezTo>
                    <a:pt x="2191" y="221"/>
                    <a:pt x="2197" y="227"/>
                    <a:pt x="2201" y="232"/>
                  </a:cubicBezTo>
                  <a:cubicBezTo>
                    <a:pt x="2219" y="241"/>
                    <a:pt x="2237" y="245"/>
                    <a:pt x="2254" y="245"/>
                  </a:cubicBezTo>
                  <a:cubicBezTo>
                    <a:pt x="2285" y="245"/>
                    <a:pt x="2315" y="232"/>
                    <a:pt x="2340" y="210"/>
                  </a:cubicBezTo>
                  <a:cubicBezTo>
                    <a:pt x="2404" y="156"/>
                    <a:pt x="2437" y="64"/>
                    <a:pt x="2513" y="64"/>
                  </a:cubicBezTo>
                  <a:cubicBezTo>
                    <a:pt x="2533" y="64"/>
                    <a:pt x="2558" y="71"/>
                    <a:pt x="2587" y="88"/>
                  </a:cubicBezTo>
                  <a:cubicBezTo>
                    <a:pt x="2662" y="132"/>
                    <a:pt x="2754" y="240"/>
                    <a:pt x="2847" y="240"/>
                  </a:cubicBezTo>
                  <a:cubicBezTo>
                    <a:pt x="2877" y="240"/>
                    <a:pt x="2906" y="229"/>
                    <a:pt x="2936" y="202"/>
                  </a:cubicBezTo>
                  <a:cubicBezTo>
                    <a:pt x="2951" y="188"/>
                    <a:pt x="2937" y="169"/>
                    <a:pt x="2921" y="169"/>
                  </a:cubicBezTo>
                  <a:cubicBezTo>
                    <a:pt x="2917" y="169"/>
                    <a:pt x="2912" y="171"/>
                    <a:pt x="2908" y="174"/>
                  </a:cubicBezTo>
                  <a:cubicBezTo>
                    <a:pt x="2888" y="192"/>
                    <a:pt x="2866" y="199"/>
                    <a:pt x="2844" y="199"/>
                  </a:cubicBezTo>
                  <a:cubicBezTo>
                    <a:pt x="2776" y="199"/>
                    <a:pt x="2704" y="128"/>
                    <a:pt x="2655" y="90"/>
                  </a:cubicBezTo>
                  <a:cubicBezTo>
                    <a:pt x="2614" y="56"/>
                    <a:pt x="2564" y="24"/>
                    <a:pt x="2511" y="24"/>
                  </a:cubicBezTo>
                  <a:cubicBezTo>
                    <a:pt x="2503" y="24"/>
                    <a:pt x="2496" y="25"/>
                    <a:pt x="2488" y="26"/>
                  </a:cubicBezTo>
                  <a:cubicBezTo>
                    <a:pt x="2435" y="35"/>
                    <a:pt x="2400" y="73"/>
                    <a:pt x="2370" y="114"/>
                  </a:cubicBezTo>
                  <a:cubicBezTo>
                    <a:pt x="2347" y="146"/>
                    <a:pt x="2317" y="202"/>
                    <a:pt x="2272" y="206"/>
                  </a:cubicBezTo>
                  <a:cubicBezTo>
                    <a:pt x="2269" y="206"/>
                    <a:pt x="2267" y="206"/>
                    <a:pt x="2264" y="206"/>
                  </a:cubicBezTo>
                  <a:cubicBezTo>
                    <a:pt x="2218" y="206"/>
                    <a:pt x="2236" y="168"/>
                    <a:pt x="2238" y="139"/>
                  </a:cubicBezTo>
                  <a:cubicBezTo>
                    <a:pt x="2242" y="114"/>
                    <a:pt x="2244" y="88"/>
                    <a:pt x="2246" y="65"/>
                  </a:cubicBezTo>
                  <a:cubicBezTo>
                    <a:pt x="2248" y="53"/>
                    <a:pt x="2236" y="45"/>
                    <a:pt x="2226" y="45"/>
                  </a:cubicBezTo>
                  <a:cubicBezTo>
                    <a:pt x="2225" y="45"/>
                    <a:pt x="2224" y="45"/>
                    <a:pt x="2223" y="45"/>
                  </a:cubicBezTo>
                  <a:cubicBezTo>
                    <a:pt x="2169" y="56"/>
                    <a:pt x="2135" y="90"/>
                    <a:pt x="2094" y="127"/>
                  </a:cubicBezTo>
                  <a:cubicBezTo>
                    <a:pt x="2081" y="137"/>
                    <a:pt x="2064" y="154"/>
                    <a:pt x="2047" y="161"/>
                  </a:cubicBezTo>
                  <a:lnTo>
                    <a:pt x="1970" y="163"/>
                  </a:lnTo>
                  <a:cubicBezTo>
                    <a:pt x="1970" y="163"/>
                    <a:pt x="1969" y="162"/>
                    <a:pt x="1969" y="162"/>
                  </a:cubicBezTo>
                  <a:lnTo>
                    <a:pt x="1969" y="162"/>
                  </a:lnTo>
                  <a:cubicBezTo>
                    <a:pt x="1991" y="139"/>
                    <a:pt x="1997" y="106"/>
                    <a:pt x="1981" y="75"/>
                  </a:cubicBezTo>
                  <a:cubicBezTo>
                    <a:pt x="1978" y="71"/>
                    <a:pt x="1972" y="67"/>
                    <a:pt x="1967" y="67"/>
                  </a:cubicBezTo>
                  <a:cubicBezTo>
                    <a:pt x="1965" y="67"/>
                    <a:pt x="1963" y="68"/>
                    <a:pt x="1961" y="69"/>
                  </a:cubicBezTo>
                  <a:cubicBezTo>
                    <a:pt x="1927" y="82"/>
                    <a:pt x="1914" y="117"/>
                    <a:pt x="1922" y="149"/>
                  </a:cubicBezTo>
                  <a:lnTo>
                    <a:pt x="1922" y="149"/>
                  </a:lnTo>
                  <a:cubicBezTo>
                    <a:pt x="1916" y="151"/>
                    <a:pt x="1911" y="152"/>
                    <a:pt x="1906" y="154"/>
                  </a:cubicBezTo>
                  <a:cubicBezTo>
                    <a:pt x="1884" y="152"/>
                    <a:pt x="1865" y="144"/>
                    <a:pt x="1850" y="131"/>
                  </a:cubicBezTo>
                  <a:cubicBezTo>
                    <a:pt x="1833" y="120"/>
                    <a:pt x="1820" y="105"/>
                    <a:pt x="1807" y="92"/>
                  </a:cubicBezTo>
                  <a:cubicBezTo>
                    <a:pt x="1804" y="89"/>
                    <a:pt x="1800" y="87"/>
                    <a:pt x="1796" y="87"/>
                  </a:cubicBezTo>
                  <a:cubicBezTo>
                    <a:pt x="1787" y="87"/>
                    <a:pt x="1778" y="98"/>
                    <a:pt x="1779" y="109"/>
                  </a:cubicBezTo>
                  <a:cubicBezTo>
                    <a:pt x="1789" y="176"/>
                    <a:pt x="1780" y="238"/>
                    <a:pt x="1755" y="298"/>
                  </a:cubicBezTo>
                  <a:lnTo>
                    <a:pt x="1755" y="298"/>
                  </a:lnTo>
                  <a:cubicBezTo>
                    <a:pt x="1696" y="211"/>
                    <a:pt x="1602" y="167"/>
                    <a:pt x="1507" y="167"/>
                  </a:cubicBezTo>
                  <a:cubicBezTo>
                    <a:pt x="1505" y="167"/>
                    <a:pt x="1502" y="167"/>
                    <a:pt x="1499" y="167"/>
                  </a:cubicBezTo>
                  <a:lnTo>
                    <a:pt x="1499" y="167"/>
                  </a:lnTo>
                  <a:cubicBezTo>
                    <a:pt x="1514" y="116"/>
                    <a:pt x="1511" y="60"/>
                    <a:pt x="1486" y="9"/>
                  </a:cubicBezTo>
                  <a:cubicBezTo>
                    <a:pt x="1483" y="3"/>
                    <a:pt x="1477" y="0"/>
                    <a:pt x="1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20"/>
          <p:cNvGrpSpPr/>
          <p:nvPr/>
        </p:nvGrpSpPr>
        <p:grpSpPr>
          <a:xfrm>
            <a:off x="3532175" y="1181475"/>
            <a:ext cx="2080925" cy="1012866"/>
            <a:chOff x="3532196" y="1273159"/>
            <a:chExt cx="2080925" cy="927958"/>
          </a:xfrm>
        </p:grpSpPr>
        <p:sp>
          <p:nvSpPr>
            <p:cNvPr id="1156" name="Google Shape;1156;p20"/>
            <p:cNvSpPr txBox="1"/>
            <p:nvPr/>
          </p:nvSpPr>
          <p:spPr>
            <a:xfrm>
              <a:off x="3532196" y="1346417"/>
              <a:ext cx="2079600" cy="8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Teacher can put the google form link or  drive link </a:t>
              </a: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containing</a:t>
              </a: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 test paper and space for submission.</a:t>
              </a:r>
              <a:endParaRPr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7" name="Google Shape;1157;p20"/>
            <p:cNvSpPr txBox="1"/>
            <p:nvPr/>
          </p:nvSpPr>
          <p:spPr>
            <a:xfrm>
              <a:off x="3533521" y="1273159"/>
              <a:ext cx="2079600" cy="1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Upload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8" name="Google Shape;1158;p20"/>
          <p:cNvGrpSpPr/>
          <p:nvPr/>
        </p:nvGrpSpPr>
        <p:grpSpPr>
          <a:xfrm>
            <a:off x="6351494" y="2922646"/>
            <a:ext cx="2082231" cy="863315"/>
            <a:chOff x="6351494" y="2274246"/>
            <a:chExt cx="2082231" cy="863315"/>
          </a:xfrm>
        </p:grpSpPr>
        <p:sp>
          <p:nvSpPr>
            <p:cNvPr id="1159" name="Google Shape;1159;p20"/>
            <p:cNvSpPr txBox="1"/>
            <p:nvPr/>
          </p:nvSpPr>
          <p:spPr>
            <a:xfrm>
              <a:off x="6351494" y="2547461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Student can access the link for test.</a:t>
              </a:r>
              <a:endParaRPr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0" name="Google Shape;1160;p20"/>
            <p:cNvSpPr txBox="1"/>
            <p:nvPr/>
          </p:nvSpPr>
          <p:spPr>
            <a:xfrm>
              <a:off x="6354125" y="2274246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               </a:t>
              </a:r>
              <a:r>
                <a:rPr lang="en" sz="1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Access</a:t>
              </a:r>
              <a:endParaRPr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61" name="Google Shape;1161;p20"/>
          <p:cNvGrpSpPr/>
          <p:nvPr/>
        </p:nvGrpSpPr>
        <p:grpSpPr>
          <a:xfrm>
            <a:off x="710306" y="2922897"/>
            <a:ext cx="2505415" cy="845453"/>
            <a:chOff x="710287" y="2274475"/>
            <a:chExt cx="2347213" cy="845453"/>
          </a:xfrm>
        </p:grpSpPr>
        <p:sp>
          <p:nvSpPr>
            <p:cNvPr id="1162" name="Google Shape;1162;p20"/>
            <p:cNvSpPr txBox="1"/>
            <p:nvPr/>
          </p:nvSpPr>
          <p:spPr>
            <a:xfrm>
              <a:off x="1106900" y="2547228"/>
              <a:ext cx="1950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EEEEEE"/>
                  </a:solidFill>
                  <a:latin typeface="Roboto"/>
                  <a:ea typeface="Roboto"/>
                  <a:cs typeface="Roboto"/>
                  <a:sym typeface="Roboto"/>
                </a:rPr>
                <a:t>Teacher can delete the class test.</a:t>
              </a:r>
              <a:endParaRPr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3" name="Google Shape;1163;p20"/>
            <p:cNvSpPr txBox="1"/>
            <p:nvPr/>
          </p:nvSpPr>
          <p:spPr>
            <a:xfrm>
              <a:off x="710287" y="2274475"/>
              <a:ext cx="2079600" cy="33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               </a:t>
              </a:r>
              <a:r>
                <a:rPr lang="en" sz="16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      Delete</a:t>
              </a:r>
              <a:endParaRPr sz="16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164" name="Google Shape;116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5" name="Google Shape;1165;p20"/>
          <p:cNvSpPr txBox="1"/>
          <p:nvPr/>
        </p:nvSpPr>
        <p:spPr>
          <a:xfrm>
            <a:off x="94700" y="4710125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8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EBA63"/>
                </a:solidFill>
              </a:rPr>
              <a:t>CLASS NOTICE</a:t>
            </a:r>
            <a:endParaRPr>
              <a:solidFill>
                <a:srgbClr val="FEBA63"/>
              </a:solidFill>
            </a:endParaRPr>
          </a:p>
        </p:txBody>
      </p:sp>
      <p:grpSp>
        <p:nvGrpSpPr>
          <p:cNvPr id="1171" name="Google Shape;1171;p21"/>
          <p:cNvGrpSpPr/>
          <p:nvPr/>
        </p:nvGrpSpPr>
        <p:grpSpPr>
          <a:xfrm>
            <a:off x="1794349" y="3721350"/>
            <a:ext cx="2770875" cy="721051"/>
            <a:chOff x="1766556" y="3721350"/>
            <a:chExt cx="2770875" cy="721051"/>
          </a:xfrm>
        </p:grpSpPr>
        <p:sp>
          <p:nvSpPr>
            <p:cNvPr id="1172" name="Google Shape;1172;p21"/>
            <p:cNvSpPr/>
            <p:nvPr/>
          </p:nvSpPr>
          <p:spPr>
            <a:xfrm>
              <a:off x="1968428" y="3894538"/>
              <a:ext cx="281413" cy="27826"/>
            </a:xfrm>
            <a:custGeom>
              <a:rect b="b" l="l" r="r" t="t"/>
              <a:pathLst>
                <a:path extrusionOk="0" h="106" w="1072">
                  <a:moveTo>
                    <a:pt x="1" y="1"/>
                  </a:moveTo>
                  <a:lnTo>
                    <a:pt x="1" y="106"/>
                  </a:lnTo>
                  <a:lnTo>
                    <a:pt x="1071" y="106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1"/>
            <p:cNvSpPr/>
            <p:nvPr/>
          </p:nvSpPr>
          <p:spPr>
            <a:xfrm>
              <a:off x="1983653" y="3921051"/>
              <a:ext cx="251487" cy="356229"/>
            </a:xfrm>
            <a:custGeom>
              <a:rect b="b" l="l" r="r" t="t"/>
              <a:pathLst>
                <a:path extrusionOk="0" h="1357" w="958">
                  <a:moveTo>
                    <a:pt x="0" y="0"/>
                  </a:moveTo>
                  <a:lnTo>
                    <a:pt x="0" y="262"/>
                  </a:lnTo>
                  <a:cubicBezTo>
                    <a:pt x="0" y="442"/>
                    <a:pt x="260" y="598"/>
                    <a:pt x="407" y="679"/>
                  </a:cubicBezTo>
                  <a:cubicBezTo>
                    <a:pt x="260" y="761"/>
                    <a:pt x="0" y="917"/>
                    <a:pt x="0" y="1097"/>
                  </a:cubicBezTo>
                  <a:lnTo>
                    <a:pt x="0" y="1356"/>
                  </a:lnTo>
                  <a:lnTo>
                    <a:pt x="958" y="1356"/>
                  </a:lnTo>
                  <a:lnTo>
                    <a:pt x="958" y="1097"/>
                  </a:lnTo>
                  <a:cubicBezTo>
                    <a:pt x="958" y="917"/>
                    <a:pt x="699" y="761"/>
                    <a:pt x="551" y="679"/>
                  </a:cubicBezTo>
                  <a:cubicBezTo>
                    <a:pt x="696" y="598"/>
                    <a:pt x="958" y="442"/>
                    <a:pt x="958" y="262"/>
                  </a:cubicBezTo>
                  <a:lnTo>
                    <a:pt x="958" y="0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1975253" y="3996392"/>
              <a:ext cx="274588" cy="300314"/>
            </a:xfrm>
            <a:custGeom>
              <a:rect b="b" l="l" r="r" t="t"/>
              <a:pathLst>
                <a:path extrusionOk="0" h="1144" w="1046">
                  <a:moveTo>
                    <a:pt x="529" y="1"/>
                  </a:moveTo>
                  <a:cubicBezTo>
                    <a:pt x="521" y="1"/>
                    <a:pt x="513" y="1"/>
                    <a:pt x="504" y="3"/>
                  </a:cubicBezTo>
                  <a:cubicBezTo>
                    <a:pt x="444" y="13"/>
                    <a:pt x="437" y="43"/>
                    <a:pt x="399" y="78"/>
                  </a:cubicBezTo>
                  <a:cubicBezTo>
                    <a:pt x="359" y="111"/>
                    <a:pt x="326" y="131"/>
                    <a:pt x="284" y="131"/>
                  </a:cubicBezTo>
                  <a:cubicBezTo>
                    <a:pt x="267" y="131"/>
                    <a:pt x="249" y="128"/>
                    <a:pt x="227" y="120"/>
                  </a:cubicBezTo>
                  <a:cubicBezTo>
                    <a:pt x="202" y="110"/>
                    <a:pt x="180" y="84"/>
                    <a:pt x="152" y="75"/>
                  </a:cubicBezTo>
                  <a:cubicBezTo>
                    <a:pt x="133" y="68"/>
                    <a:pt x="114" y="64"/>
                    <a:pt x="96" y="64"/>
                  </a:cubicBezTo>
                  <a:cubicBezTo>
                    <a:pt x="53" y="64"/>
                    <a:pt x="18" y="87"/>
                    <a:pt x="15" y="144"/>
                  </a:cubicBezTo>
                  <a:cubicBezTo>
                    <a:pt x="11" y="215"/>
                    <a:pt x="71" y="268"/>
                    <a:pt x="137" y="300"/>
                  </a:cubicBezTo>
                  <a:cubicBezTo>
                    <a:pt x="189" y="354"/>
                    <a:pt x="240" y="382"/>
                    <a:pt x="330" y="392"/>
                  </a:cubicBezTo>
                  <a:cubicBezTo>
                    <a:pt x="338" y="394"/>
                    <a:pt x="346" y="394"/>
                    <a:pt x="355" y="394"/>
                  </a:cubicBezTo>
                  <a:cubicBezTo>
                    <a:pt x="378" y="394"/>
                    <a:pt x="403" y="390"/>
                    <a:pt x="429" y="390"/>
                  </a:cubicBezTo>
                  <a:cubicBezTo>
                    <a:pt x="432" y="390"/>
                    <a:pt x="436" y="390"/>
                    <a:pt x="439" y="390"/>
                  </a:cubicBezTo>
                  <a:cubicBezTo>
                    <a:pt x="474" y="429"/>
                    <a:pt x="476" y="675"/>
                    <a:pt x="471" y="705"/>
                  </a:cubicBezTo>
                  <a:cubicBezTo>
                    <a:pt x="463" y="774"/>
                    <a:pt x="227" y="861"/>
                    <a:pt x="144" y="921"/>
                  </a:cubicBezTo>
                  <a:cubicBezTo>
                    <a:pt x="97" y="956"/>
                    <a:pt x="20" y="990"/>
                    <a:pt x="5" y="1052"/>
                  </a:cubicBezTo>
                  <a:cubicBezTo>
                    <a:pt x="0" y="1065"/>
                    <a:pt x="5" y="1080"/>
                    <a:pt x="13" y="1088"/>
                  </a:cubicBezTo>
                  <a:cubicBezTo>
                    <a:pt x="67" y="1132"/>
                    <a:pt x="145" y="1144"/>
                    <a:pt x="223" y="1144"/>
                  </a:cubicBezTo>
                  <a:cubicBezTo>
                    <a:pt x="278" y="1144"/>
                    <a:pt x="333" y="1138"/>
                    <a:pt x="377" y="1133"/>
                  </a:cubicBezTo>
                  <a:cubicBezTo>
                    <a:pt x="512" y="1121"/>
                    <a:pt x="647" y="1112"/>
                    <a:pt x="780" y="1110"/>
                  </a:cubicBezTo>
                  <a:cubicBezTo>
                    <a:pt x="805" y="1113"/>
                    <a:pt x="829" y="1115"/>
                    <a:pt x="852" y="1115"/>
                  </a:cubicBezTo>
                  <a:cubicBezTo>
                    <a:pt x="871" y="1115"/>
                    <a:pt x="890" y="1114"/>
                    <a:pt x="908" y="1112"/>
                  </a:cubicBezTo>
                  <a:cubicBezTo>
                    <a:pt x="932" y="1112"/>
                    <a:pt x="955" y="1114"/>
                    <a:pt x="979" y="1116"/>
                  </a:cubicBezTo>
                  <a:cubicBezTo>
                    <a:pt x="980" y="1116"/>
                    <a:pt x="980" y="1116"/>
                    <a:pt x="981" y="1116"/>
                  </a:cubicBezTo>
                  <a:cubicBezTo>
                    <a:pt x="1018" y="1116"/>
                    <a:pt x="1028" y="1062"/>
                    <a:pt x="998" y="1046"/>
                  </a:cubicBezTo>
                  <a:cubicBezTo>
                    <a:pt x="998" y="1046"/>
                    <a:pt x="996" y="1046"/>
                    <a:pt x="996" y="1043"/>
                  </a:cubicBezTo>
                  <a:cubicBezTo>
                    <a:pt x="990" y="1013"/>
                    <a:pt x="960" y="979"/>
                    <a:pt x="925" y="949"/>
                  </a:cubicBezTo>
                  <a:cubicBezTo>
                    <a:pt x="846" y="883"/>
                    <a:pt x="557" y="759"/>
                    <a:pt x="544" y="711"/>
                  </a:cubicBezTo>
                  <a:cubicBezTo>
                    <a:pt x="534" y="669"/>
                    <a:pt x="504" y="437"/>
                    <a:pt x="589" y="390"/>
                  </a:cubicBezTo>
                  <a:cubicBezTo>
                    <a:pt x="589" y="390"/>
                    <a:pt x="739" y="386"/>
                    <a:pt x="741" y="384"/>
                  </a:cubicBezTo>
                  <a:cubicBezTo>
                    <a:pt x="782" y="371"/>
                    <a:pt x="821" y="354"/>
                    <a:pt x="855" y="330"/>
                  </a:cubicBezTo>
                  <a:cubicBezTo>
                    <a:pt x="913" y="287"/>
                    <a:pt x="1045" y="176"/>
                    <a:pt x="1000" y="86"/>
                  </a:cubicBezTo>
                  <a:cubicBezTo>
                    <a:pt x="984" y="53"/>
                    <a:pt x="966" y="42"/>
                    <a:pt x="948" y="42"/>
                  </a:cubicBezTo>
                  <a:cubicBezTo>
                    <a:pt x="917" y="42"/>
                    <a:pt x="885" y="73"/>
                    <a:pt x="853" y="88"/>
                  </a:cubicBezTo>
                  <a:cubicBezTo>
                    <a:pt x="823" y="103"/>
                    <a:pt x="798" y="109"/>
                    <a:pt x="776" y="109"/>
                  </a:cubicBezTo>
                  <a:cubicBezTo>
                    <a:pt x="680" y="109"/>
                    <a:pt x="635" y="1"/>
                    <a:pt x="529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1"/>
            <p:cNvSpPr/>
            <p:nvPr/>
          </p:nvSpPr>
          <p:spPr>
            <a:xfrm>
              <a:off x="1968428" y="4276230"/>
              <a:ext cx="281413" cy="27826"/>
            </a:xfrm>
            <a:custGeom>
              <a:rect b="b" l="l" r="r" t="t"/>
              <a:pathLst>
                <a:path extrusionOk="0" h="106" w="1072">
                  <a:moveTo>
                    <a:pt x="1" y="1"/>
                  </a:moveTo>
                  <a:lnTo>
                    <a:pt x="1" y="106"/>
                  </a:lnTo>
                  <a:lnTo>
                    <a:pt x="1071" y="106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6" name="Google Shape;1176;p21"/>
            <p:cNvCxnSpPr/>
            <p:nvPr/>
          </p:nvCxnSpPr>
          <p:spPr>
            <a:xfrm flipH="1" rot="10800000">
              <a:off x="2452731" y="3721350"/>
              <a:ext cx="2084700" cy="411300"/>
            </a:xfrm>
            <a:prstGeom prst="bentConnector3">
              <a:avLst>
                <a:gd fmla="val 91008" name="adj1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7" name="Google Shape;1177;p21"/>
            <p:cNvSpPr/>
            <p:nvPr/>
          </p:nvSpPr>
          <p:spPr>
            <a:xfrm>
              <a:off x="1766556" y="3756194"/>
              <a:ext cx="685683" cy="686208"/>
            </a:xfrm>
            <a:custGeom>
              <a:rect b="b" l="l" r="r" t="t"/>
              <a:pathLst>
                <a:path extrusionOk="0" fill="none" h="2614" w="2612">
                  <a:moveTo>
                    <a:pt x="2611" y="1307"/>
                  </a:moveTo>
                  <a:cubicBezTo>
                    <a:pt x="2611" y="2029"/>
                    <a:pt x="2027" y="2614"/>
                    <a:pt x="1305" y="2614"/>
                  </a:cubicBezTo>
                  <a:cubicBezTo>
                    <a:pt x="585" y="2614"/>
                    <a:pt x="1" y="2029"/>
                    <a:pt x="1" y="1307"/>
                  </a:cubicBezTo>
                  <a:cubicBezTo>
                    <a:pt x="1" y="586"/>
                    <a:pt x="585" y="1"/>
                    <a:pt x="1305" y="1"/>
                  </a:cubicBezTo>
                  <a:cubicBezTo>
                    <a:pt x="2027" y="1"/>
                    <a:pt x="2611" y="586"/>
                    <a:pt x="2611" y="130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8" name="Google Shape;1178;p21"/>
          <p:cNvGrpSpPr/>
          <p:nvPr/>
        </p:nvGrpSpPr>
        <p:grpSpPr>
          <a:xfrm>
            <a:off x="4595632" y="3721350"/>
            <a:ext cx="2759108" cy="721051"/>
            <a:chOff x="4595632" y="3721350"/>
            <a:chExt cx="2759108" cy="721051"/>
          </a:xfrm>
        </p:grpSpPr>
        <p:sp>
          <p:nvSpPr>
            <p:cNvPr id="1179" name="Google Shape;1179;p21"/>
            <p:cNvSpPr/>
            <p:nvPr/>
          </p:nvSpPr>
          <p:spPr>
            <a:xfrm>
              <a:off x="6812904" y="3901363"/>
              <a:ext cx="413195" cy="203972"/>
            </a:xfrm>
            <a:custGeom>
              <a:rect b="b" l="l" r="r" t="t"/>
              <a:pathLst>
                <a:path extrusionOk="0" h="777" w="1574">
                  <a:moveTo>
                    <a:pt x="575" y="65"/>
                  </a:moveTo>
                  <a:cubicBezTo>
                    <a:pt x="668" y="65"/>
                    <a:pt x="761" y="84"/>
                    <a:pt x="849" y="108"/>
                  </a:cubicBezTo>
                  <a:cubicBezTo>
                    <a:pt x="1067" y="170"/>
                    <a:pt x="1305" y="279"/>
                    <a:pt x="1472" y="440"/>
                  </a:cubicBezTo>
                  <a:cubicBezTo>
                    <a:pt x="1407" y="419"/>
                    <a:pt x="1341" y="408"/>
                    <a:pt x="1273" y="408"/>
                  </a:cubicBezTo>
                  <a:cubicBezTo>
                    <a:pt x="1214" y="408"/>
                    <a:pt x="1154" y="416"/>
                    <a:pt x="1093" y="435"/>
                  </a:cubicBezTo>
                  <a:cubicBezTo>
                    <a:pt x="864" y="507"/>
                    <a:pt x="719" y="707"/>
                    <a:pt x="461" y="707"/>
                  </a:cubicBezTo>
                  <a:cubicBezTo>
                    <a:pt x="458" y="707"/>
                    <a:pt x="455" y="707"/>
                    <a:pt x="453" y="707"/>
                  </a:cubicBezTo>
                  <a:cubicBezTo>
                    <a:pt x="281" y="705"/>
                    <a:pt x="112" y="521"/>
                    <a:pt x="144" y="354"/>
                  </a:cubicBezTo>
                  <a:cubicBezTo>
                    <a:pt x="168" y="238"/>
                    <a:pt x="251" y="165"/>
                    <a:pt x="352" y="114"/>
                  </a:cubicBezTo>
                  <a:cubicBezTo>
                    <a:pt x="423" y="78"/>
                    <a:pt x="499" y="65"/>
                    <a:pt x="575" y="65"/>
                  </a:cubicBezTo>
                  <a:close/>
                  <a:moveTo>
                    <a:pt x="571" y="0"/>
                  </a:moveTo>
                  <a:cubicBezTo>
                    <a:pt x="350" y="0"/>
                    <a:pt x="159" y="83"/>
                    <a:pt x="82" y="300"/>
                  </a:cubicBezTo>
                  <a:cubicBezTo>
                    <a:pt x="1" y="529"/>
                    <a:pt x="138" y="733"/>
                    <a:pt x="371" y="769"/>
                  </a:cubicBezTo>
                  <a:cubicBezTo>
                    <a:pt x="401" y="774"/>
                    <a:pt x="429" y="776"/>
                    <a:pt x="457" y="776"/>
                  </a:cubicBezTo>
                  <a:cubicBezTo>
                    <a:pt x="781" y="776"/>
                    <a:pt x="1005" y="487"/>
                    <a:pt x="1312" y="487"/>
                  </a:cubicBezTo>
                  <a:cubicBezTo>
                    <a:pt x="1379" y="487"/>
                    <a:pt x="1449" y="501"/>
                    <a:pt x="1526" y="534"/>
                  </a:cubicBezTo>
                  <a:cubicBezTo>
                    <a:pt x="1532" y="536"/>
                    <a:pt x="1537" y="538"/>
                    <a:pt x="1541" y="538"/>
                  </a:cubicBezTo>
                  <a:cubicBezTo>
                    <a:pt x="1570" y="538"/>
                    <a:pt x="1573" y="492"/>
                    <a:pt x="1562" y="472"/>
                  </a:cubicBezTo>
                  <a:cubicBezTo>
                    <a:pt x="1439" y="253"/>
                    <a:pt x="959" y="0"/>
                    <a:pt x="571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1"/>
            <p:cNvSpPr/>
            <p:nvPr/>
          </p:nvSpPr>
          <p:spPr>
            <a:xfrm>
              <a:off x="6898484" y="3988517"/>
              <a:ext cx="39639" cy="35177"/>
            </a:xfrm>
            <a:custGeom>
              <a:rect b="b" l="l" r="r" t="t"/>
              <a:pathLst>
                <a:path extrusionOk="0" h="134" w="151">
                  <a:moveTo>
                    <a:pt x="73" y="0"/>
                  </a:moveTo>
                  <a:cubicBezTo>
                    <a:pt x="65" y="0"/>
                    <a:pt x="57" y="2"/>
                    <a:pt x="50" y="5"/>
                  </a:cubicBezTo>
                  <a:cubicBezTo>
                    <a:pt x="15" y="20"/>
                    <a:pt x="0" y="58"/>
                    <a:pt x="13" y="93"/>
                  </a:cubicBezTo>
                  <a:cubicBezTo>
                    <a:pt x="25" y="119"/>
                    <a:pt x="50" y="133"/>
                    <a:pt x="75" y="133"/>
                  </a:cubicBezTo>
                  <a:cubicBezTo>
                    <a:pt x="83" y="133"/>
                    <a:pt x="91" y="132"/>
                    <a:pt x="99" y="129"/>
                  </a:cubicBezTo>
                  <a:cubicBezTo>
                    <a:pt x="133" y="114"/>
                    <a:pt x="150" y="75"/>
                    <a:pt x="135" y="41"/>
                  </a:cubicBezTo>
                  <a:cubicBezTo>
                    <a:pt x="125" y="16"/>
                    <a:pt x="100" y="0"/>
                    <a:pt x="73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1"/>
            <p:cNvSpPr/>
            <p:nvPr/>
          </p:nvSpPr>
          <p:spPr>
            <a:xfrm>
              <a:off x="6958599" y="3986154"/>
              <a:ext cx="39639" cy="35177"/>
            </a:xfrm>
            <a:custGeom>
              <a:rect b="b" l="l" r="r" t="t"/>
              <a:pathLst>
                <a:path extrusionOk="0" h="134" w="151">
                  <a:moveTo>
                    <a:pt x="73" y="1"/>
                  </a:moveTo>
                  <a:cubicBezTo>
                    <a:pt x="65" y="1"/>
                    <a:pt x="57" y="2"/>
                    <a:pt x="50" y="5"/>
                  </a:cubicBezTo>
                  <a:cubicBezTo>
                    <a:pt x="18" y="20"/>
                    <a:pt x="0" y="59"/>
                    <a:pt x="13" y="93"/>
                  </a:cubicBezTo>
                  <a:cubicBezTo>
                    <a:pt x="25" y="119"/>
                    <a:pt x="50" y="134"/>
                    <a:pt x="76" y="134"/>
                  </a:cubicBezTo>
                  <a:cubicBezTo>
                    <a:pt x="84" y="134"/>
                    <a:pt x="93" y="132"/>
                    <a:pt x="101" y="129"/>
                  </a:cubicBezTo>
                  <a:cubicBezTo>
                    <a:pt x="135" y="114"/>
                    <a:pt x="150" y="76"/>
                    <a:pt x="138" y="42"/>
                  </a:cubicBezTo>
                  <a:cubicBezTo>
                    <a:pt x="126" y="17"/>
                    <a:pt x="100" y="1"/>
                    <a:pt x="73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1"/>
            <p:cNvSpPr/>
            <p:nvPr/>
          </p:nvSpPr>
          <p:spPr>
            <a:xfrm>
              <a:off x="7021602" y="3983792"/>
              <a:ext cx="39639" cy="34914"/>
            </a:xfrm>
            <a:custGeom>
              <a:rect b="b" l="l" r="r" t="t"/>
              <a:pathLst>
                <a:path extrusionOk="0" h="133" w="151">
                  <a:moveTo>
                    <a:pt x="75" y="0"/>
                  </a:moveTo>
                  <a:cubicBezTo>
                    <a:pt x="67" y="0"/>
                    <a:pt x="58" y="2"/>
                    <a:pt x="50" y="6"/>
                  </a:cubicBezTo>
                  <a:cubicBezTo>
                    <a:pt x="15" y="18"/>
                    <a:pt x="0" y="57"/>
                    <a:pt x="13" y="91"/>
                  </a:cubicBezTo>
                  <a:cubicBezTo>
                    <a:pt x="25" y="117"/>
                    <a:pt x="50" y="132"/>
                    <a:pt x="76" y="132"/>
                  </a:cubicBezTo>
                  <a:cubicBezTo>
                    <a:pt x="84" y="132"/>
                    <a:pt x="93" y="131"/>
                    <a:pt x="101" y="128"/>
                  </a:cubicBezTo>
                  <a:cubicBezTo>
                    <a:pt x="133" y="115"/>
                    <a:pt x="150" y="76"/>
                    <a:pt x="137" y="42"/>
                  </a:cubicBezTo>
                  <a:cubicBezTo>
                    <a:pt x="126" y="16"/>
                    <a:pt x="101" y="0"/>
                    <a:pt x="75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1"/>
            <p:cNvSpPr/>
            <p:nvPr/>
          </p:nvSpPr>
          <p:spPr>
            <a:xfrm>
              <a:off x="6826555" y="4093522"/>
              <a:ext cx="408994" cy="209222"/>
            </a:xfrm>
            <a:custGeom>
              <a:rect b="b" l="l" r="r" t="t"/>
              <a:pathLst>
                <a:path extrusionOk="0" h="797" w="1558">
                  <a:moveTo>
                    <a:pt x="1117" y="72"/>
                  </a:moveTo>
                  <a:cubicBezTo>
                    <a:pt x="1279" y="72"/>
                    <a:pt x="1447" y="225"/>
                    <a:pt x="1437" y="386"/>
                  </a:cubicBezTo>
                  <a:cubicBezTo>
                    <a:pt x="1429" y="502"/>
                    <a:pt x="1354" y="586"/>
                    <a:pt x="1259" y="650"/>
                  </a:cubicBezTo>
                  <a:cubicBezTo>
                    <a:pt x="1167" y="713"/>
                    <a:pt x="1059" y="733"/>
                    <a:pt x="950" y="733"/>
                  </a:cubicBezTo>
                  <a:cubicBezTo>
                    <a:pt x="889" y="733"/>
                    <a:pt x="828" y="727"/>
                    <a:pt x="769" y="718"/>
                  </a:cubicBezTo>
                  <a:cubicBezTo>
                    <a:pt x="544" y="684"/>
                    <a:pt x="296" y="607"/>
                    <a:pt x="109" y="468"/>
                  </a:cubicBezTo>
                  <a:lnTo>
                    <a:pt x="109" y="468"/>
                  </a:lnTo>
                  <a:cubicBezTo>
                    <a:pt x="151" y="475"/>
                    <a:pt x="192" y="479"/>
                    <a:pt x="233" y="479"/>
                  </a:cubicBezTo>
                  <a:cubicBezTo>
                    <a:pt x="318" y="479"/>
                    <a:pt x="402" y="462"/>
                    <a:pt x="484" y="425"/>
                  </a:cubicBezTo>
                  <a:cubicBezTo>
                    <a:pt x="705" y="322"/>
                    <a:pt x="825" y="104"/>
                    <a:pt x="1086" y="74"/>
                  </a:cubicBezTo>
                  <a:cubicBezTo>
                    <a:pt x="1096" y="72"/>
                    <a:pt x="1107" y="72"/>
                    <a:pt x="1117" y="72"/>
                  </a:cubicBezTo>
                  <a:close/>
                  <a:moveTo>
                    <a:pt x="1145" y="1"/>
                  </a:moveTo>
                  <a:cubicBezTo>
                    <a:pt x="757" y="1"/>
                    <a:pt x="565" y="404"/>
                    <a:pt x="200" y="404"/>
                  </a:cubicBezTo>
                  <a:cubicBezTo>
                    <a:pt x="151" y="404"/>
                    <a:pt x="99" y="397"/>
                    <a:pt x="43" y="380"/>
                  </a:cubicBezTo>
                  <a:cubicBezTo>
                    <a:pt x="39" y="379"/>
                    <a:pt x="35" y="378"/>
                    <a:pt x="32" y="378"/>
                  </a:cubicBezTo>
                  <a:cubicBezTo>
                    <a:pt x="0" y="378"/>
                    <a:pt x="2" y="427"/>
                    <a:pt x="15" y="446"/>
                  </a:cubicBezTo>
                  <a:cubicBezTo>
                    <a:pt x="148" y="626"/>
                    <a:pt x="567" y="797"/>
                    <a:pt x="929" y="797"/>
                  </a:cubicBezTo>
                  <a:cubicBezTo>
                    <a:pt x="1205" y="797"/>
                    <a:pt x="1447" y="698"/>
                    <a:pt x="1506" y="429"/>
                  </a:cubicBezTo>
                  <a:cubicBezTo>
                    <a:pt x="1557" y="192"/>
                    <a:pt x="1397" y="7"/>
                    <a:pt x="1161" y="1"/>
                  </a:cubicBezTo>
                  <a:cubicBezTo>
                    <a:pt x="1156" y="1"/>
                    <a:pt x="1150" y="1"/>
                    <a:pt x="1145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1"/>
            <p:cNvSpPr/>
            <p:nvPr/>
          </p:nvSpPr>
          <p:spPr>
            <a:xfrm>
              <a:off x="7120569" y="4181201"/>
              <a:ext cx="37277" cy="34914"/>
            </a:xfrm>
            <a:custGeom>
              <a:rect b="b" l="l" r="r" t="t"/>
              <a:pathLst>
                <a:path extrusionOk="0" h="133" w="142">
                  <a:moveTo>
                    <a:pt x="72" y="1"/>
                  </a:moveTo>
                  <a:cubicBezTo>
                    <a:pt x="39" y="1"/>
                    <a:pt x="11" y="25"/>
                    <a:pt x="7" y="59"/>
                  </a:cubicBezTo>
                  <a:cubicBezTo>
                    <a:pt x="0" y="95"/>
                    <a:pt x="26" y="127"/>
                    <a:pt x="62" y="132"/>
                  </a:cubicBezTo>
                  <a:cubicBezTo>
                    <a:pt x="66" y="132"/>
                    <a:pt x="70" y="133"/>
                    <a:pt x="74" y="133"/>
                  </a:cubicBezTo>
                  <a:cubicBezTo>
                    <a:pt x="106" y="133"/>
                    <a:pt x="133" y="109"/>
                    <a:pt x="137" y="76"/>
                  </a:cubicBezTo>
                  <a:cubicBezTo>
                    <a:pt x="142" y="40"/>
                    <a:pt x="116" y="5"/>
                    <a:pt x="79" y="1"/>
                  </a:cubicBezTo>
                  <a:cubicBezTo>
                    <a:pt x="77" y="1"/>
                    <a:pt x="74" y="1"/>
                    <a:pt x="72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1"/>
            <p:cNvSpPr/>
            <p:nvPr/>
          </p:nvSpPr>
          <p:spPr>
            <a:xfrm>
              <a:off x="7062029" y="4194064"/>
              <a:ext cx="36752" cy="34914"/>
            </a:xfrm>
            <a:custGeom>
              <a:rect b="b" l="l" r="r" t="t"/>
              <a:pathLst>
                <a:path extrusionOk="0" h="133" w="140">
                  <a:moveTo>
                    <a:pt x="72" y="1"/>
                  </a:moveTo>
                  <a:cubicBezTo>
                    <a:pt x="38" y="1"/>
                    <a:pt x="9" y="25"/>
                    <a:pt x="5" y="59"/>
                  </a:cubicBezTo>
                  <a:cubicBezTo>
                    <a:pt x="1" y="96"/>
                    <a:pt x="24" y="128"/>
                    <a:pt x="60" y="132"/>
                  </a:cubicBezTo>
                  <a:cubicBezTo>
                    <a:pt x="64" y="133"/>
                    <a:pt x="68" y="133"/>
                    <a:pt x="72" y="133"/>
                  </a:cubicBezTo>
                  <a:cubicBezTo>
                    <a:pt x="104" y="133"/>
                    <a:pt x="132" y="109"/>
                    <a:pt x="135" y="76"/>
                  </a:cubicBezTo>
                  <a:cubicBezTo>
                    <a:pt x="140" y="40"/>
                    <a:pt x="114" y="6"/>
                    <a:pt x="80" y="1"/>
                  </a:cubicBezTo>
                  <a:cubicBezTo>
                    <a:pt x="77" y="1"/>
                    <a:pt x="74" y="1"/>
                    <a:pt x="72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1"/>
            <p:cNvSpPr/>
            <p:nvPr/>
          </p:nvSpPr>
          <p:spPr>
            <a:xfrm>
              <a:off x="7000076" y="4207452"/>
              <a:ext cx="37539" cy="34914"/>
            </a:xfrm>
            <a:custGeom>
              <a:rect b="b" l="l" r="r" t="t"/>
              <a:pathLst>
                <a:path extrusionOk="0" h="133" w="143">
                  <a:moveTo>
                    <a:pt x="69" y="1"/>
                  </a:moveTo>
                  <a:cubicBezTo>
                    <a:pt x="37" y="1"/>
                    <a:pt x="11" y="25"/>
                    <a:pt x="5" y="57"/>
                  </a:cubicBezTo>
                  <a:cubicBezTo>
                    <a:pt x="1" y="94"/>
                    <a:pt x="27" y="128"/>
                    <a:pt x="63" y="132"/>
                  </a:cubicBezTo>
                  <a:cubicBezTo>
                    <a:pt x="66" y="133"/>
                    <a:pt x="68" y="133"/>
                    <a:pt x="71" y="133"/>
                  </a:cubicBezTo>
                  <a:cubicBezTo>
                    <a:pt x="104" y="133"/>
                    <a:pt x="132" y="108"/>
                    <a:pt x="138" y="75"/>
                  </a:cubicBezTo>
                  <a:cubicBezTo>
                    <a:pt x="142" y="40"/>
                    <a:pt x="117" y="6"/>
                    <a:pt x="80" y="2"/>
                  </a:cubicBezTo>
                  <a:cubicBezTo>
                    <a:pt x="76" y="1"/>
                    <a:pt x="73" y="1"/>
                    <a:pt x="69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7" name="Google Shape;1187;p21"/>
            <p:cNvCxnSpPr/>
            <p:nvPr/>
          </p:nvCxnSpPr>
          <p:spPr>
            <a:xfrm rot="10800000">
              <a:off x="4595632" y="3721350"/>
              <a:ext cx="2084700" cy="411300"/>
            </a:xfrm>
            <a:prstGeom prst="bentConnector3">
              <a:avLst>
                <a:gd fmla="val 89689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8" name="Google Shape;1188;p21"/>
            <p:cNvSpPr/>
            <p:nvPr/>
          </p:nvSpPr>
          <p:spPr>
            <a:xfrm>
              <a:off x="6669321" y="3756981"/>
              <a:ext cx="685420" cy="685420"/>
            </a:xfrm>
            <a:custGeom>
              <a:rect b="b" l="l" r="r" t="t"/>
              <a:pathLst>
                <a:path extrusionOk="0" fill="none" h="2611" w="2611">
                  <a:moveTo>
                    <a:pt x="2611" y="1306"/>
                  </a:moveTo>
                  <a:cubicBezTo>
                    <a:pt x="2611" y="2026"/>
                    <a:pt x="2026" y="2611"/>
                    <a:pt x="1304" y="2611"/>
                  </a:cubicBezTo>
                  <a:cubicBezTo>
                    <a:pt x="585" y="2611"/>
                    <a:pt x="0" y="2026"/>
                    <a:pt x="0" y="1306"/>
                  </a:cubicBezTo>
                  <a:cubicBezTo>
                    <a:pt x="0" y="585"/>
                    <a:pt x="585" y="0"/>
                    <a:pt x="1304" y="0"/>
                  </a:cubicBezTo>
                  <a:cubicBezTo>
                    <a:pt x="2026" y="0"/>
                    <a:pt x="2611" y="585"/>
                    <a:pt x="2611" y="130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9" name="Google Shape;1189;p21"/>
          <p:cNvGrpSpPr/>
          <p:nvPr/>
        </p:nvGrpSpPr>
        <p:grpSpPr>
          <a:xfrm>
            <a:off x="4566793" y="2712303"/>
            <a:ext cx="2786800" cy="685420"/>
            <a:chOff x="4566793" y="2712303"/>
            <a:chExt cx="2786800" cy="685420"/>
          </a:xfrm>
        </p:grpSpPr>
        <p:sp>
          <p:nvSpPr>
            <p:cNvPr id="1190" name="Google Shape;1190;p21"/>
            <p:cNvSpPr/>
            <p:nvPr/>
          </p:nvSpPr>
          <p:spPr>
            <a:xfrm>
              <a:off x="6844581" y="2874798"/>
              <a:ext cx="332341" cy="360430"/>
            </a:xfrm>
            <a:custGeom>
              <a:rect b="b" l="l" r="r" t="t"/>
              <a:pathLst>
                <a:path extrusionOk="0" h="1373" w="1266">
                  <a:moveTo>
                    <a:pt x="141" y="0"/>
                  </a:moveTo>
                  <a:cubicBezTo>
                    <a:pt x="62" y="0"/>
                    <a:pt x="0" y="62"/>
                    <a:pt x="0" y="139"/>
                  </a:cubicBezTo>
                  <a:lnTo>
                    <a:pt x="0" y="1234"/>
                  </a:lnTo>
                  <a:cubicBezTo>
                    <a:pt x="0" y="1311"/>
                    <a:pt x="64" y="1373"/>
                    <a:pt x="141" y="1373"/>
                  </a:cubicBezTo>
                  <a:lnTo>
                    <a:pt x="1127" y="1373"/>
                  </a:lnTo>
                  <a:cubicBezTo>
                    <a:pt x="1204" y="1373"/>
                    <a:pt x="1266" y="1311"/>
                    <a:pt x="1266" y="1234"/>
                  </a:cubicBezTo>
                  <a:lnTo>
                    <a:pt x="1266" y="139"/>
                  </a:lnTo>
                  <a:cubicBezTo>
                    <a:pt x="1266" y="62"/>
                    <a:pt x="1204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1"/>
            <p:cNvSpPr/>
            <p:nvPr/>
          </p:nvSpPr>
          <p:spPr>
            <a:xfrm>
              <a:off x="7027815" y="2946726"/>
              <a:ext cx="103167" cy="103692"/>
            </a:xfrm>
            <a:custGeom>
              <a:rect b="b" l="l" r="r" t="t"/>
              <a:pathLst>
                <a:path extrusionOk="0" h="395" w="393">
                  <a:moveTo>
                    <a:pt x="195" y="0"/>
                  </a:moveTo>
                  <a:cubicBezTo>
                    <a:pt x="88" y="0"/>
                    <a:pt x="0" y="88"/>
                    <a:pt x="0" y="197"/>
                  </a:cubicBezTo>
                  <a:cubicBezTo>
                    <a:pt x="0" y="306"/>
                    <a:pt x="88" y="394"/>
                    <a:pt x="195" y="394"/>
                  </a:cubicBezTo>
                  <a:cubicBezTo>
                    <a:pt x="304" y="394"/>
                    <a:pt x="392" y="306"/>
                    <a:pt x="392" y="197"/>
                  </a:cubicBezTo>
                  <a:cubicBezTo>
                    <a:pt x="392" y="88"/>
                    <a:pt x="304" y="0"/>
                    <a:pt x="195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6891046" y="2938851"/>
              <a:ext cx="77441" cy="180609"/>
            </a:xfrm>
            <a:custGeom>
              <a:rect b="b" l="l" r="r" t="t"/>
              <a:pathLst>
                <a:path extrusionOk="0" h="688" w="295">
                  <a:moveTo>
                    <a:pt x="1" y="0"/>
                  </a:moveTo>
                  <a:lnTo>
                    <a:pt x="1" y="688"/>
                  </a:lnTo>
                  <a:lnTo>
                    <a:pt x="294" y="688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1"/>
            <p:cNvSpPr/>
            <p:nvPr/>
          </p:nvSpPr>
          <p:spPr>
            <a:xfrm>
              <a:off x="6954574" y="3070369"/>
              <a:ext cx="145432" cy="126269"/>
            </a:xfrm>
            <a:custGeom>
              <a:rect b="b" l="l" r="r" t="t"/>
              <a:pathLst>
                <a:path extrusionOk="0" h="481" w="554">
                  <a:moveTo>
                    <a:pt x="277" y="0"/>
                  </a:moveTo>
                  <a:lnTo>
                    <a:pt x="1" y="480"/>
                  </a:lnTo>
                  <a:lnTo>
                    <a:pt x="553" y="48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94" name="Google Shape;1194;p21"/>
            <p:cNvCxnSpPr/>
            <p:nvPr/>
          </p:nvCxnSpPr>
          <p:spPr>
            <a:xfrm flipH="1">
              <a:off x="4566793" y="3065600"/>
              <a:ext cx="2103600" cy="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5" name="Google Shape;1195;p21"/>
            <p:cNvSpPr/>
            <p:nvPr/>
          </p:nvSpPr>
          <p:spPr>
            <a:xfrm>
              <a:off x="6667910" y="2712303"/>
              <a:ext cx="685683" cy="685420"/>
            </a:xfrm>
            <a:custGeom>
              <a:rect b="b" l="l" r="r" t="t"/>
              <a:pathLst>
                <a:path extrusionOk="0" fill="none" h="2611" w="2612">
                  <a:moveTo>
                    <a:pt x="2611" y="1307"/>
                  </a:moveTo>
                  <a:cubicBezTo>
                    <a:pt x="2611" y="2026"/>
                    <a:pt x="2027" y="2611"/>
                    <a:pt x="1307" y="2611"/>
                  </a:cubicBezTo>
                  <a:cubicBezTo>
                    <a:pt x="585" y="2611"/>
                    <a:pt x="1" y="2026"/>
                    <a:pt x="1" y="1307"/>
                  </a:cubicBezTo>
                  <a:cubicBezTo>
                    <a:pt x="1" y="585"/>
                    <a:pt x="585" y="0"/>
                    <a:pt x="1307" y="0"/>
                  </a:cubicBezTo>
                  <a:cubicBezTo>
                    <a:pt x="2027" y="0"/>
                    <a:pt x="2611" y="585"/>
                    <a:pt x="2611" y="130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EE27A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21"/>
          <p:cNvGrpSpPr/>
          <p:nvPr/>
        </p:nvGrpSpPr>
        <p:grpSpPr>
          <a:xfrm>
            <a:off x="1795576" y="1667625"/>
            <a:ext cx="2726618" cy="685420"/>
            <a:chOff x="1767782" y="1667625"/>
            <a:chExt cx="2726618" cy="685420"/>
          </a:xfrm>
        </p:grpSpPr>
        <p:cxnSp>
          <p:nvCxnSpPr>
            <p:cNvPr id="1197" name="Google Shape;1197;p21"/>
            <p:cNvCxnSpPr/>
            <p:nvPr/>
          </p:nvCxnSpPr>
          <p:spPr>
            <a:xfrm>
              <a:off x="2456500" y="1995450"/>
              <a:ext cx="2037900" cy="348000"/>
            </a:xfrm>
            <a:prstGeom prst="bentConnector3">
              <a:avLst>
                <a:gd fmla="val 93124" name="adj1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8" name="Google Shape;1198;p21"/>
            <p:cNvSpPr/>
            <p:nvPr/>
          </p:nvSpPr>
          <p:spPr>
            <a:xfrm>
              <a:off x="1767782" y="1667625"/>
              <a:ext cx="685683" cy="685420"/>
            </a:xfrm>
            <a:custGeom>
              <a:rect b="b" l="l" r="r" t="t"/>
              <a:pathLst>
                <a:path extrusionOk="0" fill="none" h="2611" w="2612">
                  <a:moveTo>
                    <a:pt x="2611" y="1307"/>
                  </a:moveTo>
                  <a:cubicBezTo>
                    <a:pt x="2611" y="2026"/>
                    <a:pt x="2027" y="2611"/>
                    <a:pt x="1307" y="2611"/>
                  </a:cubicBezTo>
                  <a:cubicBezTo>
                    <a:pt x="585" y="2611"/>
                    <a:pt x="1" y="2026"/>
                    <a:pt x="1" y="1307"/>
                  </a:cubicBezTo>
                  <a:cubicBezTo>
                    <a:pt x="1" y="585"/>
                    <a:pt x="585" y="0"/>
                    <a:pt x="1307" y="0"/>
                  </a:cubicBezTo>
                  <a:cubicBezTo>
                    <a:pt x="2027" y="0"/>
                    <a:pt x="2611" y="585"/>
                    <a:pt x="2611" y="130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9" name="Google Shape;1199;p21"/>
          <p:cNvGrpSpPr/>
          <p:nvPr/>
        </p:nvGrpSpPr>
        <p:grpSpPr>
          <a:xfrm>
            <a:off x="4601293" y="1667625"/>
            <a:ext cx="2754261" cy="685420"/>
            <a:chOff x="4601293" y="1667625"/>
            <a:chExt cx="2754261" cy="685420"/>
          </a:xfrm>
        </p:grpSpPr>
        <p:sp>
          <p:nvSpPr>
            <p:cNvPr id="1200" name="Google Shape;1200;p21"/>
            <p:cNvSpPr/>
            <p:nvPr/>
          </p:nvSpPr>
          <p:spPr>
            <a:xfrm>
              <a:off x="7231123" y="1991827"/>
              <a:ext cx="70091" cy="66678"/>
            </a:xfrm>
            <a:custGeom>
              <a:rect b="b" l="l" r="r" t="t"/>
              <a:pathLst>
                <a:path extrusionOk="0" h="254" w="267">
                  <a:moveTo>
                    <a:pt x="134" y="1"/>
                  </a:moveTo>
                  <a:cubicBezTo>
                    <a:pt x="130" y="1"/>
                    <a:pt x="125" y="3"/>
                    <a:pt x="123" y="7"/>
                  </a:cubicBezTo>
                  <a:lnTo>
                    <a:pt x="88" y="76"/>
                  </a:lnTo>
                  <a:lnTo>
                    <a:pt x="11" y="89"/>
                  </a:lnTo>
                  <a:cubicBezTo>
                    <a:pt x="7" y="89"/>
                    <a:pt x="3" y="91"/>
                    <a:pt x="3" y="97"/>
                  </a:cubicBezTo>
                  <a:cubicBezTo>
                    <a:pt x="1" y="102"/>
                    <a:pt x="3" y="106"/>
                    <a:pt x="5" y="108"/>
                  </a:cubicBezTo>
                  <a:lnTo>
                    <a:pt x="61" y="164"/>
                  </a:lnTo>
                  <a:lnTo>
                    <a:pt x="48" y="239"/>
                  </a:lnTo>
                  <a:cubicBezTo>
                    <a:pt x="48" y="243"/>
                    <a:pt x="50" y="249"/>
                    <a:pt x="52" y="252"/>
                  </a:cubicBezTo>
                  <a:cubicBezTo>
                    <a:pt x="54" y="253"/>
                    <a:pt x="57" y="253"/>
                    <a:pt x="59" y="253"/>
                  </a:cubicBezTo>
                  <a:cubicBezTo>
                    <a:pt x="62" y="253"/>
                    <a:pt x="64" y="253"/>
                    <a:pt x="65" y="252"/>
                  </a:cubicBezTo>
                  <a:lnTo>
                    <a:pt x="133" y="217"/>
                  </a:lnTo>
                  <a:lnTo>
                    <a:pt x="202" y="252"/>
                  </a:lnTo>
                  <a:cubicBezTo>
                    <a:pt x="204" y="254"/>
                    <a:pt x="206" y="254"/>
                    <a:pt x="208" y="254"/>
                  </a:cubicBezTo>
                  <a:cubicBezTo>
                    <a:pt x="211" y="254"/>
                    <a:pt x="213" y="254"/>
                    <a:pt x="215" y="252"/>
                  </a:cubicBezTo>
                  <a:cubicBezTo>
                    <a:pt x="219" y="249"/>
                    <a:pt x="221" y="243"/>
                    <a:pt x="221" y="239"/>
                  </a:cubicBezTo>
                  <a:lnTo>
                    <a:pt x="206" y="164"/>
                  </a:lnTo>
                  <a:lnTo>
                    <a:pt x="262" y="108"/>
                  </a:lnTo>
                  <a:cubicBezTo>
                    <a:pt x="266" y="106"/>
                    <a:pt x="266" y="102"/>
                    <a:pt x="266" y="97"/>
                  </a:cubicBezTo>
                  <a:cubicBezTo>
                    <a:pt x="264" y="91"/>
                    <a:pt x="260" y="89"/>
                    <a:pt x="255" y="89"/>
                  </a:cubicBezTo>
                  <a:lnTo>
                    <a:pt x="178" y="76"/>
                  </a:lnTo>
                  <a:lnTo>
                    <a:pt x="144" y="7"/>
                  </a:lnTo>
                  <a:cubicBezTo>
                    <a:pt x="143" y="3"/>
                    <a:pt x="139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01" name="Google Shape;1201;p21"/>
            <p:cNvCxnSpPr/>
            <p:nvPr/>
          </p:nvCxnSpPr>
          <p:spPr>
            <a:xfrm flipH="1">
              <a:off x="4601293" y="1991850"/>
              <a:ext cx="2069100" cy="348000"/>
            </a:xfrm>
            <a:prstGeom prst="bentConnector3">
              <a:avLst>
                <a:gd fmla="val 89998" name="adj1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2" name="Google Shape;1202;p21"/>
            <p:cNvSpPr/>
            <p:nvPr/>
          </p:nvSpPr>
          <p:spPr>
            <a:xfrm>
              <a:off x="6669609" y="1667625"/>
              <a:ext cx="685945" cy="685420"/>
            </a:xfrm>
            <a:custGeom>
              <a:rect b="b" l="l" r="r" t="t"/>
              <a:pathLst>
                <a:path extrusionOk="0" fill="none" h="2611" w="2613">
                  <a:moveTo>
                    <a:pt x="2613" y="1304"/>
                  </a:moveTo>
                  <a:cubicBezTo>
                    <a:pt x="2613" y="2026"/>
                    <a:pt x="2028" y="2611"/>
                    <a:pt x="1306" y="2611"/>
                  </a:cubicBezTo>
                  <a:cubicBezTo>
                    <a:pt x="585" y="2611"/>
                    <a:pt x="0" y="2026"/>
                    <a:pt x="0" y="1304"/>
                  </a:cubicBezTo>
                  <a:cubicBezTo>
                    <a:pt x="0" y="585"/>
                    <a:pt x="585" y="0"/>
                    <a:pt x="1306" y="0"/>
                  </a:cubicBezTo>
                  <a:cubicBezTo>
                    <a:pt x="2028" y="0"/>
                    <a:pt x="2613" y="585"/>
                    <a:pt x="2613" y="130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1"/>
            <p:cNvSpPr/>
            <p:nvPr/>
          </p:nvSpPr>
          <p:spPr>
            <a:xfrm>
              <a:off x="6807690" y="1844558"/>
              <a:ext cx="409782" cy="406894"/>
            </a:xfrm>
            <a:custGeom>
              <a:rect b="b" l="l" r="r" t="t"/>
              <a:pathLst>
                <a:path extrusionOk="0" h="1550" w="1561">
                  <a:moveTo>
                    <a:pt x="780" y="1"/>
                  </a:moveTo>
                  <a:cubicBezTo>
                    <a:pt x="517" y="1"/>
                    <a:pt x="303" y="215"/>
                    <a:pt x="303" y="481"/>
                  </a:cubicBezTo>
                  <a:cubicBezTo>
                    <a:pt x="303" y="695"/>
                    <a:pt x="444" y="877"/>
                    <a:pt x="641" y="937"/>
                  </a:cubicBezTo>
                  <a:lnTo>
                    <a:pt x="641" y="1076"/>
                  </a:lnTo>
                  <a:lnTo>
                    <a:pt x="476" y="1076"/>
                  </a:lnTo>
                  <a:cubicBezTo>
                    <a:pt x="215" y="1076"/>
                    <a:pt x="1" y="1288"/>
                    <a:pt x="1" y="1549"/>
                  </a:cubicBezTo>
                  <a:lnTo>
                    <a:pt x="1560" y="1549"/>
                  </a:lnTo>
                  <a:cubicBezTo>
                    <a:pt x="1560" y="1288"/>
                    <a:pt x="1346" y="1076"/>
                    <a:pt x="1085" y="1076"/>
                  </a:cubicBezTo>
                  <a:lnTo>
                    <a:pt x="920" y="1076"/>
                  </a:lnTo>
                  <a:lnTo>
                    <a:pt x="920" y="937"/>
                  </a:lnTo>
                  <a:cubicBezTo>
                    <a:pt x="1117" y="877"/>
                    <a:pt x="1258" y="695"/>
                    <a:pt x="1258" y="481"/>
                  </a:cubicBezTo>
                  <a:cubicBezTo>
                    <a:pt x="1258" y="215"/>
                    <a:pt x="1044" y="1"/>
                    <a:pt x="780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1"/>
            <p:cNvSpPr/>
            <p:nvPr/>
          </p:nvSpPr>
          <p:spPr>
            <a:xfrm>
              <a:off x="6949972" y="1986052"/>
              <a:ext cx="125218" cy="53815"/>
            </a:xfrm>
            <a:custGeom>
              <a:rect b="b" l="l" r="r" t="t"/>
              <a:pathLst>
                <a:path extrusionOk="0" h="205" w="477">
                  <a:moveTo>
                    <a:pt x="451" y="0"/>
                  </a:moveTo>
                  <a:cubicBezTo>
                    <a:pt x="441" y="0"/>
                    <a:pt x="432" y="6"/>
                    <a:pt x="429" y="17"/>
                  </a:cubicBezTo>
                  <a:cubicBezTo>
                    <a:pt x="429" y="17"/>
                    <a:pt x="376" y="160"/>
                    <a:pt x="238" y="160"/>
                  </a:cubicBezTo>
                  <a:cubicBezTo>
                    <a:pt x="101" y="160"/>
                    <a:pt x="50" y="21"/>
                    <a:pt x="48" y="17"/>
                  </a:cubicBezTo>
                  <a:cubicBezTo>
                    <a:pt x="45" y="7"/>
                    <a:pt x="37" y="2"/>
                    <a:pt x="28" y="2"/>
                  </a:cubicBezTo>
                  <a:cubicBezTo>
                    <a:pt x="26" y="2"/>
                    <a:pt x="23" y="3"/>
                    <a:pt x="20" y="4"/>
                  </a:cubicBezTo>
                  <a:cubicBezTo>
                    <a:pt x="7" y="8"/>
                    <a:pt x="1" y="19"/>
                    <a:pt x="5" y="32"/>
                  </a:cubicBezTo>
                  <a:cubicBezTo>
                    <a:pt x="7" y="38"/>
                    <a:pt x="69" y="205"/>
                    <a:pt x="238" y="205"/>
                  </a:cubicBezTo>
                  <a:cubicBezTo>
                    <a:pt x="406" y="205"/>
                    <a:pt x="468" y="38"/>
                    <a:pt x="472" y="32"/>
                  </a:cubicBezTo>
                  <a:cubicBezTo>
                    <a:pt x="476" y="19"/>
                    <a:pt x="470" y="6"/>
                    <a:pt x="459" y="2"/>
                  </a:cubicBezTo>
                  <a:cubicBezTo>
                    <a:pt x="456" y="1"/>
                    <a:pt x="454" y="0"/>
                    <a:pt x="451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1"/>
            <p:cNvSpPr/>
            <p:nvPr/>
          </p:nvSpPr>
          <p:spPr>
            <a:xfrm>
              <a:off x="6723424" y="1991827"/>
              <a:ext cx="70616" cy="66678"/>
            </a:xfrm>
            <a:custGeom>
              <a:rect b="b" l="l" r="r" t="t"/>
              <a:pathLst>
                <a:path extrusionOk="0" h="254" w="269">
                  <a:moveTo>
                    <a:pt x="135" y="1"/>
                  </a:moveTo>
                  <a:cubicBezTo>
                    <a:pt x="130" y="1"/>
                    <a:pt x="125" y="3"/>
                    <a:pt x="123" y="7"/>
                  </a:cubicBezTo>
                  <a:lnTo>
                    <a:pt x="88" y="76"/>
                  </a:lnTo>
                  <a:lnTo>
                    <a:pt x="13" y="89"/>
                  </a:lnTo>
                  <a:cubicBezTo>
                    <a:pt x="9" y="89"/>
                    <a:pt x="5" y="91"/>
                    <a:pt x="3" y="97"/>
                  </a:cubicBezTo>
                  <a:cubicBezTo>
                    <a:pt x="1" y="102"/>
                    <a:pt x="3" y="106"/>
                    <a:pt x="7" y="108"/>
                  </a:cubicBezTo>
                  <a:lnTo>
                    <a:pt x="61" y="164"/>
                  </a:lnTo>
                  <a:lnTo>
                    <a:pt x="48" y="239"/>
                  </a:lnTo>
                  <a:cubicBezTo>
                    <a:pt x="48" y="243"/>
                    <a:pt x="50" y="249"/>
                    <a:pt x="54" y="252"/>
                  </a:cubicBezTo>
                  <a:cubicBezTo>
                    <a:pt x="55" y="253"/>
                    <a:pt x="57" y="253"/>
                    <a:pt x="60" y="253"/>
                  </a:cubicBezTo>
                  <a:cubicBezTo>
                    <a:pt x="62" y="253"/>
                    <a:pt x="65" y="253"/>
                    <a:pt x="67" y="252"/>
                  </a:cubicBezTo>
                  <a:lnTo>
                    <a:pt x="136" y="217"/>
                  </a:lnTo>
                  <a:lnTo>
                    <a:pt x="202" y="252"/>
                  </a:lnTo>
                  <a:cubicBezTo>
                    <a:pt x="204" y="254"/>
                    <a:pt x="206" y="254"/>
                    <a:pt x="208" y="254"/>
                  </a:cubicBezTo>
                  <a:cubicBezTo>
                    <a:pt x="211" y="254"/>
                    <a:pt x="215" y="254"/>
                    <a:pt x="217" y="252"/>
                  </a:cubicBezTo>
                  <a:cubicBezTo>
                    <a:pt x="219" y="249"/>
                    <a:pt x="221" y="243"/>
                    <a:pt x="221" y="239"/>
                  </a:cubicBezTo>
                  <a:lnTo>
                    <a:pt x="208" y="164"/>
                  </a:lnTo>
                  <a:lnTo>
                    <a:pt x="264" y="108"/>
                  </a:lnTo>
                  <a:cubicBezTo>
                    <a:pt x="266" y="106"/>
                    <a:pt x="268" y="102"/>
                    <a:pt x="266" y="97"/>
                  </a:cubicBezTo>
                  <a:cubicBezTo>
                    <a:pt x="264" y="91"/>
                    <a:pt x="262" y="89"/>
                    <a:pt x="256" y="89"/>
                  </a:cubicBezTo>
                  <a:lnTo>
                    <a:pt x="181" y="76"/>
                  </a:lnTo>
                  <a:lnTo>
                    <a:pt x="146" y="7"/>
                  </a:lnTo>
                  <a:cubicBezTo>
                    <a:pt x="144" y="3"/>
                    <a:pt x="139" y="1"/>
                    <a:pt x="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1"/>
            <p:cNvSpPr/>
            <p:nvPr/>
          </p:nvSpPr>
          <p:spPr>
            <a:xfrm>
              <a:off x="6981474" y="1730628"/>
              <a:ext cx="70091" cy="66416"/>
            </a:xfrm>
            <a:custGeom>
              <a:rect b="b" l="l" r="r" t="t"/>
              <a:pathLst>
                <a:path extrusionOk="0" h="253" w="267">
                  <a:moveTo>
                    <a:pt x="133" y="0"/>
                  </a:moveTo>
                  <a:cubicBezTo>
                    <a:pt x="129" y="0"/>
                    <a:pt x="125" y="2"/>
                    <a:pt x="123" y="6"/>
                  </a:cubicBezTo>
                  <a:lnTo>
                    <a:pt x="89" y="75"/>
                  </a:lnTo>
                  <a:lnTo>
                    <a:pt x="11" y="86"/>
                  </a:lnTo>
                  <a:cubicBezTo>
                    <a:pt x="7" y="88"/>
                    <a:pt x="3" y="90"/>
                    <a:pt x="1" y="94"/>
                  </a:cubicBezTo>
                  <a:cubicBezTo>
                    <a:pt x="1" y="99"/>
                    <a:pt x="1" y="105"/>
                    <a:pt x="5" y="107"/>
                  </a:cubicBezTo>
                  <a:lnTo>
                    <a:pt x="61" y="161"/>
                  </a:lnTo>
                  <a:lnTo>
                    <a:pt x="48" y="238"/>
                  </a:lnTo>
                  <a:cubicBezTo>
                    <a:pt x="46" y="242"/>
                    <a:pt x="48" y="246"/>
                    <a:pt x="52" y="251"/>
                  </a:cubicBezTo>
                  <a:cubicBezTo>
                    <a:pt x="54" y="252"/>
                    <a:pt x="56" y="252"/>
                    <a:pt x="59" y="252"/>
                  </a:cubicBezTo>
                  <a:cubicBezTo>
                    <a:pt x="61" y="252"/>
                    <a:pt x="63" y="252"/>
                    <a:pt x="65" y="251"/>
                  </a:cubicBezTo>
                  <a:lnTo>
                    <a:pt x="133" y="214"/>
                  </a:lnTo>
                  <a:lnTo>
                    <a:pt x="202" y="251"/>
                  </a:lnTo>
                  <a:cubicBezTo>
                    <a:pt x="204" y="253"/>
                    <a:pt x="206" y="253"/>
                    <a:pt x="206" y="253"/>
                  </a:cubicBezTo>
                  <a:cubicBezTo>
                    <a:pt x="211" y="253"/>
                    <a:pt x="213" y="251"/>
                    <a:pt x="215" y="251"/>
                  </a:cubicBezTo>
                  <a:cubicBezTo>
                    <a:pt x="219" y="246"/>
                    <a:pt x="219" y="242"/>
                    <a:pt x="219" y="238"/>
                  </a:cubicBezTo>
                  <a:lnTo>
                    <a:pt x="206" y="161"/>
                  </a:lnTo>
                  <a:lnTo>
                    <a:pt x="262" y="107"/>
                  </a:lnTo>
                  <a:cubicBezTo>
                    <a:pt x="264" y="105"/>
                    <a:pt x="266" y="101"/>
                    <a:pt x="264" y="94"/>
                  </a:cubicBezTo>
                  <a:cubicBezTo>
                    <a:pt x="264" y="90"/>
                    <a:pt x="260" y="88"/>
                    <a:pt x="256" y="86"/>
                  </a:cubicBezTo>
                  <a:lnTo>
                    <a:pt x="178" y="75"/>
                  </a:lnTo>
                  <a:lnTo>
                    <a:pt x="144" y="6"/>
                  </a:lnTo>
                  <a:cubicBezTo>
                    <a:pt x="142" y="2"/>
                    <a:pt x="138" y="0"/>
                    <a:pt x="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1"/>
            <p:cNvSpPr/>
            <p:nvPr/>
          </p:nvSpPr>
          <p:spPr>
            <a:xfrm>
              <a:off x="7163657" y="1838006"/>
              <a:ext cx="70091" cy="66416"/>
            </a:xfrm>
            <a:custGeom>
              <a:rect b="b" l="l" r="r" t="t"/>
              <a:pathLst>
                <a:path extrusionOk="0" h="253" w="267">
                  <a:moveTo>
                    <a:pt x="133" y="0"/>
                  </a:moveTo>
                  <a:cubicBezTo>
                    <a:pt x="129" y="0"/>
                    <a:pt x="125" y="2"/>
                    <a:pt x="123" y="5"/>
                  </a:cubicBezTo>
                  <a:lnTo>
                    <a:pt x="88" y="76"/>
                  </a:lnTo>
                  <a:lnTo>
                    <a:pt x="11" y="86"/>
                  </a:lnTo>
                  <a:cubicBezTo>
                    <a:pt x="7" y="86"/>
                    <a:pt x="3" y="91"/>
                    <a:pt x="3" y="95"/>
                  </a:cubicBezTo>
                  <a:cubicBezTo>
                    <a:pt x="1" y="99"/>
                    <a:pt x="1" y="104"/>
                    <a:pt x="5" y="108"/>
                  </a:cubicBezTo>
                  <a:lnTo>
                    <a:pt x="61" y="161"/>
                  </a:lnTo>
                  <a:lnTo>
                    <a:pt x="48" y="239"/>
                  </a:lnTo>
                  <a:cubicBezTo>
                    <a:pt x="46" y="243"/>
                    <a:pt x="48" y="247"/>
                    <a:pt x="52" y="249"/>
                  </a:cubicBezTo>
                  <a:cubicBezTo>
                    <a:pt x="55" y="251"/>
                    <a:pt x="58" y="252"/>
                    <a:pt x="61" y="252"/>
                  </a:cubicBezTo>
                  <a:cubicBezTo>
                    <a:pt x="62" y="252"/>
                    <a:pt x="64" y="252"/>
                    <a:pt x="65" y="251"/>
                  </a:cubicBezTo>
                  <a:lnTo>
                    <a:pt x="133" y="215"/>
                  </a:lnTo>
                  <a:lnTo>
                    <a:pt x="202" y="251"/>
                  </a:lnTo>
                  <a:lnTo>
                    <a:pt x="208" y="251"/>
                  </a:lnTo>
                  <a:cubicBezTo>
                    <a:pt x="211" y="251"/>
                    <a:pt x="213" y="251"/>
                    <a:pt x="215" y="249"/>
                  </a:cubicBezTo>
                  <a:cubicBezTo>
                    <a:pt x="219" y="247"/>
                    <a:pt x="221" y="243"/>
                    <a:pt x="219" y="239"/>
                  </a:cubicBezTo>
                  <a:lnTo>
                    <a:pt x="206" y="161"/>
                  </a:lnTo>
                  <a:lnTo>
                    <a:pt x="262" y="108"/>
                  </a:lnTo>
                  <a:cubicBezTo>
                    <a:pt x="266" y="104"/>
                    <a:pt x="266" y="99"/>
                    <a:pt x="266" y="95"/>
                  </a:cubicBezTo>
                  <a:cubicBezTo>
                    <a:pt x="264" y="91"/>
                    <a:pt x="260" y="86"/>
                    <a:pt x="255" y="86"/>
                  </a:cubicBezTo>
                  <a:lnTo>
                    <a:pt x="178" y="76"/>
                  </a:lnTo>
                  <a:lnTo>
                    <a:pt x="144" y="5"/>
                  </a:lnTo>
                  <a:cubicBezTo>
                    <a:pt x="142" y="2"/>
                    <a:pt x="138" y="0"/>
                    <a:pt x="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1"/>
            <p:cNvSpPr/>
            <p:nvPr/>
          </p:nvSpPr>
          <p:spPr>
            <a:xfrm>
              <a:off x="6791415" y="1838006"/>
              <a:ext cx="70091" cy="66416"/>
            </a:xfrm>
            <a:custGeom>
              <a:rect b="b" l="l" r="r" t="t"/>
              <a:pathLst>
                <a:path extrusionOk="0" h="253" w="267">
                  <a:moveTo>
                    <a:pt x="134" y="0"/>
                  </a:moveTo>
                  <a:cubicBezTo>
                    <a:pt x="129" y="0"/>
                    <a:pt x="125" y="2"/>
                    <a:pt x="123" y="5"/>
                  </a:cubicBezTo>
                  <a:lnTo>
                    <a:pt x="89" y="76"/>
                  </a:lnTo>
                  <a:lnTo>
                    <a:pt x="12" y="86"/>
                  </a:lnTo>
                  <a:cubicBezTo>
                    <a:pt x="7" y="86"/>
                    <a:pt x="3" y="91"/>
                    <a:pt x="1" y="95"/>
                  </a:cubicBezTo>
                  <a:cubicBezTo>
                    <a:pt x="1" y="99"/>
                    <a:pt x="1" y="104"/>
                    <a:pt x="5" y="108"/>
                  </a:cubicBezTo>
                  <a:lnTo>
                    <a:pt x="61" y="161"/>
                  </a:lnTo>
                  <a:lnTo>
                    <a:pt x="48" y="239"/>
                  </a:lnTo>
                  <a:cubicBezTo>
                    <a:pt x="46" y="243"/>
                    <a:pt x="48" y="247"/>
                    <a:pt x="52" y="249"/>
                  </a:cubicBezTo>
                  <a:cubicBezTo>
                    <a:pt x="55" y="251"/>
                    <a:pt x="58" y="252"/>
                    <a:pt x="61" y="252"/>
                  </a:cubicBezTo>
                  <a:cubicBezTo>
                    <a:pt x="63" y="252"/>
                    <a:pt x="64" y="252"/>
                    <a:pt x="65" y="251"/>
                  </a:cubicBezTo>
                  <a:lnTo>
                    <a:pt x="134" y="215"/>
                  </a:lnTo>
                  <a:lnTo>
                    <a:pt x="202" y="251"/>
                  </a:lnTo>
                  <a:lnTo>
                    <a:pt x="206" y="251"/>
                  </a:lnTo>
                  <a:cubicBezTo>
                    <a:pt x="211" y="251"/>
                    <a:pt x="213" y="251"/>
                    <a:pt x="215" y="249"/>
                  </a:cubicBezTo>
                  <a:cubicBezTo>
                    <a:pt x="219" y="247"/>
                    <a:pt x="221" y="243"/>
                    <a:pt x="219" y="239"/>
                  </a:cubicBezTo>
                  <a:lnTo>
                    <a:pt x="206" y="161"/>
                  </a:lnTo>
                  <a:lnTo>
                    <a:pt x="262" y="108"/>
                  </a:lnTo>
                  <a:cubicBezTo>
                    <a:pt x="264" y="104"/>
                    <a:pt x="266" y="99"/>
                    <a:pt x="264" y="95"/>
                  </a:cubicBezTo>
                  <a:cubicBezTo>
                    <a:pt x="264" y="91"/>
                    <a:pt x="260" y="86"/>
                    <a:pt x="256" y="86"/>
                  </a:cubicBezTo>
                  <a:lnTo>
                    <a:pt x="179" y="76"/>
                  </a:lnTo>
                  <a:lnTo>
                    <a:pt x="144" y="5"/>
                  </a:lnTo>
                  <a:cubicBezTo>
                    <a:pt x="142" y="2"/>
                    <a:pt x="138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9" name="Google Shape;1209;p21"/>
          <p:cNvGrpSpPr/>
          <p:nvPr/>
        </p:nvGrpSpPr>
        <p:grpSpPr>
          <a:xfrm>
            <a:off x="1797706" y="2711916"/>
            <a:ext cx="2767687" cy="685420"/>
            <a:chOff x="1769913" y="2711916"/>
            <a:chExt cx="2767687" cy="685420"/>
          </a:xfrm>
        </p:grpSpPr>
        <p:sp>
          <p:nvSpPr>
            <p:cNvPr id="1210" name="Google Shape;1210;p21"/>
            <p:cNvSpPr/>
            <p:nvPr/>
          </p:nvSpPr>
          <p:spPr>
            <a:xfrm>
              <a:off x="2042701" y="2887136"/>
              <a:ext cx="131822" cy="96867"/>
            </a:xfrm>
            <a:custGeom>
              <a:rect b="b" l="l" r="r" t="t"/>
              <a:pathLst>
                <a:path extrusionOk="0" h="369" w="517">
                  <a:moveTo>
                    <a:pt x="320" y="84"/>
                  </a:moveTo>
                  <a:cubicBezTo>
                    <a:pt x="365" y="84"/>
                    <a:pt x="401" y="120"/>
                    <a:pt x="401" y="165"/>
                  </a:cubicBezTo>
                  <a:lnTo>
                    <a:pt x="401" y="206"/>
                  </a:lnTo>
                  <a:cubicBezTo>
                    <a:pt x="401" y="251"/>
                    <a:pt x="365" y="287"/>
                    <a:pt x="320" y="287"/>
                  </a:cubicBezTo>
                  <a:lnTo>
                    <a:pt x="197" y="287"/>
                  </a:lnTo>
                  <a:cubicBezTo>
                    <a:pt x="152" y="287"/>
                    <a:pt x="116" y="251"/>
                    <a:pt x="116" y="206"/>
                  </a:cubicBezTo>
                  <a:lnTo>
                    <a:pt x="116" y="165"/>
                  </a:lnTo>
                  <a:cubicBezTo>
                    <a:pt x="116" y="120"/>
                    <a:pt x="152" y="84"/>
                    <a:pt x="197" y="84"/>
                  </a:cubicBezTo>
                  <a:close/>
                  <a:moveTo>
                    <a:pt x="148" y="0"/>
                  </a:moveTo>
                  <a:cubicBezTo>
                    <a:pt x="67" y="0"/>
                    <a:pt x="0" y="67"/>
                    <a:pt x="0" y="148"/>
                  </a:cubicBezTo>
                  <a:lnTo>
                    <a:pt x="0" y="221"/>
                  </a:lnTo>
                  <a:cubicBezTo>
                    <a:pt x="0" y="302"/>
                    <a:pt x="67" y="369"/>
                    <a:pt x="148" y="369"/>
                  </a:cubicBezTo>
                  <a:lnTo>
                    <a:pt x="369" y="369"/>
                  </a:lnTo>
                  <a:cubicBezTo>
                    <a:pt x="450" y="369"/>
                    <a:pt x="517" y="302"/>
                    <a:pt x="517" y="221"/>
                  </a:cubicBezTo>
                  <a:lnTo>
                    <a:pt x="517" y="148"/>
                  </a:lnTo>
                  <a:cubicBezTo>
                    <a:pt x="517" y="67"/>
                    <a:pt x="450" y="0"/>
                    <a:pt x="369" y="0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1"/>
            <p:cNvSpPr/>
            <p:nvPr/>
          </p:nvSpPr>
          <p:spPr>
            <a:xfrm>
              <a:off x="1885892" y="2935438"/>
              <a:ext cx="445441" cy="287451"/>
            </a:xfrm>
            <a:custGeom>
              <a:rect b="b" l="l" r="r" t="t"/>
              <a:pathLst>
                <a:path extrusionOk="0" h="1095" w="1747">
                  <a:moveTo>
                    <a:pt x="97" y="0"/>
                  </a:moveTo>
                  <a:cubicBezTo>
                    <a:pt x="44" y="0"/>
                    <a:pt x="1" y="43"/>
                    <a:pt x="1" y="95"/>
                  </a:cubicBezTo>
                  <a:lnTo>
                    <a:pt x="1" y="1001"/>
                  </a:lnTo>
                  <a:cubicBezTo>
                    <a:pt x="1" y="1052"/>
                    <a:pt x="44" y="1095"/>
                    <a:pt x="97" y="1095"/>
                  </a:cubicBezTo>
                  <a:lnTo>
                    <a:pt x="1652" y="1095"/>
                  </a:lnTo>
                  <a:cubicBezTo>
                    <a:pt x="1703" y="1095"/>
                    <a:pt x="1746" y="1052"/>
                    <a:pt x="1746" y="1001"/>
                  </a:cubicBezTo>
                  <a:lnTo>
                    <a:pt x="1746" y="95"/>
                  </a:lnTo>
                  <a:cubicBezTo>
                    <a:pt x="1746" y="43"/>
                    <a:pt x="1703" y="0"/>
                    <a:pt x="1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1"/>
            <p:cNvSpPr/>
            <p:nvPr/>
          </p:nvSpPr>
          <p:spPr>
            <a:xfrm>
              <a:off x="1885892" y="3019705"/>
              <a:ext cx="445441" cy="263"/>
            </a:xfrm>
            <a:custGeom>
              <a:rect b="b" l="l" r="r" t="t"/>
              <a:pathLst>
                <a:path extrusionOk="0" fill="none" h="1" w="1747">
                  <a:moveTo>
                    <a:pt x="1" y="1"/>
                  </a:moveTo>
                  <a:lnTo>
                    <a:pt x="1746" y="1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1"/>
            <p:cNvSpPr/>
            <p:nvPr/>
          </p:nvSpPr>
          <p:spPr>
            <a:xfrm>
              <a:off x="1976153" y="3000016"/>
              <a:ext cx="35187" cy="59328"/>
            </a:xfrm>
            <a:custGeom>
              <a:rect b="b" l="l" r="r" t="t"/>
              <a:pathLst>
                <a:path extrusionOk="0" h="226" w="138">
                  <a:moveTo>
                    <a:pt x="0" y="1"/>
                  </a:moveTo>
                  <a:lnTo>
                    <a:pt x="0" y="226"/>
                  </a:lnTo>
                  <a:lnTo>
                    <a:pt x="137" y="226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1"/>
            <p:cNvSpPr/>
            <p:nvPr/>
          </p:nvSpPr>
          <p:spPr>
            <a:xfrm>
              <a:off x="2205884" y="3000016"/>
              <a:ext cx="35187" cy="59328"/>
            </a:xfrm>
            <a:custGeom>
              <a:rect b="b" l="l" r="r" t="t"/>
              <a:pathLst>
                <a:path extrusionOk="0" h="226" w="138">
                  <a:moveTo>
                    <a:pt x="1" y="1"/>
                  </a:moveTo>
                  <a:lnTo>
                    <a:pt x="1" y="226"/>
                  </a:lnTo>
                  <a:lnTo>
                    <a:pt x="138" y="226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15" name="Google Shape;1215;p21"/>
            <p:cNvCxnSpPr/>
            <p:nvPr/>
          </p:nvCxnSpPr>
          <p:spPr>
            <a:xfrm>
              <a:off x="2463700" y="3065600"/>
              <a:ext cx="2073900" cy="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6" name="Google Shape;1216;p21"/>
            <p:cNvSpPr/>
            <p:nvPr/>
          </p:nvSpPr>
          <p:spPr>
            <a:xfrm>
              <a:off x="1769913" y="2711916"/>
              <a:ext cx="685683" cy="685420"/>
            </a:xfrm>
            <a:custGeom>
              <a:rect b="b" l="l" r="r" t="t"/>
              <a:pathLst>
                <a:path extrusionOk="0" fill="none" h="2611" w="2612">
                  <a:moveTo>
                    <a:pt x="2611" y="1307"/>
                  </a:moveTo>
                  <a:cubicBezTo>
                    <a:pt x="2611" y="2026"/>
                    <a:pt x="2027" y="2611"/>
                    <a:pt x="1307" y="2611"/>
                  </a:cubicBezTo>
                  <a:cubicBezTo>
                    <a:pt x="585" y="2611"/>
                    <a:pt x="1" y="2026"/>
                    <a:pt x="1" y="1307"/>
                  </a:cubicBezTo>
                  <a:cubicBezTo>
                    <a:pt x="1" y="585"/>
                    <a:pt x="585" y="0"/>
                    <a:pt x="1307" y="0"/>
                  </a:cubicBezTo>
                  <a:cubicBezTo>
                    <a:pt x="2027" y="0"/>
                    <a:pt x="2611" y="585"/>
                    <a:pt x="2611" y="130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14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7" name="Google Shape;1217;p21"/>
          <p:cNvSpPr txBox="1"/>
          <p:nvPr/>
        </p:nvSpPr>
        <p:spPr>
          <a:xfrm>
            <a:off x="381975" y="2737600"/>
            <a:ext cx="141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rPr>
              <a:t>Today’s lecture is rescheduled to 11A.m.</a:t>
            </a:r>
            <a:endParaRPr sz="1200">
              <a:solidFill>
                <a:srgbClr val="EEEEE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8" name="Google Shape;1218;p21"/>
          <p:cNvSpPr txBox="1"/>
          <p:nvPr/>
        </p:nvSpPr>
        <p:spPr>
          <a:xfrm>
            <a:off x="242375" y="1821101"/>
            <a:ext cx="14802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rPr>
              <a:t>I am going to take class test on next wednesday.</a:t>
            </a:r>
            <a:endParaRPr sz="1200">
              <a:solidFill>
                <a:srgbClr val="EEEEE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9" name="Google Shape;1219;p21"/>
          <p:cNvSpPr txBox="1"/>
          <p:nvPr/>
        </p:nvSpPr>
        <p:spPr>
          <a:xfrm>
            <a:off x="3834087" y="4294039"/>
            <a:ext cx="14814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Teacher</a:t>
            </a:r>
            <a:endParaRPr sz="1500">
              <a:solidFill>
                <a:srgbClr val="FFFF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20" name="Google Shape;1220;p21"/>
          <p:cNvSpPr txBox="1"/>
          <p:nvPr/>
        </p:nvSpPr>
        <p:spPr>
          <a:xfrm>
            <a:off x="381975" y="3902075"/>
            <a:ext cx="1341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rPr>
              <a:t>Deadline of the Python GUI Assignment has been extended.</a:t>
            </a:r>
            <a:endParaRPr sz="1200">
              <a:solidFill>
                <a:srgbClr val="EEEEE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1" name="Google Shape;1221;p21"/>
          <p:cNvSpPr txBox="1"/>
          <p:nvPr/>
        </p:nvSpPr>
        <p:spPr>
          <a:xfrm>
            <a:off x="7426375" y="1855675"/>
            <a:ext cx="1481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rPr>
              <a:t>Dear students , your marks has been updated . </a:t>
            </a:r>
            <a:endParaRPr sz="1200">
              <a:solidFill>
                <a:srgbClr val="EEEEE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2" name="Google Shape;1222;p21"/>
          <p:cNvSpPr txBox="1"/>
          <p:nvPr/>
        </p:nvSpPr>
        <p:spPr>
          <a:xfrm>
            <a:off x="7426375" y="2833800"/>
            <a:ext cx="14814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rPr>
              <a:t>Today is the last day for assignment submission. No extra time will be given.</a:t>
            </a:r>
            <a:endParaRPr sz="1200">
              <a:solidFill>
                <a:srgbClr val="EEEEE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3" name="Google Shape;1223;p21"/>
          <p:cNvSpPr txBox="1"/>
          <p:nvPr/>
        </p:nvSpPr>
        <p:spPr>
          <a:xfrm>
            <a:off x="7426375" y="3911400"/>
            <a:ext cx="148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rPr>
              <a:t>Tomorrow</a:t>
            </a:r>
            <a:r>
              <a:rPr lang="en" sz="1200">
                <a:solidFill>
                  <a:srgbClr val="EEEEEE"/>
                </a:solidFill>
                <a:latin typeface="Roboto"/>
                <a:ea typeface="Roboto"/>
                <a:cs typeface="Roboto"/>
                <a:sym typeface="Roboto"/>
              </a:rPr>
              <a:t> , we will not have any class due to Holi.</a:t>
            </a:r>
            <a:endParaRPr sz="1200">
              <a:solidFill>
                <a:srgbClr val="EEEEE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24" name="Google Shape;1224;p21"/>
          <p:cNvGrpSpPr/>
          <p:nvPr/>
        </p:nvGrpSpPr>
        <p:grpSpPr>
          <a:xfrm>
            <a:off x="3138780" y="2073349"/>
            <a:ext cx="2922289" cy="1997718"/>
            <a:chOff x="3138780" y="2073349"/>
            <a:chExt cx="2922289" cy="1997718"/>
          </a:xfrm>
        </p:grpSpPr>
        <p:sp>
          <p:nvSpPr>
            <p:cNvPr id="1225" name="Google Shape;1225;p21"/>
            <p:cNvSpPr/>
            <p:nvPr/>
          </p:nvSpPr>
          <p:spPr>
            <a:xfrm>
              <a:off x="3160044" y="3260953"/>
              <a:ext cx="109993" cy="16538"/>
            </a:xfrm>
            <a:custGeom>
              <a:rect b="b" l="l" r="r" t="t"/>
              <a:pathLst>
                <a:path extrusionOk="0" h="63" w="419">
                  <a:moveTo>
                    <a:pt x="349" y="1"/>
                  </a:moveTo>
                  <a:cubicBezTo>
                    <a:pt x="233" y="1"/>
                    <a:pt x="110" y="20"/>
                    <a:pt x="3" y="58"/>
                  </a:cubicBezTo>
                  <a:cubicBezTo>
                    <a:pt x="1" y="60"/>
                    <a:pt x="1" y="63"/>
                    <a:pt x="3" y="63"/>
                  </a:cubicBezTo>
                  <a:cubicBezTo>
                    <a:pt x="140" y="37"/>
                    <a:pt x="273" y="18"/>
                    <a:pt x="412" y="9"/>
                  </a:cubicBezTo>
                  <a:cubicBezTo>
                    <a:pt x="419" y="9"/>
                    <a:pt x="419" y="3"/>
                    <a:pt x="412" y="3"/>
                  </a:cubicBezTo>
                  <a:cubicBezTo>
                    <a:pt x="392" y="1"/>
                    <a:pt x="371" y="1"/>
                    <a:pt x="349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3162406" y="3231027"/>
              <a:ext cx="127844" cy="14963"/>
            </a:xfrm>
            <a:custGeom>
              <a:rect b="b" l="l" r="r" t="t"/>
              <a:pathLst>
                <a:path extrusionOk="0" h="57" w="487">
                  <a:moveTo>
                    <a:pt x="480" y="1"/>
                  </a:moveTo>
                  <a:cubicBezTo>
                    <a:pt x="324" y="3"/>
                    <a:pt x="153" y="14"/>
                    <a:pt x="0" y="54"/>
                  </a:cubicBezTo>
                  <a:cubicBezTo>
                    <a:pt x="0" y="54"/>
                    <a:pt x="0" y="57"/>
                    <a:pt x="0" y="57"/>
                  </a:cubicBezTo>
                  <a:cubicBezTo>
                    <a:pt x="161" y="44"/>
                    <a:pt x="324" y="29"/>
                    <a:pt x="480" y="9"/>
                  </a:cubicBezTo>
                  <a:cubicBezTo>
                    <a:pt x="487" y="9"/>
                    <a:pt x="487" y="1"/>
                    <a:pt x="480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3224884" y="3206088"/>
              <a:ext cx="59328" cy="7875"/>
            </a:xfrm>
            <a:custGeom>
              <a:rect b="b" l="l" r="r" t="t"/>
              <a:pathLst>
                <a:path extrusionOk="0" h="30" w="226">
                  <a:moveTo>
                    <a:pt x="182" y="1"/>
                  </a:moveTo>
                  <a:cubicBezTo>
                    <a:pt x="123" y="1"/>
                    <a:pt x="63" y="9"/>
                    <a:pt x="7" y="21"/>
                  </a:cubicBezTo>
                  <a:cubicBezTo>
                    <a:pt x="1" y="21"/>
                    <a:pt x="2" y="30"/>
                    <a:pt x="5" y="30"/>
                  </a:cubicBezTo>
                  <a:cubicBezTo>
                    <a:pt x="6" y="30"/>
                    <a:pt x="6" y="30"/>
                    <a:pt x="7" y="30"/>
                  </a:cubicBezTo>
                  <a:cubicBezTo>
                    <a:pt x="77" y="21"/>
                    <a:pt x="148" y="17"/>
                    <a:pt x="219" y="12"/>
                  </a:cubicBezTo>
                  <a:cubicBezTo>
                    <a:pt x="225" y="10"/>
                    <a:pt x="225" y="2"/>
                    <a:pt x="219" y="2"/>
                  </a:cubicBezTo>
                  <a:cubicBezTo>
                    <a:pt x="206" y="1"/>
                    <a:pt x="194" y="1"/>
                    <a:pt x="182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5929813" y="3260953"/>
              <a:ext cx="109205" cy="16538"/>
            </a:xfrm>
            <a:custGeom>
              <a:rect b="b" l="l" r="r" t="t"/>
              <a:pathLst>
                <a:path extrusionOk="0" h="63" w="416">
                  <a:moveTo>
                    <a:pt x="67" y="1"/>
                  </a:moveTo>
                  <a:cubicBezTo>
                    <a:pt x="46" y="1"/>
                    <a:pt x="25" y="1"/>
                    <a:pt x="4" y="3"/>
                  </a:cubicBezTo>
                  <a:cubicBezTo>
                    <a:pt x="0" y="3"/>
                    <a:pt x="0" y="9"/>
                    <a:pt x="4" y="9"/>
                  </a:cubicBezTo>
                  <a:cubicBezTo>
                    <a:pt x="144" y="18"/>
                    <a:pt x="276" y="37"/>
                    <a:pt x="413" y="63"/>
                  </a:cubicBezTo>
                  <a:cubicBezTo>
                    <a:pt x="416" y="63"/>
                    <a:pt x="416" y="60"/>
                    <a:pt x="416" y="58"/>
                  </a:cubicBezTo>
                  <a:cubicBezTo>
                    <a:pt x="309" y="20"/>
                    <a:pt x="184" y="1"/>
                    <a:pt x="67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1"/>
            <p:cNvSpPr/>
            <p:nvPr/>
          </p:nvSpPr>
          <p:spPr>
            <a:xfrm>
              <a:off x="5793306" y="3233127"/>
              <a:ext cx="66416" cy="12601"/>
            </a:xfrm>
            <a:custGeom>
              <a:rect b="b" l="l" r="r" t="t"/>
              <a:pathLst>
                <a:path extrusionOk="0" h="48" w="253">
                  <a:moveTo>
                    <a:pt x="160" y="1"/>
                  </a:moveTo>
                  <a:cubicBezTo>
                    <a:pt x="147" y="1"/>
                    <a:pt x="134" y="1"/>
                    <a:pt x="124" y="1"/>
                  </a:cubicBezTo>
                  <a:cubicBezTo>
                    <a:pt x="81" y="4"/>
                    <a:pt x="40" y="8"/>
                    <a:pt x="6" y="34"/>
                  </a:cubicBezTo>
                  <a:cubicBezTo>
                    <a:pt x="1" y="39"/>
                    <a:pt x="6" y="47"/>
                    <a:pt x="11" y="47"/>
                  </a:cubicBezTo>
                  <a:cubicBezTo>
                    <a:pt x="13" y="47"/>
                    <a:pt x="14" y="47"/>
                    <a:pt x="15" y="46"/>
                  </a:cubicBezTo>
                  <a:cubicBezTo>
                    <a:pt x="52" y="26"/>
                    <a:pt x="97" y="19"/>
                    <a:pt x="142" y="19"/>
                  </a:cubicBezTo>
                  <a:cubicBezTo>
                    <a:pt x="179" y="19"/>
                    <a:pt x="215" y="24"/>
                    <a:pt x="248" y="31"/>
                  </a:cubicBezTo>
                  <a:cubicBezTo>
                    <a:pt x="250" y="31"/>
                    <a:pt x="252" y="29"/>
                    <a:pt x="250" y="27"/>
                  </a:cubicBezTo>
                  <a:cubicBezTo>
                    <a:pt x="232" y="4"/>
                    <a:pt x="194" y="1"/>
                    <a:pt x="160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1"/>
            <p:cNvSpPr/>
            <p:nvPr/>
          </p:nvSpPr>
          <p:spPr>
            <a:xfrm>
              <a:off x="5782281" y="3126284"/>
              <a:ext cx="16013" cy="19951"/>
            </a:xfrm>
            <a:custGeom>
              <a:rect b="b" l="l" r="r" t="t"/>
              <a:pathLst>
                <a:path extrusionOk="0" h="76" w="61">
                  <a:moveTo>
                    <a:pt x="56" y="0"/>
                  </a:moveTo>
                  <a:cubicBezTo>
                    <a:pt x="55" y="0"/>
                    <a:pt x="53" y="2"/>
                    <a:pt x="52" y="4"/>
                  </a:cubicBezTo>
                  <a:cubicBezTo>
                    <a:pt x="46" y="14"/>
                    <a:pt x="46" y="29"/>
                    <a:pt x="39" y="40"/>
                  </a:cubicBezTo>
                  <a:cubicBezTo>
                    <a:pt x="31" y="55"/>
                    <a:pt x="18" y="59"/>
                    <a:pt x="5" y="66"/>
                  </a:cubicBezTo>
                  <a:cubicBezTo>
                    <a:pt x="1" y="66"/>
                    <a:pt x="1" y="72"/>
                    <a:pt x="5" y="74"/>
                  </a:cubicBezTo>
                  <a:cubicBezTo>
                    <a:pt x="8" y="75"/>
                    <a:pt x="12" y="76"/>
                    <a:pt x="15" y="76"/>
                  </a:cubicBezTo>
                  <a:cubicBezTo>
                    <a:pt x="45" y="76"/>
                    <a:pt x="61" y="29"/>
                    <a:pt x="59" y="4"/>
                  </a:cubicBezTo>
                  <a:cubicBezTo>
                    <a:pt x="59" y="2"/>
                    <a:pt x="58" y="0"/>
                    <a:pt x="56" y="0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1"/>
            <p:cNvSpPr/>
            <p:nvPr/>
          </p:nvSpPr>
          <p:spPr>
            <a:xfrm>
              <a:off x="5908812" y="3231027"/>
              <a:ext cx="128631" cy="14963"/>
            </a:xfrm>
            <a:custGeom>
              <a:rect b="b" l="l" r="r" t="t"/>
              <a:pathLst>
                <a:path extrusionOk="0" h="57" w="490">
                  <a:moveTo>
                    <a:pt x="7" y="1"/>
                  </a:moveTo>
                  <a:cubicBezTo>
                    <a:pt x="1" y="1"/>
                    <a:pt x="1" y="9"/>
                    <a:pt x="7" y="9"/>
                  </a:cubicBezTo>
                  <a:cubicBezTo>
                    <a:pt x="166" y="29"/>
                    <a:pt x="329" y="44"/>
                    <a:pt x="487" y="57"/>
                  </a:cubicBezTo>
                  <a:cubicBezTo>
                    <a:pt x="489" y="57"/>
                    <a:pt x="489" y="54"/>
                    <a:pt x="487" y="54"/>
                  </a:cubicBezTo>
                  <a:cubicBezTo>
                    <a:pt x="335" y="14"/>
                    <a:pt x="164" y="3"/>
                    <a:pt x="7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1"/>
            <p:cNvSpPr/>
            <p:nvPr/>
          </p:nvSpPr>
          <p:spPr>
            <a:xfrm>
              <a:off x="5915112" y="3206088"/>
              <a:ext cx="59328" cy="7875"/>
            </a:xfrm>
            <a:custGeom>
              <a:rect b="b" l="l" r="r" t="t"/>
              <a:pathLst>
                <a:path extrusionOk="0" h="30" w="226">
                  <a:moveTo>
                    <a:pt x="45" y="1"/>
                  </a:moveTo>
                  <a:cubicBezTo>
                    <a:pt x="33" y="1"/>
                    <a:pt x="21" y="1"/>
                    <a:pt x="9" y="2"/>
                  </a:cubicBezTo>
                  <a:cubicBezTo>
                    <a:pt x="0" y="2"/>
                    <a:pt x="0" y="10"/>
                    <a:pt x="9" y="12"/>
                  </a:cubicBezTo>
                  <a:cubicBezTo>
                    <a:pt x="80" y="17"/>
                    <a:pt x="148" y="21"/>
                    <a:pt x="219" y="30"/>
                  </a:cubicBezTo>
                  <a:cubicBezTo>
                    <a:pt x="219" y="30"/>
                    <a:pt x="220" y="30"/>
                    <a:pt x="220" y="30"/>
                  </a:cubicBezTo>
                  <a:cubicBezTo>
                    <a:pt x="225" y="30"/>
                    <a:pt x="225" y="21"/>
                    <a:pt x="221" y="21"/>
                  </a:cubicBezTo>
                  <a:cubicBezTo>
                    <a:pt x="164" y="9"/>
                    <a:pt x="103" y="1"/>
                    <a:pt x="45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1"/>
            <p:cNvSpPr/>
            <p:nvPr/>
          </p:nvSpPr>
          <p:spPr>
            <a:xfrm>
              <a:off x="3958344" y="2073349"/>
              <a:ext cx="1278436" cy="1372940"/>
            </a:xfrm>
            <a:custGeom>
              <a:rect b="b" l="l" r="r" t="t"/>
              <a:pathLst>
                <a:path extrusionOk="0" h="5230" w="4870">
                  <a:moveTo>
                    <a:pt x="2000" y="0"/>
                  </a:moveTo>
                  <a:cubicBezTo>
                    <a:pt x="1999" y="0"/>
                    <a:pt x="1997" y="1"/>
                    <a:pt x="1995" y="1"/>
                  </a:cubicBezTo>
                  <a:cubicBezTo>
                    <a:pt x="1927" y="29"/>
                    <a:pt x="1884" y="115"/>
                    <a:pt x="1871" y="205"/>
                  </a:cubicBezTo>
                  <a:cubicBezTo>
                    <a:pt x="1867" y="198"/>
                    <a:pt x="1860" y="192"/>
                    <a:pt x="1856" y="187"/>
                  </a:cubicBezTo>
                  <a:cubicBezTo>
                    <a:pt x="1811" y="147"/>
                    <a:pt x="1757" y="134"/>
                    <a:pt x="1700" y="127"/>
                  </a:cubicBezTo>
                  <a:cubicBezTo>
                    <a:pt x="1689" y="127"/>
                    <a:pt x="1687" y="145"/>
                    <a:pt x="1697" y="147"/>
                  </a:cubicBezTo>
                  <a:cubicBezTo>
                    <a:pt x="1747" y="155"/>
                    <a:pt x="1783" y="194"/>
                    <a:pt x="1813" y="232"/>
                  </a:cubicBezTo>
                  <a:cubicBezTo>
                    <a:pt x="1826" y="252"/>
                    <a:pt x="1837" y="271"/>
                    <a:pt x="1843" y="290"/>
                  </a:cubicBezTo>
                  <a:cubicBezTo>
                    <a:pt x="1843" y="290"/>
                    <a:pt x="1843" y="292"/>
                    <a:pt x="1843" y="292"/>
                  </a:cubicBezTo>
                  <a:cubicBezTo>
                    <a:pt x="1824" y="287"/>
                    <a:pt x="1803" y="285"/>
                    <a:pt x="1782" y="285"/>
                  </a:cubicBezTo>
                  <a:cubicBezTo>
                    <a:pt x="1731" y="285"/>
                    <a:pt x="1677" y="299"/>
                    <a:pt x="1633" y="324"/>
                  </a:cubicBezTo>
                  <a:cubicBezTo>
                    <a:pt x="1631" y="324"/>
                    <a:pt x="1629" y="324"/>
                    <a:pt x="1627" y="327"/>
                  </a:cubicBezTo>
                  <a:cubicBezTo>
                    <a:pt x="1286" y="543"/>
                    <a:pt x="1273" y="1021"/>
                    <a:pt x="1239" y="1383"/>
                  </a:cubicBezTo>
                  <a:cubicBezTo>
                    <a:pt x="1216" y="1646"/>
                    <a:pt x="1192" y="1914"/>
                    <a:pt x="1102" y="2164"/>
                  </a:cubicBezTo>
                  <a:cubicBezTo>
                    <a:pt x="1001" y="2438"/>
                    <a:pt x="817" y="2612"/>
                    <a:pt x="592" y="2785"/>
                  </a:cubicBezTo>
                  <a:cubicBezTo>
                    <a:pt x="305" y="3004"/>
                    <a:pt x="50" y="3295"/>
                    <a:pt x="23" y="3674"/>
                  </a:cubicBezTo>
                  <a:cubicBezTo>
                    <a:pt x="0" y="3989"/>
                    <a:pt x="225" y="4083"/>
                    <a:pt x="471" y="4083"/>
                  </a:cubicBezTo>
                  <a:cubicBezTo>
                    <a:pt x="535" y="4083"/>
                    <a:pt x="600" y="4077"/>
                    <a:pt x="663" y="4066"/>
                  </a:cubicBezTo>
                  <a:lnTo>
                    <a:pt x="663" y="4066"/>
                  </a:lnTo>
                  <a:cubicBezTo>
                    <a:pt x="629" y="4357"/>
                    <a:pt x="652" y="4689"/>
                    <a:pt x="892" y="4891"/>
                  </a:cubicBezTo>
                  <a:cubicBezTo>
                    <a:pt x="997" y="4979"/>
                    <a:pt x="1126" y="5027"/>
                    <a:pt x="1255" y="5027"/>
                  </a:cubicBezTo>
                  <a:cubicBezTo>
                    <a:pt x="1345" y="5027"/>
                    <a:pt x="1435" y="5003"/>
                    <a:pt x="1515" y="4953"/>
                  </a:cubicBezTo>
                  <a:cubicBezTo>
                    <a:pt x="1627" y="5147"/>
                    <a:pt x="1816" y="5229"/>
                    <a:pt x="2019" y="5229"/>
                  </a:cubicBezTo>
                  <a:cubicBezTo>
                    <a:pt x="2157" y="5229"/>
                    <a:pt x="2303" y="5191"/>
                    <a:pt x="2436" y="5124"/>
                  </a:cubicBezTo>
                  <a:cubicBezTo>
                    <a:pt x="2568" y="5191"/>
                    <a:pt x="2714" y="5229"/>
                    <a:pt x="2853" y="5229"/>
                  </a:cubicBezTo>
                  <a:cubicBezTo>
                    <a:pt x="3056" y="5229"/>
                    <a:pt x="3245" y="5147"/>
                    <a:pt x="3357" y="4953"/>
                  </a:cubicBezTo>
                  <a:cubicBezTo>
                    <a:pt x="3437" y="5003"/>
                    <a:pt x="3526" y="5027"/>
                    <a:pt x="3616" y="5027"/>
                  </a:cubicBezTo>
                  <a:cubicBezTo>
                    <a:pt x="3745" y="5027"/>
                    <a:pt x="3875" y="4979"/>
                    <a:pt x="3980" y="4891"/>
                  </a:cubicBezTo>
                  <a:cubicBezTo>
                    <a:pt x="4218" y="4689"/>
                    <a:pt x="4244" y="4357"/>
                    <a:pt x="4210" y="4066"/>
                  </a:cubicBezTo>
                  <a:lnTo>
                    <a:pt x="4210" y="4066"/>
                  </a:lnTo>
                  <a:cubicBezTo>
                    <a:pt x="4273" y="4077"/>
                    <a:pt x="4340" y="4084"/>
                    <a:pt x="4405" y="4084"/>
                  </a:cubicBezTo>
                  <a:cubicBezTo>
                    <a:pt x="4648" y="4084"/>
                    <a:pt x="4870" y="3989"/>
                    <a:pt x="4848" y="3674"/>
                  </a:cubicBezTo>
                  <a:cubicBezTo>
                    <a:pt x="4822" y="3295"/>
                    <a:pt x="4567" y="3004"/>
                    <a:pt x="4280" y="2785"/>
                  </a:cubicBezTo>
                  <a:cubicBezTo>
                    <a:pt x="4053" y="2612"/>
                    <a:pt x="3871" y="2438"/>
                    <a:pt x="3771" y="2164"/>
                  </a:cubicBezTo>
                  <a:cubicBezTo>
                    <a:pt x="3678" y="1914"/>
                    <a:pt x="3657" y="1646"/>
                    <a:pt x="3634" y="1383"/>
                  </a:cubicBezTo>
                  <a:cubicBezTo>
                    <a:pt x="3599" y="1031"/>
                    <a:pt x="3584" y="569"/>
                    <a:pt x="3269" y="344"/>
                  </a:cubicBezTo>
                  <a:cubicBezTo>
                    <a:pt x="3113" y="179"/>
                    <a:pt x="2843" y="130"/>
                    <a:pt x="2608" y="100"/>
                  </a:cubicBezTo>
                  <a:cubicBezTo>
                    <a:pt x="2563" y="94"/>
                    <a:pt x="2513" y="90"/>
                    <a:pt x="2461" y="90"/>
                  </a:cubicBezTo>
                  <a:cubicBezTo>
                    <a:pt x="2281" y="90"/>
                    <a:pt x="2076" y="131"/>
                    <a:pt x="1957" y="256"/>
                  </a:cubicBezTo>
                  <a:cubicBezTo>
                    <a:pt x="1954" y="232"/>
                    <a:pt x="1952" y="209"/>
                    <a:pt x="1957" y="185"/>
                  </a:cubicBezTo>
                  <a:cubicBezTo>
                    <a:pt x="1967" y="125"/>
                    <a:pt x="2002" y="78"/>
                    <a:pt x="2017" y="20"/>
                  </a:cubicBezTo>
                  <a:cubicBezTo>
                    <a:pt x="2018" y="11"/>
                    <a:pt x="2011" y="0"/>
                    <a:pt x="2000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1"/>
            <p:cNvSpPr/>
            <p:nvPr/>
          </p:nvSpPr>
          <p:spPr>
            <a:xfrm>
              <a:off x="4045761" y="2661638"/>
              <a:ext cx="245187" cy="443646"/>
            </a:xfrm>
            <a:custGeom>
              <a:rect b="b" l="l" r="r" t="t"/>
              <a:pathLst>
                <a:path extrusionOk="0" h="1690" w="934">
                  <a:moveTo>
                    <a:pt x="921" y="1"/>
                  </a:moveTo>
                  <a:cubicBezTo>
                    <a:pt x="918" y="1"/>
                    <a:pt x="914" y="3"/>
                    <a:pt x="912" y="7"/>
                  </a:cubicBezTo>
                  <a:cubicBezTo>
                    <a:pt x="840" y="219"/>
                    <a:pt x="724" y="405"/>
                    <a:pt x="574" y="570"/>
                  </a:cubicBezTo>
                  <a:cubicBezTo>
                    <a:pt x="456" y="701"/>
                    <a:pt x="326" y="821"/>
                    <a:pt x="231" y="968"/>
                  </a:cubicBezTo>
                  <a:cubicBezTo>
                    <a:pt x="92" y="1191"/>
                    <a:pt x="45" y="1502"/>
                    <a:pt x="274" y="1682"/>
                  </a:cubicBezTo>
                  <a:cubicBezTo>
                    <a:pt x="281" y="1687"/>
                    <a:pt x="289" y="1690"/>
                    <a:pt x="297" y="1690"/>
                  </a:cubicBezTo>
                  <a:cubicBezTo>
                    <a:pt x="323" y="1690"/>
                    <a:pt x="345" y="1659"/>
                    <a:pt x="321" y="1634"/>
                  </a:cubicBezTo>
                  <a:cubicBezTo>
                    <a:pt x="0" y="1300"/>
                    <a:pt x="353" y="928"/>
                    <a:pt x="581" y="669"/>
                  </a:cubicBezTo>
                  <a:cubicBezTo>
                    <a:pt x="754" y="474"/>
                    <a:pt x="863" y="262"/>
                    <a:pt x="932" y="13"/>
                  </a:cubicBezTo>
                  <a:cubicBezTo>
                    <a:pt x="933" y="5"/>
                    <a:pt x="927" y="1"/>
                    <a:pt x="921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1"/>
            <p:cNvSpPr/>
            <p:nvPr/>
          </p:nvSpPr>
          <p:spPr>
            <a:xfrm>
              <a:off x="4240808" y="2655076"/>
              <a:ext cx="151470" cy="463597"/>
            </a:xfrm>
            <a:custGeom>
              <a:rect b="b" l="l" r="r" t="t"/>
              <a:pathLst>
                <a:path extrusionOk="0" h="1766" w="577">
                  <a:moveTo>
                    <a:pt x="527" y="0"/>
                  </a:moveTo>
                  <a:cubicBezTo>
                    <a:pt x="523" y="0"/>
                    <a:pt x="519" y="3"/>
                    <a:pt x="519" y="8"/>
                  </a:cubicBezTo>
                  <a:cubicBezTo>
                    <a:pt x="504" y="310"/>
                    <a:pt x="461" y="614"/>
                    <a:pt x="377" y="903"/>
                  </a:cubicBezTo>
                  <a:cubicBezTo>
                    <a:pt x="292" y="1201"/>
                    <a:pt x="131" y="1447"/>
                    <a:pt x="9" y="1728"/>
                  </a:cubicBezTo>
                  <a:cubicBezTo>
                    <a:pt x="1" y="1746"/>
                    <a:pt x="14" y="1766"/>
                    <a:pt x="31" y="1766"/>
                  </a:cubicBezTo>
                  <a:cubicBezTo>
                    <a:pt x="36" y="1766"/>
                    <a:pt x="42" y="1763"/>
                    <a:pt x="47" y="1758"/>
                  </a:cubicBezTo>
                  <a:cubicBezTo>
                    <a:pt x="251" y="1552"/>
                    <a:pt x="371" y="1233"/>
                    <a:pt x="454" y="959"/>
                  </a:cubicBezTo>
                  <a:cubicBezTo>
                    <a:pt x="546" y="646"/>
                    <a:pt x="576" y="334"/>
                    <a:pt x="538" y="8"/>
                  </a:cubicBezTo>
                  <a:cubicBezTo>
                    <a:pt x="537" y="3"/>
                    <a:pt x="532" y="0"/>
                    <a:pt x="527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1"/>
            <p:cNvSpPr/>
            <p:nvPr/>
          </p:nvSpPr>
          <p:spPr>
            <a:xfrm>
              <a:off x="4404615" y="2763755"/>
              <a:ext cx="63791" cy="346254"/>
            </a:xfrm>
            <a:custGeom>
              <a:rect b="b" l="l" r="r" t="t"/>
              <a:pathLst>
                <a:path extrusionOk="0" h="1319" w="243">
                  <a:moveTo>
                    <a:pt x="234" y="1"/>
                  </a:moveTo>
                  <a:cubicBezTo>
                    <a:pt x="232" y="1"/>
                    <a:pt x="230" y="2"/>
                    <a:pt x="229" y="5"/>
                  </a:cubicBezTo>
                  <a:cubicBezTo>
                    <a:pt x="128" y="434"/>
                    <a:pt x="30" y="847"/>
                    <a:pt x="2" y="1288"/>
                  </a:cubicBezTo>
                  <a:cubicBezTo>
                    <a:pt x="0" y="1308"/>
                    <a:pt x="18" y="1319"/>
                    <a:pt x="34" y="1319"/>
                  </a:cubicBezTo>
                  <a:cubicBezTo>
                    <a:pt x="47" y="1319"/>
                    <a:pt x="59" y="1312"/>
                    <a:pt x="62" y="1297"/>
                  </a:cubicBezTo>
                  <a:cubicBezTo>
                    <a:pt x="128" y="871"/>
                    <a:pt x="164" y="434"/>
                    <a:pt x="242" y="10"/>
                  </a:cubicBezTo>
                  <a:cubicBezTo>
                    <a:pt x="243" y="4"/>
                    <a:pt x="238" y="1"/>
                    <a:pt x="234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1"/>
            <p:cNvSpPr/>
            <p:nvPr/>
          </p:nvSpPr>
          <p:spPr>
            <a:xfrm>
              <a:off x="4728031" y="2758243"/>
              <a:ext cx="145169" cy="287189"/>
            </a:xfrm>
            <a:custGeom>
              <a:rect b="b" l="l" r="r" t="t"/>
              <a:pathLst>
                <a:path extrusionOk="0" h="1094" w="553">
                  <a:moveTo>
                    <a:pt x="25" y="0"/>
                  </a:moveTo>
                  <a:cubicBezTo>
                    <a:pt x="12" y="0"/>
                    <a:pt x="0" y="10"/>
                    <a:pt x="5" y="24"/>
                  </a:cubicBezTo>
                  <a:cubicBezTo>
                    <a:pt x="134" y="378"/>
                    <a:pt x="267" y="787"/>
                    <a:pt x="500" y="1087"/>
                  </a:cubicBezTo>
                  <a:cubicBezTo>
                    <a:pt x="505" y="1092"/>
                    <a:pt x="511" y="1094"/>
                    <a:pt x="517" y="1094"/>
                  </a:cubicBezTo>
                  <a:cubicBezTo>
                    <a:pt x="535" y="1094"/>
                    <a:pt x="553" y="1078"/>
                    <a:pt x="545" y="1059"/>
                  </a:cubicBezTo>
                  <a:cubicBezTo>
                    <a:pt x="408" y="701"/>
                    <a:pt x="190" y="373"/>
                    <a:pt x="44" y="14"/>
                  </a:cubicBezTo>
                  <a:cubicBezTo>
                    <a:pt x="41" y="4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1"/>
            <p:cNvSpPr/>
            <p:nvPr/>
          </p:nvSpPr>
          <p:spPr>
            <a:xfrm>
              <a:off x="4789459" y="2659276"/>
              <a:ext cx="236261" cy="438396"/>
            </a:xfrm>
            <a:custGeom>
              <a:rect b="b" l="l" r="r" t="t"/>
              <a:pathLst>
                <a:path extrusionOk="0" h="1670" w="900">
                  <a:moveTo>
                    <a:pt x="12" y="0"/>
                  </a:moveTo>
                  <a:cubicBezTo>
                    <a:pt x="7" y="0"/>
                    <a:pt x="1" y="4"/>
                    <a:pt x="1" y="11"/>
                  </a:cubicBezTo>
                  <a:cubicBezTo>
                    <a:pt x="20" y="309"/>
                    <a:pt x="172" y="525"/>
                    <a:pt x="350" y="750"/>
                  </a:cubicBezTo>
                  <a:cubicBezTo>
                    <a:pt x="459" y="887"/>
                    <a:pt x="564" y="1025"/>
                    <a:pt x="647" y="1179"/>
                  </a:cubicBezTo>
                  <a:cubicBezTo>
                    <a:pt x="729" y="1333"/>
                    <a:pt x="778" y="1498"/>
                    <a:pt x="849" y="1656"/>
                  </a:cubicBezTo>
                  <a:cubicBezTo>
                    <a:pt x="853" y="1665"/>
                    <a:pt x="861" y="1669"/>
                    <a:pt x="870" y="1669"/>
                  </a:cubicBezTo>
                  <a:cubicBezTo>
                    <a:pt x="884" y="1669"/>
                    <a:pt x="899" y="1659"/>
                    <a:pt x="898" y="1643"/>
                  </a:cubicBezTo>
                  <a:cubicBezTo>
                    <a:pt x="874" y="1371"/>
                    <a:pt x="725" y="1104"/>
                    <a:pt x="564" y="887"/>
                  </a:cubicBezTo>
                  <a:cubicBezTo>
                    <a:pt x="356" y="611"/>
                    <a:pt x="69" y="369"/>
                    <a:pt x="20" y="7"/>
                  </a:cubicBezTo>
                  <a:cubicBezTo>
                    <a:pt x="20" y="3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1"/>
            <p:cNvSpPr/>
            <p:nvPr/>
          </p:nvSpPr>
          <p:spPr>
            <a:xfrm>
              <a:off x="4893151" y="2635125"/>
              <a:ext cx="301889" cy="432358"/>
            </a:xfrm>
            <a:custGeom>
              <a:rect b="b" l="l" r="r" t="t"/>
              <a:pathLst>
                <a:path extrusionOk="0" h="1647" w="1150">
                  <a:moveTo>
                    <a:pt x="15" y="1"/>
                  </a:moveTo>
                  <a:cubicBezTo>
                    <a:pt x="8" y="1"/>
                    <a:pt x="1" y="7"/>
                    <a:pt x="2" y="18"/>
                  </a:cubicBezTo>
                  <a:cubicBezTo>
                    <a:pt x="68" y="286"/>
                    <a:pt x="222" y="510"/>
                    <a:pt x="404" y="716"/>
                  </a:cubicBezTo>
                  <a:cubicBezTo>
                    <a:pt x="638" y="975"/>
                    <a:pt x="1002" y="1228"/>
                    <a:pt x="978" y="1613"/>
                  </a:cubicBezTo>
                  <a:cubicBezTo>
                    <a:pt x="976" y="1636"/>
                    <a:pt x="992" y="1647"/>
                    <a:pt x="1009" y="1647"/>
                  </a:cubicBezTo>
                  <a:cubicBezTo>
                    <a:pt x="1024" y="1647"/>
                    <a:pt x="1041" y="1638"/>
                    <a:pt x="1047" y="1622"/>
                  </a:cubicBezTo>
                  <a:cubicBezTo>
                    <a:pt x="1150" y="1359"/>
                    <a:pt x="899" y="1104"/>
                    <a:pt x="730" y="932"/>
                  </a:cubicBezTo>
                  <a:cubicBezTo>
                    <a:pt x="458" y="650"/>
                    <a:pt x="147" y="397"/>
                    <a:pt x="25" y="9"/>
                  </a:cubicBezTo>
                  <a:cubicBezTo>
                    <a:pt x="24" y="3"/>
                    <a:pt x="20" y="1"/>
                    <a:pt x="15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1"/>
            <p:cNvSpPr/>
            <p:nvPr/>
          </p:nvSpPr>
          <p:spPr>
            <a:xfrm>
              <a:off x="4334524" y="2773468"/>
              <a:ext cx="544713" cy="361742"/>
            </a:xfrm>
            <a:custGeom>
              <a:rect b="b" l="l" r="r" t="t"/>
              <a:pathLst>
                <a:path extrusionOk="0" h="1378" w="2075">
                  <a:moveTo>
                    <a:pt x="646" y="1"/>
                  </a:moveTo>
                  <a:lnTo>
                    <a:pt x="646" y="658"/>
                  </a:lnTo>
                  <a:cubicBezTo>
                    <a:pt x="558" y="660"/>
                    <a:pt x="207" y="729"/>
                    <a:pt x="136" y="746"/>
                  </a:cubicBezTo>
                  <a:cubicBezTo>
                    <a:pt x="63" y="763"/>
                    <a:pt x="1" y="1378"/>
                    <a:pt x="1038" y="1378"/>
                  </a:cubicBezTo>
                  <a:cubicBezTo>
                    <a:pt x="2074" y="1378"/>
                    <a:pt x="1937" y="763"/>
                    <a:pt x="1881" y="742"/>
                  </a:cubicBezTo>
                  <a:cubicBezTo>
                    <a:pt x="1826" y="720"/>
                    <a:pt x="1451" y="654"/>
                    <a:pt x="1380" y="652"/>
                  </a:cubicBezTo>
                  <a:lnTo>
                    <a:pt x="1376" y="652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1"/>
            <p:cNvSpPr/>
            <p:nvPr/>
          </p:nvSpPr>
          <p:spPr>
            <a:xfrm>
              <a:off x="4503845" y="2773468"/>
              <a:ext cx="191897" cy="108680"/>
            </a:xfrm>
            <a:custGeom>
              <a:rect b="b" l="l" r="r" t="t"/>
              <a:pathLst>
                <a:path extrusionOk="0" h="414" w="731">
                  <a:moveTo>
                    <a:pt x="1" y="1"/>
                  </a:moveTo>
                  <a:lnTo>
                    <a:pt x="1" y="414"/>
                  </a:lnTo>
                  <a:lnTo>
                    <a:pt x="731" y="4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1"/>
            <p:cNvSpPr/>
            <p:nvPr/>
          </p:nvSpPr>
          <p:spPr>
            <a:xfrm>
              <a:off x="4336362" y="2171791"/>
              <a:ext cx="527125" cy="667832"/>
            </a:xfrm>
            <a:custGeom>
              <a:rect b="b" l="l" r="r" t="t"/>
              <a:pathLst>
                <a:path extrusionOk="0" h="2544" w="2008">
                  <a:moveTo>
                    <a:pt x="1001" y="1"/>
                  </a:moveTo>
                  <a:cubicBezTo>
                    <a:pt x="853" y="1"/>
                    <a:pt x="476" y="93"/>
                    <a:pt x="266" y="309"/>
                  </a:cubicBezTo>
                  <a:cubicBezTo>
                    <a:pt x="80" y="502"/>
                    <a:pt x="0" y="808"/>
                    <a:pt x="56" y="1123"/>
                  </a:cubicBezTo>
                  <a:cubicBezTo>
                    <a:pt x="167" y="1727"/>
                    <a:pt x="178" y="1954"/>
                    <a:pt x="315" y="2155"/>
                  </a:cubicBezTo>
                  <a:cubicBezTo>
                    <a:pt x="493" y="2421"/>
                    <a:pt x="853" y="2543"/>
                    <a:pt x="998" y="2543"/>
                  </a:cubicBezTo>
                  <a:cubicBezTo>
                    <a:pt x="1146" y="2543"/>
                    <a:pt x="1512" y="2421"/>
                    <a:pt x="1692" y="2155"/>
                  </a:cubicBezTo>
                  <a:cubicBezTo>
                    <a:pt x="1829" y="1954"/>
                    <a:pt x="1838" y="1727"/>
                    <a:pt x="1949" y="1123"/>
                  </a:cubicBezTo>
                  <a:cubicBezTo>
                    <a:pt x="2007" y="808"/>
                    <a:pt x="1928" y="502"/>
                    <a:pt x="1742" y="309"/>
                  </a:cubicBezTo>
                  <a:cubicBezTo>
                    <a:pt x="1532" y="93"/>
                    <a:pt x="1148" y="1"/>
                    <a:pt x="1001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1"/>
            <p:cNvSpPr/>
            <p:nvPr/>
          </p:nvSpPr>
          <p:spPr>
            <a:xfrm>
              <a:off x="4656365" y="2394664"/>
              <a:ext cx="132831" cy="61428"/>
            </a:xfrm>
            <a:custGeom>
              <a:rect b="b" l="l" r="r" t="t"/>
              <a:pathLst>
                <a:path extrusionOk="0" h="234" w="506">
                  <a:moveTo>
                    <a:pt x="199" y="0"/>
                  </a:moveTo>
                  <a:cubicBezTo>
                    <a:pt x="144" y="0"/>
                    <a:pt x="91" y="10"/>
                    <a:pt x="47" y="30"/>
                  </a:cubicBezTo>
                  <a:cubicBezTo>
                    <a:pt x="15" y="45"/>
                    <a:pt x="0" y="77"/>
                    <a:pt x="11" y="109"/>
                  </a:cubicBezTo>
                  <a:cubicBezTo>
                    <a:pt x="20" y="140"/>
                    <a:pt x="48" y="162"/>
                    <a:pt x="80" y="162"/>
                  </a:cubicBezTo>
                  <a:cubicBezTo>
                    <a:pt x="84" y="162"/>
                    <a:pt x="88" y="161"/>
                    <a:pt x="92" y="161"/>
                  </a:cubicBezTo>
                  <a:cubicBezTo>
                    <a:pt x="128" y="156"/>
                    <a:pt x="160" y="152"/>
                    <a:pt x="190" y="152"/>
                  </a:cubicBezTo>
                  <a:cubicBezTo>
                    <a:pt x="211" y="152"/>
                    <a:pt x="232" y="154"/>
                    <a:pt x="253" y="159"/>
                  </a:cubicBezTo>
                  <a:cubicBezTo>
                    <a:pt x="287" y="167"/>
                    <a:pt x="315" y="182"/>
                    <a:pt x="345" y="199"/>
                  </a:cubicBezTo>
                  <a:cubicBezTo>
                    <a:pt x="360" y="208"/>
                    <a:pt x="377" y="218"/>
                    <a:pt x="394" y="227"/>
                  </a:cubicBezTo>
                  <a:cubicBezTo>
                    <a:pt x="405" y="231"/>
                    <a:pt x="413" y="233"/>
                    <a:pt x="426" y="233"/>
                  </a:cubicBezTo>
                  <a:cubicBezTo>
                    <a:pt x="448" y="233"/>
                    <a:pt x="471" y="223"/>
                    <a:pt x="486" y="206"/>
                  </a:cubicBezTo>
                  <a:cubicBezTo>
                    <a:pt x="505" y="180"/>
                    <a:pt x="505" y="148"/>
                    <a:pt x="486" y="124"/>
                  </a:cubicBezTo>
                  <a:cubicBezTo>
                    <a:pt x="421" y="39"/>
                    <a:pt x="306" y="0"/>
                    <a:pt x="199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1"/>
            <p:cNvSpPr/>
            <p:nvPr/>
          </p:nvSpPr>
          <p:spPr>
            <a:xfrm>
              <a:off x="4706242" y="2494681"/>
              <a:ext cx="57753" cy="57490"/>
            </a:xfrm>
            <a:custGeom>
              <a:rect b="b" l="l" r="r" t="t"/>
              <a:pathLst>
                <a:path extrusionOk="0" h="219" w="220">
                  <a:moveTo>
                    <a:pt x="193" y="0"/>
                  </a:moveTo>
                  <a:cubicBezTo>
                    <a:pt x="168" y="0"/>
                    <a:pt x="157" y="35"/>
                    <a:pt x="140" y="50"/>
                  </a:cubicBezTo>
                  <a:cubicBezTo>
                    <a:pt x="136" y="54"/>
                    <a:pt x="129" y="58"/>
                    <a:pt x="123" y="60"/>
                  </a:cubicBezTo>
                  <a:cubicBezTo>
                    <a:pt x="114" y="35"/>
                    <a:pt x="91" y="17"/>
                    <a:pt x="65" y="17"/>
                  </a:cubicBezTo>
                  <a:cubicBezTo>
                    <a:pt x="31" y="17"/>
                    <a:pt x="1" y="45"/>
                    <a:pt x="1" y="79"/>
                  </a:cubicBezTo>
                  <a:lnTo>
                    <a:pt x="1" y="157"/>
                  </a:lnTo>
                  <a:cubicBezTo>
                    <a:pt x="1" y="191"/>
                    <a:pt x="31" y="219"/>
                    <a:pt x="65" y="219"/>
                  </a:cubicBezTo>
                  <a:cubicBezTo>
                    <a:pt x="99" y="219"/>
                    <a:pt x="127" y="191"/>
                    <a:pt x="127" y="157"/>
                  </a:cubicBezTo>
                  <a:lnTo>
                    <a:pt x="127" y="124"/>
                  </a:lnTo>
                  <a:cubicBezTo>
                    <a:pt x="148" y="118"/>
                    <a:pt x="170" y="103"/>
                    <a:pt x="185" y="90"/>
                  </a:cubicBezTo>
                  <a:cubicBezTo>
                    <a:pt x="198" y="77"/>
                    <a:pt x="208" y="62"/>
                    <a:pt x="215" y="45"/>
                  </a:cubicBezTo>
                  <a:cubicBezTo>
                    <a:pt x="219" y="28"/>
                    <a:pt x="215" y="0"/>
                    <a:pt x="19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1"/>
            <p:cNvSpPr/>
            <p:nvPr/>
          </p:nvSpPr>
          <p:spPr>
            <a:xfrm>
              <a:off x="4409866" y="2394664"/>
              <a:ext cx="133094" cy="61428"/>
            </a:xfrm>
            <a:custGeom>
              <a:rect b="b" l="l" r="r" t="t"/>
              <a:pathLst>
                <a:path extrusionOk="0" h="234" w="507">
                  <a:moveTo>
                    <a:pt x="308" y="0"/>
                  </a:moveTo>
                  <a:cubicBezTo>
                    <a:pt x="200" y="0"/>
                    <a:pt x="85" y="39"/>
                    <a:pt x="20" y="124"/>
                  </a:cubicBezTo>
                  <a:cubicBezTo>
                    <a:pt x="1" y="148"/>
                    <a:pt x="1" y="180"/>
                    <a:pt x="22" y="206"/>
                  </a:cubicBezTo>
                  <a:cubicBezTo>
                    <a:pt x="37" y="223"/>
                    <a:pt x="59" y="233"/>
                    <a:pt x="82" y="233"/>
                  </a:cubicBezTo>
                  <a:cubicBezTo>
                    <a:pt x="93" y="233"/>
                    <a:pt x="104" y="231"/>
                    <a:pt x="112" y="227"/>
                  </a:cubicBezTo>
                  <a:cubicBezTo>
                    <a:pt x="132" y="218"/>
                    <a:pt x="147" y="208"/>
                    <a:pt x="164" y="199"/>
                  </a:cubicBezTo>
                  <a:cubicBezTo>
                    <a:pt x="194" y="182"/>
                    <a:pt x="222" y="167"/>
                    <a:pt x="254" y="159"/>
                  </a:cubicBezTo>
                  <a:cubicBezTo>
                    <a:pt x="275" y="154"/>
                    <a:pt x="296" y="152"/>
                    <a:pt x="318" y="152"/>
                  </a:cubicBezTo>
                  <a:cubicBezTo>
                    <a:pt x="348" y="152"/>
                    <a:pt x="379" y="156"/>
                    <a:pt x="416" y="161"/>
                  </a:cubicBezTo>
                  <a:cubicBezTo>
                    <a:pt x="420" y="161"/>
                    <a:pt x="424" y="162"/>
                    <a:pt x="428" y="162"/>
                  </a:cubicBezTo>
                  <a:cubicBezTo>
                    <a:pt x="458" y="162"/>
                    <a:pt x="488" y="140"/>
                    <a:pt x="498" y="109"/>
                  </a:cubicBezTo>
                  <a:cubicBezTo>
                    <a:pt x="506" y="77"/>
                    <a:pt x="491" y="45"/>
                    <a:pt x="461" y="30"/>
                  </a:cubicBezTo>
                  <a:cubicBezTo>
                    <a:pt x="417" y="10"/>
                    <a:pt x="364" y="0"/>
                    <a:pt x="308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1"/>
            <p:cNvSpPr/>
            <p:nvPr/>
          </p:nvSpPr>
          <p:spPr>
            <a:xfrm>
              <a:off x="4435329" y="2494681"/>
              <a:ext cx="57490" cy="57490"/>
            </a:xfrm>
            <a:custGeom>
              <a:rect b="b" l="l" r="r" t="t"/>
              <a:pathLst>
                <a:path extrusionOk="0" h="219" w="219">
                  <a:moveTo>
                    <a:pt x="28" y="0"/>
                  </a:moveTo>
                  <a:cubicBezTo>
                    <a:pt x="5" y="0"/>
                    <a:pt x="0" y="28"/>
                    <a:pt x="7" y="45"/>
                  </a:cubicBezTo>
                  <a:cubicBezTo>
                    <a:pt x="11" y="62"/>
                    <a:pt x="24" y="77"/>
                    <a:pt x="35" y="90"/>
                  </a:cubicBezTo>
                  <a:cubicBezTo>
                    <a:pt x="50" y="103"/>
                    <a:pt x="71" y="118"/>
                    <a:pt x="92" y="124"/>
                  </a:cubicBezTo>
                  <a:lnTo>
                    <a:pt x="92" y="157"/>
                  </a:lnTo>
                  <a:cubicBezTo>
                    <a:pt x="92" y="191"/>
                    <a:pt x="122" y="219"/>
                    <a:pt x="157" y="219"/>
                  </a:cubicBezTo>
                  <a:cubicBezTo>
                    <a:pt x="191" y="219"/>
                    <a:pt x="219" y="191"/>
                    <a:pt x="219" y="157"/>
                  </a:cubicBezTo>
                  <a:lnTo>
                    <a:pt x="219" y="79"/>
                  </a:lnTo>
                  <a:cubicBezTo>
                    <a:pt x="219" y="45"/>
                    <a:pt x="191" y="17"/>
                    <a:pt x="157" y="17"/>
                  </a:cubicBezTo>
                  <a:cubicBezTo>
                    <a:pt x="129" y="17"/>
                    <a:pt x="105" y="35"/>
                    <a:pt x="97" y="60"/>
                  </a:cubicBezTo>
                  <a:cubicBezTo>
                    <a:pt x="90" y="58"/>
                    <a:pt x="86" y="54"/>
                    <a:pt x="80" y="50"/>
                  </a:cubicBezTo>
                  <a:cubicBezTo>
                    <a:pt x="62" y="35"/>
                    <a:pt x="54" y="0"/>
                    <a:pt x="2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1"/>
            <p:cNvSpPr/>
            <p:nvPr/>
          </p:nvSpPr>
          <p:spPr>
            <a:xfrm>
              <a:off x="4515133" y="2656651"/>
              <a:ext cx="169846" cy="52240"/>
            </a:xfrm>
            <a:custGeom>
              <a:rect b="b" l="l" r="r" t="t"/>
              <a:pathLst>
                <a:path extrusionOk="0" h="199" w="647">
                  <a:moveTo>
                    <a:pt x="623" y="1"/>
                  </a:moveTo>
                  <a:cubicBezTo>
                    <a:pt x="619" y="1"/>
                    <a:pt x="616" y="2"/>
                    <a:pt x="613" y="4"/>
                  </a:cubicBezTo>
                  <a:cubicBezTo>
                    <a:pt x="518" y="70"/>
                    <a:pt x="446" y="133"/>
                    <a:pt x="324" y="133"/>
                  </a:cubicBezTo>
                  <a:cubicBezTo>
                    <a:pt x="322" y="133"/>
                    <a:pt x="319" y="133"/>
                    <a:pt x="317" y="133"/>
                  </a:cubicBezTo>
                  <a:cubicBezTo>
                    <a:pt x="193" y="131"/>
                    <a:pt x="120" y="49"/>
                    <a:pt x="13" y="11"/>
                  </a:cubicBezTo>
                  <a:cubicBezTo>
                    <a:pt x="12" y="10"/>
                    <a:pt x="12" y="10"/>
                    <a:pt x="11" y="10"/>
                  </a:cubicBezTo>
                  <a:cubicBezTo>
                    <a:pt x="5" y="10"/>
                    <a:pt x="1" y="16"/>
                    <a:pt x="3" y="21"/>
                  </a:cubicBezTo>
                  <a:cubicBezTo>
                    <a:pt x="45" y="140"/>
                    <a:pt x="183" y="198"/>
                    <a:pt x="322" y="198"/>
                  </a:cubicBezTo>
                  <a:cubicBezTo>
                    <a:pt x="457" y="198"/>
                    <a:pt x="592" y="143"/>
                    <a:pt x="641" y="34"/>
                  </a:cubicBezTo>
                  <a:cubicBezTo>
                    <a:pt x="646" y="20"/>
                    <a:pt x="636" y="1"/>
                    <a:pt x="623" y="1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1"/>
            <p:cNvSpPr/>
            <p:nvPr/>
          </p:nvSpPr>
          <p:spPr>
            <a:xfrm>
              <a:off x="4556085" y="2485755"/>
              <a:ext cx="40164" cy="128369"/>
            </a:xfrm>
            <a:custGeom>
              <a:rect b="b" l="l" r="r" t="t"/>
              <a:pathLst>
                <a:path extrusionOk="0" h="489" w="153">
                  <a:moveTo>
                    <a:pt x="77" y="1"/>
                  </a:moveTo>
                  <a:cubicBezTo>
                    <a:pt x="73" y="1"/>
                    <a:pt x="69" y="4"/>
                    <a:pt x="69" y="9"/>
                  </a:cubicBezTo>
                  <a:cubicBezTo>
                    <a:pt x="69" y="92"/>
                    <a:pt x="56" y="167"/>
                    <a:pt x="35" y="246"/>
                  </a:cubicBezTo>
                  <a:cubicBezTo>
                    <a:pt x="22" y="293"/>
                    <a:pt x="1" y="351"/>
                    <a:pt x="9" y="400"/>
                  </a:cubicBezTo>
                  <a:cubicBezTo>
                    <a:pt x="19" y="458"/>
                    <a:pt x="63" y="488"/>
                    <a:pt x="116" y="488"/>
                  </a:cubicBezTo>
                  <a:cubicBezTo>
                    <a:pt x="124" y="488"/>
                    <a:pt x="132" y="488"/>
                    <a:pt x="140" y="486"/>
                  </a:cubicBezTo>
                  <a:cubicBezTo>
                    <a:pt x="151" y="484"/>
                    <a:pt x="153" y="467"/>
                    <a:pt x="142" y="463"/>
                  </a:cubicBezTo>
                  <a:cubicBezTo>
                    <a:pt x="89" y="437"/>
                    <a:pt x="46" y="403"/>
                    <a:pt x="54" y="338"/>
                  </a:cubicBezTo>
                  <a:cubicBezTo>
                    <a:pt x="63" y="293"/>
                    <a:pt x="76" y="251"/>
                    <a:pt x="84" y="208"/>
                  </a:cubicBezTo>
                  <a:cubicBezTo>
                    <a:pt x="97" y="139"/>
                    <a:pt x="108" y="73"/>
                    <a:pt x="84" y="6"/>
                  </a:cubicBezTo>
                  <a:cubicBezTo>
                    <a:pt x="83" y="3"/>
                    <a:pt x="80" y="1"/>
                    <a:pt x="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1"/>
            <p:cNvSpPr/>
            <p:nvPr/>
          </p:nvSpPr>
          <p:spPr>
            <a:xfrm>
              <a:off x="4610688" y="2594435"/>
              <a:ext cx="31764" cy="19163"/>
            </a:xfrm>
            <a:custGeom>
              <a:rect b="b" l="l" r="r" t="t"/>
              <a:pathLst>
                <a:path extrusionOk="0" h="73" w="121">
                  <a:moveTo>
                    <a:pt x="100" y="1"/>
                  </a:moveTo>
                  <a:cubicBezTo>
                    <a:pt x="96" y="1"/>
                    <a:pt x="92" y="3"/>
                    <a:pt x="88" y="6"/>
                  </a:cubicBezTo>
                  <a:cubicBezTo>
                    <a:pt x="65" y="31"/>
                    <a:pt x="35" y="42"/>
                    <a:pt x="3" y="59"/>
                  </a:cubicBezTo>
                  <a:cubicBezTo>
                    <a:pt x="1" y="59"/>
                    <a:pt x="1" y="66"/>
                    <a:pt x="3" y="66"/>
                  </a:cubicBezTo>
                  <a:cubicBezTo>
                    <a:pt x="13" y="71"/>
                    <a:pt x="23" y="73"/>
                    <a:pt x="34" y="73"/>
                  </a:cubicBezTo>
                  <a:cubicBezTo>
                    <a:pt x="65" y="73"/>
                    <a:pt x="94" y="53"/>
                    <a:pt x="112" y="29"/>
                  </a:cubicBezTo>
                  <a:cubicBezTo>
                    <a:pt x="116" y="23"/>
                    <a:pt x="120" y="14"/>
                    <a:pt x="116" y="8"/>
                  </a:cubicBezTo>
                  <a:cubicBezTo>
                    <a:pt x="112" y="4"/>
                    <a:pt x="110" y="1"/>
                    <a:pt x="105" y="1"/>
                  </a:cubicBezTo>
                  <a:cubicBezTo>
                    <a:pt x="104" y="1"/>
                    <a:pt x="102" y="1"/>
                    <a:pt x="100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1"/>
            <p:cNvSpPr/>
            <p:nvPr/>
          </p:nvSpPr>
          <p:spPr>
            <a:xfrm>
              <a:off x="4307748" y="2145802"/>
              <a:ext cx="567027" cy="359380"/>
            </a:xfrm>
            <a:custGeom>
              <a:rect b="b" l="l" r="r" t="t"/>
              <a:pathLst>
                <a:path extrusionOk="0" h="1369" w="2160">
                  <a:moveTo>
                    <a:pt x="1098" y="0"/>
                  </a:moveTo>
                  <a:cubicBezTo>
                    <a:pt x="900" y="0"/>
                    <a:pt x="703" y="51"/>
                    <a:pt x="581" y="183"/>
                  </a:cubicBezTo>
                  <a:cubicBezTo>
                    <a:pt x="574" y="190"/>
                    <a:pt x="572" y="196"/>
                    <a:pt x="570" y="203"/>
                  </a:cubicBezTo>
                  <a:lnTo>
                    <a:pt x="559" y="203"/>
                  </a:lnTo>
                  <a:cubicBezTo>
                    <a:pt x="555" y="200"/>
                    <a:pt x="552" y="200"/>
                    <a:pt x="549" y="200"/>
                  </a:cubicBezTo>
                  <a:cubicBezTo>
                    <a:pt x="542" y="200"/>
                    <a:pt x="537" y="203"/>
                    <a:pt x="531" y="207"/>
                  </a:cubicBezTo>
                  <a:cubicBezTo>
                    <a:pt x="334" y="237"/>
                    <a:pt x="167" y="466"/>
                    <a:pt x="97" y="635"/>
                  </a:cubicBezTo>
                  <a:cubicBezTo>
                    <a:pt x="0" y="871"/>
                    <a:pt x="26" y="1126"/>
                    <a:pt x="142" y="1351"/>
                  </a:cubicBezTo>
                  <a:cubicBezTo>
                    <a:pt x="148" y="1363"/>
                    <a:pt x="159" y="1368"/>
                    <a:pt x="171" y="1368"/>
                  </a:cubicBezTo>
                  <a:cubicBezTo>
                    <a:pt x="193" y="1368"/>
                    <a:pt x="216" y="1348"/>
                    <a:pt x="208" y="1323"/>
                  </a:cubicBezTo>
                  <a:cubicBezTo>
                    <a:pt x="90" y="972"/>
                    <a:pt x="369" y="826"/>
                    <a:pt x="544" y="586"/>
                  </a:cubicBezTo>
                  <a:cubicBezTo>
                    <a:pt x="606" y="500"/>
                    <a:pt x="643" y="402"/>
                    <a:pt x="617" y="308"/>
                  </a:cubicBezTo>
                  <a:lnTo>
                    <a:pt x="617" y="308"/>
                  </a:lnTo>
                  <a:cubicBezTo>
                    <a:pt x="733" y="494"/>
                    <a:pt x="970" y="586"/>
                    <a:pt x="1170" y="650"/>
                  </a:cubicBezTo>
                  <a:cubicBezTo>
                    <a:pt x="1330" y="704"/>
                    <a:pt x="1502" y="745"/>
                    <a:pt x="1649" y="835"/>
                  </a:cubicBezTo>
                  <a:cubicBezTo>
                    <a:pt x="1833" y="948"/>
                    <a:pt x="1902" y="1107"/>
                    <a:pt x="1986" y="1291"/>
                  </a:cubicBezTo>
                  <a:cubicBezTo>
                    <a:pt x="1988" y="1308"/>
                    <a:pt x="1990" y="1314"/>
                    <a:pt x="2009" y="1340"/>
                  </a:cubicBezTo>
                  <a:cubicBezTo>
                    <a:pt x="2016" y="1350"/>
                    <a:pt x="2026" y="1354"/>
                    <a:pt x="2036" y="1354"/>
                  </a:cubicBezTo>
                  <a:cubicBezTo>
                    <a:pt x="2046" y="1354"/>
                    <a:pt x="2056" y="1350"/>
                    <a:pt x="2063" y="1340"/>
                  </a:cubicBezTo>
                  <a:cubicBezTo>
                    <a:pt x="2155" y="1199"/>
                    <a:pt x="2159" y="1017"/>
                    <a:pt x="2108" y="839"/>
                  </a:cubicBezTo>
                  <a:cubicBezTo>
                    <a:pt x="2090" y="530"/>
                    <a:pt x="1816" y="196"/>
                    <a:pt x="1546" y="85"/>
                  </a:cubicBezTo>
                  <a:cubicBezTo>
                    <a:pt x="1422" y="34"/>
                    <a:pt x="1259" y="0"/>
                    <a:pt x="1098" y="0"/>
                  </a:cubicBezTo>
                  <a:close/>
                </a:path>
              </a:pathLst>
            </a:custGeom>
            <a:solidFill>
              <a:srgbClr val="FF6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1"/>
            <p:cNvSpPr/>
            <p:nvPr/>
          </p:nvSpPr>
          <p:spPr>
            <a:xfrm>
              <a:off x="4446617" y="2145015"/>
              <a:ext cx="38064" cy="82954"/>
            </a:xfrm>
            <a:custGeom>
              <a:rect b="b" l="l" r="r" t="t"/>
              <a:pathLst>
                <a:path extrusionOk="0" h="316" w="145">
                  <a:moveTo>
                    <a:pt x="61" y="1"/>
                  </a:moveTo>
                  <a:cubicBezTo>
                    <a:pt x="54" y="1"/>
                    <a:pt x="48" y="4"/>
                    <a:pt x="45" y="11"/>
                  </a:cubicBezTo>
                  <a:cubicBezTo>
                    <a:pt x="0" y="107"/>
                    <a:pt x="19" y="249"/>
                    <a:pt x="107" y="313"/>
                  </a:cubicBezTo>
                  <a:cubicBezTo>
                    <a:pt x="111" y="315"/>
                    <a:pt x="114" y="316"/>
                    <a:pt x="118" y="316"/>
                  </a:cubicBezTo>
                  <a:cubicBezTo>
                    <a:pt x="132" y="316"/>
                    <a:pt x="145" y="301"/>
                    <a:pt x="142" y="287"/>
                  </a:cubicBezTo>
                  <a:cubicBezTo>
                    <a:pt x="127" y="246"/>
                    <a:pt x="107" y="206"/>
                    <a:pt x="94" y="163"/>
                  </a:cubicBezTo>
                  <a:cubicBezTo>
                    <a:pt x="82" y="116"/>
                    <a:pt x="84" y="71"/>
                    <a:pt x="84" y="22"/>
                  </a:cubicBezTo>
                  <a:cubicBezTo>
                    <a:pt x="84" y="9"/>
                    <a:pt x="72" y="1"/>
                    <a:pt x="61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1"/>
            <p:cNvSpPr/>
            <p:nvPr/>
          </p:nvSpPr>
          <p:spPr>
            <a:xfrm>
              <a:off x="4498857" y="2182554"/>
              <a:ext cx="397181" cy="337854"/>
            </a:xfrm>
            <a:custGeom>
              <a:rect b="b" l="l" r="r" t="t"/>
              <a:pathLst>
                <a:path extrusionOk="0" h="1287" w="1513">
                  <a:moveTo>
                    <a:pt x="11" y="0"/>
                  </a:moveTo>
                  <a:cubicBezTo>
                    <a:pt x="6" y="0"/>
                    <a:pt x="1" y="5"/>
                    <a:pt x="2" y="11"/>
                  </a:cubicBezTo>
                  <a:cubicBezTo>
                    <a:pt x="75" y="275"/>
                    <a:pt x="504" y="352"/>
                    <a:pt x="716" y="448"/>
                  </a:cubicBezTo>
                  <a:cubicBezTo>
                    <a:pt x="1097" y="617"/>
                    <a:pt x="1347" y="855"/>
                    <a:pt x="1431" y="1271"/>
                  </a:cubicBezTo>
                  <a:cubicBezTo>
                    <a:pt x="1433" y="1281"/>
                    <a:pt x="1443" y="1287"/>
                    <a:pt x="1452" y="1287"/>
                  </a:cubicBezTo>
                  <a:cubicBezTo>
                    <a:pt x="1462" y="1287"/>
                    <a:pt x="1472" y="1281"/>
                    <a:pt x="1474" y="1271"/>
                  </a:cubicBezTo>
                  <a:cubicBezTo>
                    <a:pt x="1512" y="994"/>
                    <a:pt x="1309" y="737"/>
                    <a:pt x="1099" y="581"/>
                  </a:cubicBezTo>
                  <a:cubicBezTo>
                    <a:pt x="767" y="337"/>
                    <a:pt x="304" y="300"/>
                    <a:pt x="15" y="3"/>
                  </a:cubicBezTo>
                  <a:cubicBezTo>
                    <a:pt x="14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1"/>
            <p:cNvSpPr/>
            <p:nvPr/>
          </p:nvSpPr>
          <p:spPr>
            <a:xfrm>
              <a:off x="4512245" y="2134514"/>
              <a:ext cx="344941" cy="185596"/>
            </a:xfrm>
            <a:custGeom>
              <a:rect b="b" l="l" r="r" t="t"/>
              <a:pathLst>
                <a:path extrusionOk="0" h="707" w="1314">
                  <a:moveTo>
                    <a:pt x="349" y="1"/>
                  </a:moveTo>
                  <a:cubicBezTo>
                    <a:pt x="220" y="1"/>
                    <a:pt x="95" y="29"/>
                    <a:pt x="1" y="102"/>
                  </a:cubicBezTo>
                  <a:cubicBezTo>
                    <a:pt x="1" y="102"/>
                    <a:pt x="1" y="104"/>
                    <a:pt x="1" y="104"/>
                  </a:cubicBezTo>
                  <a:cubicBezTo>
                    <a:pt x="145" y="103"/>
                    <a:pt x="273" y="84"/>
                    <a:pt x="402" y="84"/>
                  </a:cubicBezTo>
                  <a:cubicBezTo>
                    <a:pt x="515" y="84"/>
                    <a:pt x="627" y="99"/>
                    <a:pt x="750" y="154"/>
                  </a:cubicBezTo>
                  <a:cubicBezTo>
                    <a:pt x="999" y="267"/>
                    <a:pt x="1138" y="464"/>
                    <a:pt x="1267" y="695"/>
                  </a:cubicBezTo>
                  <a:cubicBezTo>
                    <a:pt x="1271" y="703"/>
                    <a:pt x="1278" y="707"/>
                    <a:pt x="1285" y="707"/>
                  </a:cubicBezTo>
                  <a:cubicBezTo>
                    <a:pt x="1299" y="707"/>
                    <a:pt x="1314" y="693"/>
                    <a:pt x="1309" y="676"/>
                  </a:cubicBezTo>
                  <a:cubicBezTo>
                    <a:pt x="1241" y="417"/>
                    <a:pt x="1018" y="201"/>
                    <a:pt x="778" y="94"/>
                  </a:cubicBezTo>
                  <a:cubicBezTo>
                    <a:pt x="658" y="40"/>
                    <a:pt x="500" y="1"/>
                    <a:pt x="349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1"/>
            <p:cNvSpPr/>
            <p:nvPr/>
          </p:nvSpPr>
          <p:spPr>
            <a:xfrm>
              <a:off x="4581024" y="2188592"/>
              <a:ext cx="211848" cy="91879"/>
            </a:xfrm>
            <a:custGeom>
              <a:rect b="b" l="l" r="r" t="t"/>
              <a:pathLst>
                <a:path extrusionOk="0" h="350" w="807">
                  <a:moveTo>
                    <a:pt x="31" y="1"/>
                  </a:moveTo>
                  <a:cubicBezTo>
                    <a:pt x="22" y="1"/>
                    <a:pt x="13" y="1"/>
                    <a:pt x="4" y="1"/>
                  </a:cubicBezTo>
                  <a:cubicBezTo>
                    <a:pt x="0" y="1"/>
                    <a:pt x="0" y="8"/>
                    <a:pt x="2" y="8"/>
                  </a:cubicBezTo>
                  <a:cubicBezTo>
                    <a:pt x="289" y="55"/>
                    <a:pt x="533" y="179"/>
                    <a:pt x="767" y="346"/>
                  </a:cubicBezTo>
                  <a:cubicBezTo>
                    <a:pt x="771" y="349"/>
                    <a:pt x="775" y="350"/>
                    <a:pt x="778" y="350"/>
                  </a:cubicBezTo>
                  <a:cubicBezTo>
                    <a:pt x="795" y="350"/>
                    <a:pt x="807" y="326"/>
                    <a:pt x="792" y="312"/>
                  </a:cubicBezTo>
                  <a:cubicBezTo>
                    <a:pt x="595" y="100"/>
                    <a:pt x="315" y="1"/>
                    <a:pt x="31" y="1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1"/>
            <p:cNvSpPr/>
            <p:nvPr/>
          </p:nvSpPr>
          <p:spPr>
            <a:xfrm>
              <a:off x="4331899" y="2185442"/>
              <a:ext cx="90042" cy="127319"/>
            </a:xfrm>
            <a:custGeom>
              <a:rect b="b" l="l" r="r" t="t"/>
              <a:pathLst>
                <a:path extrusionOk="0" h="485" w="343">
                  <a:moveTo>
                    <a:pt x="339" y="0"/>
                  </a:moveTo>
                  <a:cubicBezTo>
                    <a:pt x="124" y="7"/>
                    <a:pt x="0" y="279"/>
                    <a:pt x="0" y="463"/>
                  </a:cubicBezTo>
                  <a:cubicBezTo>
                    <a:pt x="0" y="476"/>
                    <a:pt x="13" y="484"/>
                    <a:pt x="24" y="484"/>
                  </a:cubicBezTo>
                  <a:cubicBezTo>
                    <a:pt x="33" y="484"/>
                    <a:pt x="41" y="480"/>
                    <a:pt x="43" y="469"/>
                  </a:cubicBezTo>
                  <a:cubicBezTo>
                    <a:pt x="71" y="304"/>
                    <a:pt x="154" y="58"/>
                    <a:pt x="339" y="9"/>
                  </a:cubicBezTo>
                  <a:cubicBezTo>
                    <a:pt x="343" y="7"/>
                    <a:pt x="343" y="0"/>
                    <a:pt x="339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1"/>
            <p:cNvSpPr/>
            <p:nvPr/>
          </p:nvSpPr>
          <p:spPr>
            <a:xfrm>
              <a:off x="4309848" y="2234006"/>
              <a:ext cx="106580" cy="313440"/>
            </a:xfrm>
            <a:custGeom>
              <a:rect b="b" l="l" r="r" t="t"/>
              <a:pathLst>
                <a:path extrusionOk="0" h="1194" w="406">
                  <a:moveTo>
                    <a:pt x="398" y="0"/>
                  </a:moveTo>
                  <a:cubicBezTo>
                    <a:pt x="396" y="0"/>
                    <a:pt x="394" y="1"/>
                    <a:pt x="393" y="4"/>
                  </a:cubicBezTo>
                  <a:cubicBezTo>
                    <a:pt x="339" y="222"/>
                    <a:pt x="163" y="370"/>
                    <a:pt x="80" y="573"/>
                  </a:cubicBezTo>
                  <a:cubicBezTo>
                    <a:pt x="5" y="760"/>
                    <a:pt x="1" y="983"/>
                    <a:pt x="39" y="1177"/>
                  </a:cubicBezTo>
                  <a:cubicBezTo>
                    <a:pt x="41" y="1188"/>
                    <a:pt x="49" y="1193"/>
                    <a:pt x="57" y="1193"/>
                  </a:cubicBezTo>
                  <a:cubicBezTo>
                    <a:pt x="68" y="1193"/>
                    <a:pt x="81" y="1185"/>
                    <a:pt x="82" y="1171"/>
                  </a:cubicBezTo>
                  <a:cubicBezTo>
                    <a:pt x="101" y="920"/>
                    <a:pt x="76" y="698"/>
                    <a:pt x="204" y="466"/>
                  </a:cubicBezTo>
                  <a:cubicBezTo>
                    <a:pt x="288" y="314"/>
                    <a:pt x="380" y="182"/>
                    <a:pt x="406" y="8"/>
                  </a:cubicBezTo>
                  <a:cubicBezTo>
                    <a:pt x="406" y="3"/>
                    <a:pt x="402" y="0"/>
                    <a:pt x="398" y="0"/>
                  </a:cubicBezTo>
                  <a:close/>
                </a:path>
              </a:pathLst>
            </a:custGeom>
            <a:solidFill>
              <a:srgbClr val="845F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1"/>
            <p:cNvSpPr/>
            <p:nvPr/>
          </p:nvSpPr>
          <p:spPr>
            <a:xfrm>
              <a:off x="4788934" y="2507019"/>
              <a:ext cx="150682" cy="169058"/>
            </a:xfrm>
            <a:custGeom>
              <a:rect b="b" l="l" r="r" t="t"/>
              <a:pathLst>
                <a:path extrusionOk="0" h="644" w="574">
                  <a:moveTo>
                    <a:pt x="291" y="0"/>
                  </a:moveTo>
                  <a:cubicBezTo>
                    <a:pt x="286" y="0"/>
                    <a:pt x="280" y="0"/>
                    <a:pt x="275" y="0"/>
                  </a:cubicBezTo>
                  <a:cubicBezTo>
                    <a:pt x="206" y="5"/>
                    <a:pt x="138" y="32"/>
                    <a:pt x="112" y="99"/>
                  </a:cubicBezTo>
                  <a:cubicBezTo>
                    <a:pt x="97" y="137"/>
                    <a:pt x="39" y="382"/>
                    <a:pt x="20" y="461"/>
                  </a:cubicBezTo>
                  <a:cubicBezTo>
                    <a:pt x="0" y="553"/>
                    <a:pt x="155" y="630"/>
                    <a:pt x="221" y="641"/>
                  </a:cubicBezTo>
                  <a:cubicBezTo>
                    <a:pt x="230" y="642"/>
                    <a:pt x="240" y="643"/>
                    <a:pt x="249" y="643"/>
                  </a:cubicBezTo>
                  <a:cubicBezTo>
                    <a:pt x="362" y="643"/>
                    <a:pt x="503" y="532"/>
                    <a:pt x="538" y="394"/>
                  </a:cubicBezTo>
                  <a:cubicBezTo>
                    <a:pt x="574" y="246"/>
                    <a:pt x="544" y="0"/>
                    <a:pt x="291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1"/>
            <p:cNvSpPr/>
            <p:nvPr/>
          </p:nvSpPr>
          <p:spPr>
            <a:xfrm>
              <a:off x="4836973" y="2538520"/>
              <a:ext cx="80329" cy="109993"/>
            </a:xfrm>
            <a:custGeom>
              <a:rect b="b" l="l" r="r" t="t"/>
              <a:pathLst>
                <a:path extrusionOk="0" h="419" w="306">
                  <a:moveTo>
                    <a:pt x="94" y="47"/>
                  </a:moveTo>
                  <a:cubicBezTo>
                    <a:pt x="96" y="50"/>
                    <a:pt x="98" y="50"/>
                    <a:pt x="100" y="50"/>
                  </a:cubicBezTo>
                  <a:cubicBezTo>
                    <a:pt x="199" y="50"/>
                    <a:pt x="272" y="129"/>
                    <a:pt x="235" y="225"/>
                  </a:cubicBezTo>
                  <a:cubicBezTo>
                    <a:pt x="231" y="234"/>
                    <a:pt x="227" y="242"/>
                    <a:pt x="222" y="251"/>
                  </a:cubicBezTo>
                  <a:cubicBezTo>
                    <a:pt x="222" y="242"/>
                    <a:pt x="220" y="236"/>
                    <a:pt x="218" y="229"/>
                  </a:cubicBezTo>
                  <a:cubicBezTo>
                    <a:pt x="209" y="199"/>
                    <a:pt x="190" y="176"/>
                    <a:pt x="171" y="155"/>
                  </a:cubicBezTo>
                  <a:cubicBezTo>
                    <a:pt x="141" y="120"/>
                    <a:pt x="117" y="88"/>
                    <a:pt x="92" y="52"/>
                  </a:cubicBezTo>
                  <a:cubicBezTo>
                    <a:pt x="94" y="50"/>
                    <a:pt x="94" y="50"/>
                    <a:pt x="94" y="47"/>
                  </a:cubicBezTo>
                  <a:close/>
                  <a:moveTo>
                    <a:pt x="83" y="110"/>
                  </a:moveTo>
                  <a:cubicBezTo>
                    <a:pt x="92" y="125"/>
                    <a:pt x="104" y="142"/>
                    <a:pt x="117" y="155"/>
                  </a:cubicBezTo>
                  <a:cubicBezTo>
                    <a:pt x="137" y="180"/>
                    <a:pt x="162" y="204"/>
                    <a:pt x="173" y="236"/>
                  </a:cubicBezTo>
                  <a:cubicBezTo>
                    <a:pt x="186" y="272"/>
                    <a:pt x="169" y="289"/>
                    <a:pt x="156" y="322"/>
                  </a:cubicBezTo>
                  <a:cubicBezTo>
                    <a:pt x="156" y="326"/>
                    <a:pt x="156" y="328"/>
                    <a:pt x="156" y="332"/>
                  </a:cubicBezTo>
                  <a:cubicBezTo>
                    <a:pt x="141" y="343"/>
                    <a:pt x="124" y="354"/>
                    <a:pt x="107" y="360"/>
                  </a:cubicBezTo>
                  <a:cubicBezTo>
                    <a:pt x="128" y="307"/>
                    <a:pt x="102" y="238"/>
                    <a:pt x="57" y="232"/>
                  </a:cubicBezTo>
                  <a:cubicBezTo>
                    <a:pt x="66" y="191"/>
                    <a:pt x="77" y="150"/>
                    <a:pt x="83" y="110"/>
                  </a:cubicBezTo>
                  <a:close/>
                  <a:moveTo>
                    <a:pt x="100" y="0"/>
                  </a:moveTo>
                  <a:cubicBezTo>
                    <a:pt x="92" y="0"/>
                    <a:pt x="85" y="5"/>
                    <a:pt x="81" y="11"/>
                  </a:cubicBezTo>
                  <a:cubicBezTo>
                    <a:pt x="77" y="11"/>
                    <a:pt x="72" y="13"/>
                    <a:pt x="70" y="17"/>
                  </a:cubicBezTo>
                  <a:cubicBezTo>
                    <a:pt x="34" y="92"/>
                    <a:pt x="19" y="178"/>
                    <a:pt x="4" y="259"/>
                  </a:cubicBezTo>
                  <a:cubicBezTo>
                    <a:pt x="1" y="278"/>
                    <a:pt x="13" y="289"/>
                    <a:pt x="27" y="289"/>
                  </a:cubicBezTo>
                  <a:cubicBezTo>
                    <a:pt x="33" y="289"/>
                    <a:pt x="39" y="287"/>
                    <a:pt x="45" y="283"/>
                  </a:cubicBezTo>
                  <a:lnTo>
                    <a:pt x="45" y="283"/>
                  </a:lnTo>
                  <a:cubicBezTo>
                    <a:pt x="70" y="332"/>
                    <a:pt x="66" y="362"/>
                    <a:pt x="30" y="373"/>
                  </a:cubicBezTo>
                  <a:cubicBezTo>
                    <a:pt x="4" y="384"/>
                    <a:pt x="21" y="416"/>
                    <a:pt x="42" y="418"/>
                  </a:cubicBezTo>
                  <a:cubicBezTo>
                    <a:pt x="48" y="419"/>
                    <a:pt x="54" y="419"/>
                    <a:pt x="61" y="419"/>
                  </a:cubicBezTo>
                  <a:cubicBezTo>
                    <a:pt x="174" y="419"/>
                    <a:pt x="283" y="307"/>
                    <a:pt x="295" y="195"/>
                  </a:cubicBezTo>
                  <a:cubicBezTo>
                    <a:pt x="306" y="80"/>
                    <a:pt x="207" y="0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1"/>
            <p:cNvSpPr/>
            <p:nvPr/>
          </p:nvSpPr>
          <p:spPr>
            <a:xfrm>
              <a:off x="4259446" y="2507019"/>
              <a:ext cx="150682" cy="169321"/>
            </a:xfrm>
            <a:custGeom>
              <a:rect b="b" l="l" r="r" t="t"/>
              <a:pathLst>
                <a:path extrusionOk="0" h="645" w="574">
                  <a:moveTo>
                    <a:pt x="286" y="0"/>
                  </a:moveTo>
                  <a:cubicBezTo>
                    <a:pt x="33" y="0"/>
                    <a:pt x="1" y="246"/>
                    <a:pt x="39" y="394"/>
                  </a:cubicBezTo>
                  <a:cubicBezTo>
                    <a:pt x="72" y="534"/>
                    <a:pt x="215" y="645"/>
                    <a:pt x="329" y="645"/>
                  </a:cubicBezTo>
                  <a:cubicBezTo>
                    <a:pt x="338" y="645"/>
                    <a:pt x="347" y="644"/>
                    <a:pt x="355" y="643"/>
                  </a:cubicBezTo>
                  <a:cubicBezTo>
                    <a:pt x="422" y="630"/>
                    <a:pt x="574" y="553"/>
                    <a:pt x="557" y="461"/>
                  </a:cubicBezTo>
                  <a:cubicBezTo>
                    <a:pt x="538" y="382"/>
                    <a:pt x="478" y="137"/>
                    <a:pt x="465" y="99"/>
                  </a:cubicBezTo>
                  <a:cubicBezTo>
                    <a:pt x="439" y="32"/>
                    <a:pt x="370" y="5"/>
                    <a:pt x="302" y="0"/>
                  </a:cubicBezTo>
                  <a:cubicBezTo>
                    <a:pt x="296" y="0"/>
                    <a:pt x="291" y="0"/>
                    <a:pt x="286" y="0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1"/>
            <p:cNvSpPr/>
            <p:nvPr/>
          </p:nvSpPr>
          <p:spPr>
            <a:xfrm>
              <a:off x="4281759" y="2538520"/>
              <a:ext cx="80854" cy="109993"/>
            </a:xfrm>
            <a:custGeom>
              <a:rect b="b" l="l" r="r" t="t"/>
              <a:pathLst>
                <a:path extrusionOk="0" h="419" w="308">
                  <a:moveTo>
                    <a:pt x="215" y="47"/>
                  </a:moveTo>
                  <a:cubicBezTo>
                    <a:pt x="215" y="50"/>
                    <a:pt x="215" y="50"/>
                    <a:pt x="215" y="52"/>
                  </a:cubicBezTo>
                  <a:cubicBezTo>
                    <a:pt x="189" y="88"/>
                    <a:pt x="166" y="120"/>
                    <a:pt x="138" y="155"/>
                  </a:cubicBezTo>
                  <a:cubicBezTo>
                    <a:pt x="118" y="176"/>
                    <a:pt x="99" y="199"/>
                    <a:pt x="88" y="229"/>
                  </a:cubicBezTo>
                  <a:cubicBezTo>
                    <a:pt x="86" y="236"/>
                    <a:pt x="86" y="242"/>
                    <a:pt x="84" y="251"/>
                  </a:cubicBezTo>
                  <a:cubicBezTo>
                    <a:pt x="80" y="242"/>
                    <a:pt x="76" y="234"/>
                    <a:pt x="73" y="225"/>
                  </a:cubicBezTo>
                  <a:cubicBezTo>
                    <a:pt x="35" y="129"/>
                    <a:pt x="110" y="50"/>
                    <a:pt x="208" y="50"/>
                  </a:cubicBezTo>
                  <a:cubicBezTo>
                    <a:pt x="211" y="50"/>
                    <a:pt x="213" y="50"/>
                    <a:pt x="215" y="47"/>
                  </a:cubicBezTo>
                  <a:close/>
                  <a:moveTo>
                    <a:pt x="223" y="110"/>
                  </a:moveTo>
                  <a:cubicBezTo>
                    <a:pt x="232" y="150"/>
                    <a:pt x="241" y="191"/>
                    <a:pt x="249" y="232"/>
                  </a:cubicBezTo>
                  <a:cubicBezTo>
                    <a:pt x="206" y="238"/>
                    <a:pt x="178" y="307"/>
                    <a:pt x="200" y="360"/>
                  </a:cubicBezTo>
                  <a:cubicBezTo>
                    <a:pt x="183" y="354"/>
                    <a:pt x="166" y="343"/>
                    <a:pt x="151" y="332"/>
                  </a:cubicBezTo>
                  <a:cubicBezTo>
                    <a:pt x="153" y="328"/>
                    <a:pt x="153" y="326"/>
                    <a:pt x="151" y="322"/>
                  </a:cubicBezTo>
                  <a:cubicBezTo>
                    <a:pt x="138" y="289"/>
                    <a:pt x="123" y="272"/>
                    <a:pt x="136" y="236"/>
                  </a:cubicBezTo>
                  <a:cubicBezTo>
                    <a:pt x="146" y="204"/>
                    <a:pt x="170" y="180"/>
                    <a:pt x="191" y="155"/>
                  </a:cubicBezTo>
                  <a:cubicBezTo>
                    <a:pt x="202" y="142"/>
                    <a:pt x="215" y="125"/>
                    <a:pt x="223" y="110"/>
                  </a:cubicBezTo>
                  <a:close/>
                  <a:moveTo>
                    <a:pt x="208" y="0"/>
                  </a:moveTo>
                  <a:cubicBezTo>
                    <a:pt x="101" y="0"/>
                    <a:pt x="1" y="80"/>
                    <a:pt x="11" y="195"/>
                  </a:cubicBezTo>
                  <a:cubicBezTo>
                    <a:pt x="24" y="305"/>
                    <a:pt x="134" y="419"/>
                    <a:pt x="248" y="419"/>
                  </a:cubicBezTo>
                  <a:cubicBezTo>
                    <a:pt x="254" y="419"/>
                    <a:pt x="260" y="419"/>
                    <a:pt x="266" y="418"/>
                  </a:cubicBezTo>
                  <a:cubicBezTo>
                    <a:pt x="288" y="416"/>
                    <a:pt x="303" y="384"/>
                    <a:pt x="279" y="373"/>
                  </a:cubicBezTo>
                  <a:cubicBezTo>
                    <a:pt x="243" y="362"/>
                    <a:pt x="236" y="332"/>
                    <a:pt x="264" y="283"/>
                  </a:cubicBezTo>
                  <a:lnTo>
                    <a:pt x="264" y="283"/>
                  </a:lnTo>
                  <a:cubicBezTo>
                    <a:pt x="269" y="287"/>
                    <a:pt x="275" y="289"/>
                    <a:pt x="281" y="289"/>
                  </a:cubicBezTo>
                  <a:cubicBezTo>
                    <a:pt x="295" y="289"/>
                    <a:pt x="308" y="276"/>
                    <a:pt x="305" y="259"/>
                  </a:cubicBezTo>
                  <a:cubicBezTo>
                    <a:pt x="288" y="178"/>
                    <a:pt x="273" y="92"/>
                    <a:pt x="236" y="17"/>
                  </a:cubicBezTo>
                  <a:cubicBezTo>
                    <a:pt x="234" y="13"/>
                    <a:pt x="230" y="11"/>
                    <a:pt x="228" y="11"/>
                  </a:cubicBezTo>
                  <a:cubicBezTo>
                    <a:pt x="223" y="5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1"/>
            <p:cNvSpPr/>
            <p:nvPr/>
          </p:nvSpPr>
          <p:spPr>
            <a:xfrm>
              <a:off x="3138780" y="3004479"/>
              <a:ext cx="1213070" cy="727422"/>
            </a:xfrm>
            <a:custGeom>
              <a:rect b="b" l="l" r="r" t="t"/>
              <a:pathLst>
                <a:path extrusionOk="0" h="2771" w="4621">
                  <a:moveTo>
                    <a:pt x="4607" y="1"/>
                  </a:moveTo>
                  <a:lnTo>
                    <a:pt x="4607" y="1"/>
                  </a:lnTo>
                  <a:cubicBezTo>
                    <a:pt x="3956" y="153"/>
                    <a:pt x="3536" y="795"/>
                    <a:pt x="3108" y="1232"/>
                  </a:cubicBezTo>
                  <a:cubicBezTo>
                    <a:pt x="2988" y="1354"/>
                    <a:pt x="2648" y="1759"/>
                    <a:pt x="2431" y="2123"/>
                  </a:cubicBezTo>
                  <a:cubicBezTo>
                    <a:pt x="2275" y="1952"/>
                    <a:pt x="2048" y="1761"/>
                    <a:pt x="2005" y="1716"/>
                  </a:cubicBezTo>
                  <a:cubicBezTo>
                    <a:pt x="1847" y="1556"/>
                    <a:pt x="1609" y="1327"/>
                    <a:pt x="1405" y="1144"/>
                  </a:cubicBezTo>
                  <a:cubicBezTo>
                    <a:pt x="1346" y="1089"/>
                    <a:pt x="1324" y="1063"/>
                    <a:pt x="1273" y="1007"/>
                  </a:cubicBezTo>
                  <a:cubicBezTo>
                    <a:pt x="1215" y="939"/>
                    <a:pt x="1208" y="768"/>
                    <a:pt x="1159" y="697"/>
                  </a:cubicBezTo>
                  <a:cubicBezTo>
                    <a:pt x="1085" y="588"/>
                    <a:pt x="1039" y="452"/>
                    <a:pt x="977" y="452"/>
                  </a:cubicBezTo>
                  <a:cubicBezTo>
                    <a:pt x="974" y="452"/>
                    <a:pt x="971" y="452"/>
                    <a:pt x="969" y="453"/>
                  </a:cubicBezTo>
                  <a:cubicBezTo>
                    <a:pt x="872" y="472"/>
                    <a:pt x="941" y="654"/>
                    <a:pt x="986" y="761"/>
                  </a:cubicBezTo>
                  <a:cubicBezTo>
                    <a:pt x="864" y="725"/>
                    <a:pt x="729" y="720"/>
                    <a:pt x="602" y="701"/>
                  </a:cubicBezTo>
                  <a:cubicBezTo>
                    <a:pt x="549" y="693"/>
                    <a:pt x="448" y="666"/>
                    <a:pt x="366" y="666"/>
                  </a:cubicBezTo>
                  <a:cubicBezTo>
                    <a:pt x="326" y="666"/>
                    <a:pt x="291" y="672"/>
                    <a:pt x="268" y="690"/>
                  </a:cubicBezTo>
                  <a:cubicBezTo>
                    <a:pt x="210" y="738"/>
                    <a:pt x="270" y="776"/>
                    <a:pt x="328" y="795"/>
                  </a:cubicBezTo>
                  <a:cubicBezTo>
                    <a:pt x="236" y="800"/>
                    <a:pt x="146" y="810"/>
                    <a:pt x="103" y="836"/>
                  </a:cubicBezTo>
                  <a:cubicBezTo>
                    <a:pt x="56" y="866"/>
                    <a:pt x="45" y="913"/>
                    <a:pt x="73" y="926"/>
                  </a:cubicBezTo>
                  <a:cubicBezTo>
                    <a:pt x="52" y="930"/>
                    <a:pt x="0" y="965"/>
                    <a:pt x="7" y="1005"/>
                  </a:cubicBezTo>
                  <a:cubicBezTo>
                    <a:pt x="13" y="1037"/>
                    <a:pt x="56" y="1040"/>
                    <a:pt x="86" y="1042"/>
                  </a:cubicBezTo>
                  <a:cubicBezTo>
                    <a:pt x="60" y="1048"/>
                    <a:pt x="45" y="1085"/>
                    <a:pt x="93" y="1102"/>
                  </a:cubicBezTo>
                  <a:cubicBezTo>
                    <a:pt x="163" y="1127"/>
                    <a:pt x="240" y="1133"/>
                    <a:pt x="318" y="1133"/>
                  </a:cubicBezTo>
                  <a:cubicBezTo>
                    <a:pt x="386" y="1133"/>
                    <a:pt x="455" y="1129"/>
                    <a:pt x="522" y="1129"/>
                  </a:cubicBezTo>
                  <a:cubicBezTo>
                    <a:pt x="557" y="1129"/>
                    <a:pt x="591" y="1130"/>
                    <a:pt x="624" y="1134"/>
                  </a:cubicBezTo>
                  <a:cubicBezTo>
                    <a:pt x="834" y="1155"/>
                    <a:pt x="960" y="1258"/>
                    <a:pt x="1024" y="1327"/>
                  </a:cubicBezTo>
                  <a:cubicBezTo>
                    <a:pt x="1024" y="1327"/>
                    <a:pt x="1026" y="1329"/>
                    <a:pt x="1026" y="1331"/>
                  </a:cubicBezTo>
                  <a:cubicBezTo>
                    <a:pt x="1176" y="1494"/>
                    <a:pt x="1474" y="1868"/>
                    <a:pt x="1733" y="2211"/>
                  </a:cubicBezTo>
                  <a:cubicBezTo>
                    <a:pt x="1862" y="2380"/>
                    <a:pt x="2067" y="2657"/>
                    <a:pt x="2331" y="2761"/>
                  </a:cubicBezTo>
                  <a:cubicBezTo>
                    <a:pt x="2344" y="2767"/>
                    <a:pt x="2356" y="2770"/>
                    <a:pt x="2369" y="2770"/>
                  </a:cubicBezTo>
                  <a:cubicBezTo>
                    <a:pt x="2376" y="2770"/>
                    <a:pt x="2382" y="2769"/>
                    <a:pt x="2389" y="2768"/>
                  </a:cubicBezTo>
                  <a:cubicBezTo>
                    <a:pt x="2763" y="2764"/>
                    <a:pt x="3725" y="1830"/>
                    <a:pt x="3961" y="1605"/>
                  </a:cubicBezTo>
                  <a:cubicBezTo>
                    <a:pt x="4222" y="1354"/>
                    <a:pt x="4472" y="1018"/>
                    <a:pt x="4577" y="579"/>
                  </a:cubicBezTo>
                  <a:cubicBezTo>
                    <a:pt x="4620" y="408"/>
                    <a:pt x="4614" y="209"/>
                    <a:pt x="4607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1"/>
            <p:cNvSpPr/>
            <p:nvPr/>
          </p:nvSpPr>
          <p:spPr>
            <a:xfrm>
              <a:off x="3340127" y="3233127"/>
              <a:ext cx="66153" cy="12601"/>
            </a:xfrm>
            <a:custGeom>
              <a:rect b="b" l="l" r="r" t="t"/>
              <a:pathLst>
                <a:path extrusionOk="0" h="48" w="252">
                  <a:moveTo>
                    <a:pt x="90" y="1"/>
                  </a:moveTo>
                  <a:cubicBezTo>
                    <a:pt x="57" y="1"/>
                    <a:pt x="19" y="4"/>
                    <a:pt x="0" y="27"/>
                  </a:cubicBezTo>
                  <a:cubicBezTo>
                    <a:pt x="0" y="29"/>
                    <a:pt x="0" y="31"/>
                    <a:pt x="2" y="31"/>
                  </a:cubicBezTo>
                  <a:cubicBezTo>
                    <a:pt x="35" y="24"/>
                    <a:pt x="72" y="19"/>
                    <a:pt x="108" y="19"/>
                  </a:cubicBezTo>
                  <a:cubicBezTo>
                    <a:pt x="153" y="19"/>
                    <a:pt x="198" y="26"/>
                    <a:pt x="236" y="46"/>
                  </a:cubicBezTo>
                  <a:cubicBezTo>
                    <a:pt x="237" y="47"/>
                    <a:pt x="239" y="47"/>
                    <a:pt x="240" y="47"/>
                  </a:cubicBezTo>
                  <a:cubicBezTo>
                    <a:pt x="247" y="47"/>
                    <a:pt x="252" y="39"/>
                    <a:pt x="247" y="34"/>
                  </a:cubicBezTo>
                  <a:cubicBezTo>
                    <a:pt x="212" y="8"/>
                    <a:pt x="169" y="4"/>
                    <a:pt x="127" y="1"/>
                  </a:cubicBezTo>
                  <a:cubicBezTo>
                    <a:pt x="116" y="1"/>
                    <a:pt x="104" y="1"/>
                    <a:pt x="90" y="1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3401293" y="3126284"/>
              <a:ext cx="16013" cy="19951"/>
            </a:xfrm>
            <a:custGeom>
              <a:rect b="b" l="l" r="r" t="t"/>
              <a:pathLst>
                <a:path extrusionOk="0" h="76" w="61">
                  <a:moveTo>
                    <a:pt x="4" y="0"/>
                  </a:moveTo>
                  <a:cubicBezTo>
                    <a:pt x="2" y="0"/>
                    <a:pt x="1" y="2"/>
                    <a:pt x="1" y="4"/>
                  </a:cubicBezTo>
                  <a:cubicBezTo>
                    <a:pt x="1" y="29"/>
                    <a:pt x="17" y="76"/>
                    <a:pt x="47" y="76"/>
                  </a:cubicBezTo>
                  <a:cubicBezTo>
                    <a:pt x="50" y="76"/>
                    <a:pt x="53" y="75"/>
                    <a:pt x="56" y="74"/>
                  </a:cubicBezTo>
                  <a:cubicBezTo>
                    <a:pt x="61" y="72"/>
                    <a:pt x="61" y="66"/>
                    <a:pt x="56" y="66"/>
                  </a:cubicBezTo>
                  <a:cubicBezTo>
                    <a:pt x="41" y="59"/>
                    <a:pt x="31" y="55"/>
                    <a:pt x="22" y="40"/>
                  </a:cubicBezTo>
                  <a:cubicBezTo>
                    <a:pt x="16" y="29"/>
                    <a:pt x="14" y="14"/>
                    <a:pt x="9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E7B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4847999" y="3004479"/>
              <a:ext cx="1213070" cy="727160"/>
            </a:xfrm>
            <a:custGeom>
              <a:rect b="b" l="l" r="r" t="t"/>
              <a:pathLst>
                <a:path extrusionOk="0" h="2770" w="4621">
                  <a:moveTo>
                    <a:pt x="11" y="1"/>
                  </a:moveTo>
                  <a:cubicBezTo>
                    <a:pt x="7" y="209"/>
                    <a:pt x="0" y="408"/>
                    <a:pt x="41" y="577"/>
                  </a:cubicBezTo>
                  <a:cubicBezTo>
                    <a:pt x="144" y="1018"/>
                    <a:pt x="397" y="1354"/>
                    <a:pt x="658" y="1605"/>
                  </a:cubicBezTo>
                  <a:cubicBezTo>
                    <a:pt x="891" y="1830"/>
                    <a:pt x="1855" y="2764"/>
                    <a:pt x="2230" y="2768"/>
                  </a:cubicBezTo>
                  <a:cubicBezTo>
                    <a:pt x="2236" y="2769"/>
                    <a:pt x="2243" y="2769"/>
                    <a:pt x="2249" y="2769"/>
                  </a:cubicBezTo>
                  <a:cubicBezTo>
                    <a:pt x="2262" y="2769"/>
                    <a:pt x="2275" y="2767"/>
                    <a:pt x="2288" y="2761"/>
                  </a:cubicBezTo>
                  <a:cubicBezTo>
                    <a:pt x="2551" y="2657"/>
                    <a:pt x="2757" y="2380"/>
                    <a:pt x="2885" y="2211"/>
                  </a:cubicBezTo>
                  <a:cubicBezTo>
                    <a:pt x="3144" y="1868"/>
                    <a:pt x="3442" y="1494"/>
                    <a:pt x="3590" y="1329"/>
                  </a:cubicBezTo>
                  <a:cubicBezTo>
                    <a:pt x="3592" y="1329"/>
                    <a:pt x="3592" y="1327"/>
                    <a:pt x="3594" y="1324"/>
                  </a:cubicBezTo>
                  <a:cubicBezTo>
                    <a:pt x="3658" y="1258"/>
                    <a:pt x="3785" y="1155"/>
                    <a:pt x="3995" y="1132"/>
                  </a:cubicBezTo>
                  <a:cubicBezTo>
                    <a:pt x="4025" y="1129"/>
                    <a:pt x="4057" y="1127"/>
                    <a:pt x="4089" y="1127"/>
                  </a:cubicBezTo>
                  <a:cubicBezTo>
                    <a:pt x="4158" y="1127"/>
                    <a:pt x="4230" y="1132"/>
                    <a:pt x="4301" y="1132"/>
                  </a:cubicBezTo>
                  <a:cubicBezTo>
                    <a:pt x="4379" y="1132"/>
                    <a:pt x="4455" y="1126"/>
                    <a:pt x="4526" y="1102"/>
                  </a:cubicBezTo>
                  <a:cubicBezTo>
                    <a:pt x="4573" y="1085"/>
                    <a:pt x="4558" y="1048"/>
                    <a:pt x="4530" y="1042"/>
                  </a:cubicBezTo>
                  <a:cubicBezTo>
                    <a:pt x="4560" y="1040"/>
                    <a:pt x="4605" y="1037"/>
                    <a:pt x="4609" y="1005"/>
                  </a:cubicBezTo>
                  <a:cubicBezTo>
                    <a:pt x="4620" y="965"/>
                    <a:pt x="4569" y="930"/>
                    <a:pt x="4547" y="924"/>
                  </a:cubicBezTo>
                  <a:cubicBezTo>
                    <a:pt x="4573" y="913"/>
                    <a:pt x="4562" y="864"/>
                    <a:pt x="4515" y="836"/>
                  </a:cubicBezTo>
                  <a:cubicBezTo>
                    <a:pt x="4472" y="808"/>
                    <a:pt x="4382" y="800"/>
                    <a:pt x="4290" y="793"/>
                  </a:cubicBezTo>
                  <a:cubicBezTo>
                    <a:pt x="4348" y="776"/>
                    <a:pt x="4408" y="738"/>
                    <a:pt x="4350" y="690"/>
                  </a:cubicBezTo>
                  <a:cubicBezTo>
                    <a:pt x="4328" y="672"/>
                    <a:pt x="4293" y="666"/>
                    <a:pt x="4253" y="666"/>
                  </a:cubicBezTo>
                  <a:cubicBezTo>
                    <a:pt x="4172" y="666"/>
                    <a:pt x="4069" y="693"/>
                    <a:pt x="4016" y="701"/>
                  </a:cubicBezTo>
                  <a:cubicBezTo>
                    <a:pt x="3892" y="720"/>
                    <a:pt x="3755" y="725"/>
                    <a:pt x="3633" y="761"/>
                  </a:cubicBezTo>
                  <a:cubicBezTo>
                    <a:pt x="3678" y="654"/>
                    <a:pt x="3746" y="472"/>
                    <a:pt x="3650" y="453"/>
                  </a:cubicBezTo>
                  <a:cubicBezTo>
                    <a:pt x="3647" y="452"/>
                    <a:pt x="3644" y="452"/>
                    <a:pt x="3642" y="452"/>
                  </a:cubicBezTo>
                  <a:cubicBezTo>
                    <a:pt x="3580" y="452"/>
                    <a:pt x="3535" y="588"/>
                    <a:pt x="3459" y="697"/>
                  </a:cubicBezTo>
                  <a:cubicBezTo>
                    <a:pt x="3410" y="768"/>
                    <a:pt x="3406" y="939"/>
                    <a:pt x="3346" y="1005"/>
                  </a:cubicBezTo>
                  <a:cubicBezTo>
                    <a:pt x="3294" y="1063"/>
                    <a:pt x="3273" y="1089"/>
                    <a:pt x="3213" y="1144"/>
                  </a:cubicBezTo>
                  <a:cubicBezTo>
                    <a:pt x="3010" y="1327"/>
                    <a:pt x="2772" y="1556"/>
                    <a:pt x="2615" y="1716"/>
                  </a:cubicBezTo>
                  <a:cubicBezTo>
                    <a:pt x="2570" y="1761"/>
                    <a:pt x="2346" y="1952"/>
                    <a:pt x="2187" y="2123"/>
                  </a:cubicBezTo>
                  <a:cubicBezTo>
                    <a:pt x="1971" y="1759"/>
                    <a:pt x="1630" y="1354"/>
                    <a:pt x="1510" y="1232"/>
                  </a:cubicBezTo>
                  <a:cubicBezTo>
                    <a:pt x="1082" y="795"/>
                    <a:pt x="662" y="153"/>
                    <a:pt x="11" y="1"/>
                  </a:cubicBezTo>
                  <a:close/>
                </a:path>
              </a:pathLst>
            </a:custGeom>
            <a:solidFill>
              <a:srgbClr val="FEBA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1"/>
            <p:cNvSpPr/>
            <p:nvPr/>
          </p:nvSpPr>
          <p:spPr>
            <a:xfrm>
              <a:off x="4082775" y="2967990"/>
              <a:ext cx="1033512" cy="1103078"/>
            </a:xfrm>
            <a:custGeom>
              <a:rect b="b" l="l" r="r" t="t"/>
              <a:pathLst>
                <a:path extrusionOk="0" h="4202" w="3937">
                  <a:moveTo>
                    <a:pt x="2834" y="1"/>
                  </a:moveTo>
                  <a:cubicBezTo>
                    <a:pt x="2669" y="276"/>
                    <a:pt x="2378" y="523"/>
                    <a:pt x="2045" y="523"/>
                  </a:cubicBezTo>
                  <a:cubicBezTo>
                    <a:pt x="2029" y="523"/>
                    <a:pt x="2013" y="522"/>
                    <a:pt x="1997" y="521"/>
                  </a:cubicBezTo>
                  <a:cubicBezTo>
                    <a:pt x="1969" y="519"/>
                    <a:pt x="1941" y="515"/>
                    <a:pt x="1913" y="508"/>
                  </a:cubicBezTo>
                  <a:cubicBezTo>
                    <a:pt x="1887" y="506"/>
                    <a:pt x="1862" y="502"/>
                    <a:pt x="1834" y="497"/>
                  </a:cubicBezTo>
                  <a:cubicBezTo>
                    <a:pt x="1613" y="457"/>
                    <a:pt x="1405" y="345"/>
                    <a:pt x="1247" y="185"/>
                  </a:cubicBezTo>
                  <a:cubicBezTo>
                    <a:pt x="1198" y="133"/>
                    <a:pt x="1136" y="73"/>
                    <a:pt x="1086" y="5"/>
                  </a:cubicBezTo>
                  <a:cubicBezTo>
                    <a:pt x="1005" y="26"/>
                    <a:pt x="849" y="50"/>
                    <a:pt x="786" y="76"/>
                  </a:cubicBezTo>
                  <a:cubicBezTo>
                    <a:pt x="761" y="82"/>
                    <a:pt x="733" y="93"/>
                    <a:pt x="707" y="106"/>
                  </a:cubicBezTo>
                  <a:cubicBezTo>
                    <a:pt x="589" y="170"/>
                    <a:pt x="253" y="457"/>
                    <a:pt x="0" y="697"/>
                  </a:cubicBezTo>
                  <a:cubicBezTo>
                    <a:pt x="159" y="859"/>
                    <a:pt x="315" y="1022"/>
                    <a:pt x="467" y="1191"/>
                  </a:cubicBezTo>
                  <a:cubicBezTo>
                    <a:pt x="540" y="1271"/>
                    <a:pt x="617" y="1346"/>
                    <a:pt x="697" y="1418"/>
                  </a:cubicBezTo>
                  <a:cubicBezTo>
                    <a:pt x="746" y="1350"/>
                    <a:pt x="797" y="1273"/>
                    <a:pt x="851" y="1196"/>
                  </a:cubicBezTo>
                  <a:cubicBezTo>
                    <a:pt x="924" y="1992"/>
                    <a:pt x="1031" y="2913"/>
                    <a:pt x="1031" y="2913"/>
                  </a:cubicBezTo>
                  <a:cubicBezTo>
                    <a:pt x="1031" y="2913"/>
                    <a:pt x="622" y="4183"/>
                    <a:pt x="637" y="4183"/>
                  </a:cubicBezTo>
                  <a:cubicBezTo>
                    <a:pt x="764" y="4195"/>
                    <a:pt x="1367" y="4201"/>
                    <a:pt x="1970" y="4201"/>
                  </a:cubicBezTo>
                  <a:cubicBezTo>
                    <a:pt x="2573" y="4201"/>
                    <a:pt x="3176" y="4195"/>
                    <a:pt x="3303" y="4183"/>
                  </a:cubicBezTo>
                  <a:cubicBezTo>
                    <a:pt x="3318" y="4183"/>
                    <a:pt x="2903" y="2920"/>
                    <a:pt x="2909" y="2920"/>
                  </a:cubicBezTo>
                  <a:cubicBezTo>
                    <a:pt x="2913" y="2920"/>
                    <a:pt x="3018" y="1997"/>
                    <a:pt x="3091" y="1198"/>
                  </a:cubicBezTo>
                  <a:cubicBezTo>
                    <a:pt x="3142" y="1275"/>
                    <a:pt x="3194" y="1350"/>
                    <a:pt x="3241" y="1418"/>
                  </a:cubicBezTo>
                  <a:cubicBezTo>
                    <a:pt x="3320" y="1346"/>
                    <a:pt x="3399" y="1271"/>
                    <a:pt x="3472" y="1191"/>
                  </a:cubicBezTo>
                  <a:cubicBezTo>
                    <a:pt x="3624" y="1022"/>
                    <a:pt x="3781" y="859"/>
                    <a:pt x="3937" y="697"/>
                  </a:cubicBezTo>
                  <a:cubicBezTo>
                    <a:pt x="3686" y="457"/>
                    <a:pt x="3348" y="170"/>
                    <a:pt x="3230" y="106"/>
                  </a:cubicBezTo>
                  <a:cubicBezTo>
                    <a:pt x="3204" y="93"/>
                    <a:pt x="3179" y="82"/>
                    <a:pt x="3153" y="76"/>
                  </a:cubicBezTo>
                  <a:cubicBezTo>
                    <a:pt x="3085" y="48"/>
                    <a:pt x="2922" y="22"/>
                    <a:pt x="2834" y="1"/>
                  </a:cubicBezTo>
                  <a:close/>
                </a:path>
              </a:pathLst>
            </a:custGeom>
            <a:solidFill>
              <a:srgbClr val="68D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1"/>
            <p:cNvSpPr/>
            <p:nvPr/>
          </p:nvSpPr>
          <p:spPr>
            <a:xfrm>
              <a:off x="4352638" y="2963265"/>
              <a:ext cx="491686" cy="168533"/>
            </a:xfrm>
            <a:custGeom>
              <a:rect b="b" l="l" r="r" t="t"/>
              <a:pathLst>
                <a:path extrusionOk="0" h="642" w="1873">
                  <a:moveTo>
                    <a:pt x="65" y="0"/>
                  </a:moveTo>
                  <a:cubicBezTo>
                    <a:pt x="52" y="0"/>
                    <a:pt x="39" y="4"/>
                    <a:pt x="28" y="12"/>
                  </a:cubicBezTo>
                  <a:cubicBezTo>
                    <a:pt x="3" y="34"/>
                    <a:pt x="0" y="70"/>
                    <a:pt x="20" y="96"/>
                  </a:cubicBezTo>
                  <a:cubicBezTo>
                    <a:pt x="37" y="119"/>
                    <a:pt x="461" y="642"/>
                    <a:pt x="934" y="642"/>
                  </a:cubicBezTo>
                  <a:cubicBezTo>
                    <a:pt x="1410" y="642"/>
                    <a:pt x="1834" y="117"/>
                    <a:pt x="1851" y="96"/>
                  </a:cubicBezTo>
                  <a:cubicBezTo>
                    <a:pt x="1872" y="70"/>
                    <a:pt x="1868" y="34"/>
                    <a:pt x="1842" y="12"/>
                  </a:cubicBezTo>
                  <a:cubicBezTo>
                    <a:pt x="1832" y="4"/>
                    <a:pt x="1819" y="0"/>
                    <a:pt x="1807" y="0"/>
                  </a:cubicBezTo>
                  <a:cubicBezTo>
                    <a:pt x="1789" y="0"/>
                    <a:pt x="1771" y="8"/>
                    <a:pt x="1759" y="23"/>
                  </a:cubicBezTo>
                  <a:cubicBezTo>
                    <a:pt x="1755" y="27"/>
                    <a:pt x="1352" y="522"/>
                    <a:pt x="934" y="522"/>
                  </a:cubicBezTo>
                  <a:cubicBezTo>
                    <a:pt x="519" y="522"/>
                    <a:pt x="116" y="27"/>
                    <a:pt x="112" y="23"/>
                  </a:cubicBezTo>
                  <a:cubicBezTo>
                    <a:pt x="101" y="8"/>
                    <a:pt x="83" y="0"/>
                    <a:pt x="6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7" name="Google Shape;1267;p21"/>
          <p:cNvSpPr txBox="1"/>
          <p:nvPr/>
        </p:nvSpPr>
        <p:spPr>
          <a:xfrm>
            <a:off x="167575" y="874250"/>
            <a:ext cx="878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EEEE"/>
                </a:solidFill>
                <a:latin typeface="Fira Sans"/>
                <a:ea typeface="Fira Sans"/>
                <a:cs typeface="Fira Sans"/>
                <a:sym typeface="Fira Sans"/>
              </a:rPr>
              <a:t>Teacher can add class notice for all the students who are added in class.</a:t>
            </a:r>
            <a:endParaRPr>
              <a:solidFill>
                <a:srgbClr val="EEEEEE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EEEE"/>
                </a:solidFill>
                <a:latin typeface="Fira Sans"/>
                <a:ea typeface="Fira Sans"/>
                <a:cs typeface="Fira Sans"/>
                <a:sym typeface="Fira Sans"/>
              </a:rPr>
              <a:t>                     Publishing Time is also visible along with the Notice, sorted according to the time.</a:t>
            </a:r>
            <a:endParaRPr>
              <a:solidFill>
                <a:srgbClr val="EEEEEE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268" name="Google Shape;1268;p21"/>
          <p:cNvGrpSpPr/>
          <p:nvPr/>
        </p:nvGrpSpPr>
        <p:grpSpPr>
          <a:xfrm>
            <a:off x="1955042" y="1781744"/>
            <a:ext cx="327137" cy="457186"/>
            <a:chOff x="8352516" y="3526811"/>
            <a:chExt cx="457215" cy="601956"/>
          </a:xfrm>
        </p:grpSpPr>
        <p:sp>
          <p:nvSpPr>
            <p:cNvPr id="1269" name="Google Shape;1269;p21"/>
            <p:cNvSpPr/>
            <p:nvPr/>
          </p:nvSpPr>
          <p:spPr>
            <a:xfrm>
              <a:off x="8352516" y="3526811"/>
              <a:ext cx="457215" cy="601956"/>
            </a:xfrm>
            <a:custGeom>
              <a:rect b="b" l="l" r="r" t="t"/>
              <a:pathLst>
                <a:path extrusionOk="0" h="2946" w="2248">
                  <a:moveTo>
                    <a:pt x="144" y="1"/>
                  </a:moveTo>
                  <a:cubicBezTo>
                    <a:pt x="65" y="1"/>
                    <a:pt x="1" y="65"/>
                    <a:pt x="1" y="144"/>
                  </a:cubicBezTo>
                  <a:lnTo>
                    <a:pt x="1" y="2800"/>
                  </a:lnTo>
                  <a:cubicBezTo>
                    <a:pt x="1" y="2882"/>
                    <a:pt x="65" y="2946"/>
                    <a:pt x="144" y="2946"/>
                  </a:cubicBezTo>
                  <a:lnTo>
                    <a:pt x="2104" y="2946"/>
                  </a:lnTo>
                  <a:cubicBezTo>
                    <a:pt x="2183" y="2946"/>
                    <a:pt x="2248" y="2882"/>
                    <a:pt x="2248" y="2800"/>
                  </a:cubicBezTo>
                  <a:lnTo>
                    <a:pt x="2248" y="144"/>
                  </a:lnTo>
                  <a:cubicBezTo>
                    <a:pt x="2248" y="65"/>
                    <a:pt x="2183" y="1"/>
                    <a:pt x="21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1"/>
            <p:cNvSpPr/>
            <p:nvPr/>
          </p:nvSpPr>
          <p:spPr>
            <a:xfrm>
              <a:off x="8394008" y="3570129"/>
              <a:ext cx="373826" cy="515320"/>
            </a:xfrm>
            <a:custGeom>
              <a:rect b="b" l="l" r="r" t="t"/>
              <a:pathLst>
                <a:path extrusionOk="0" h="2522" w="1838">
                  <a:moveTo>
                    <a:pt x="172" y="1"/>
                  </a:moveTo>
                  <a:cubicBezTo>
                    <a:pt x="172" y="95"/>
                    <a:pt x="95" y="170"/>
                    <a:pt x="0" y="170"/>
                  </a:cubicBezTo>
                  <a:lnTo>
                    <a:pt x="0" y="2350"/>
                  </a:lnTo>
                  <a:cubicBezTo>
                    <a:pt x="95" y="2350"/>
                    <a:pt x="172" y="2428"/>
                    <a:pt x="172" y="2522"/>
                  </a:cubicBezTo>
                  <a:lnTo>
                    <a:pt x="1669" y="2522"/>
                  </a:lnTo>
                  <a:cubicBezTo>
                    <a:pt x="1669" y="2428"/>
                    <a:pt x="1746" y="2350"/>
                    <a:pt x="1838" y="2350"/>
                  </a:cubicBezTo>
                  <a:lnTo>
                    <a:pt x="1838" y="170"/>
                  </a:lnTo>
                  <a:cubicBezTo>
                    <a:pt x="1746" y="170"/>
                    <a:pt x="1669" y="95"/>
                    <a:pt x="16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1"/>
            <p:cNvSpPr/>
            <p:nvPr/>
          </p:nvSpPr>
          <p:spPr>
            <a:xfrm>
              <a:off x="8654956" y="3983695"/>
              <a:ext cx="54508" cy="64568"/>
            </a:xfrm>
            <a:custGeom>
              <a:rect b="b" l="l" r="r" t="t"/>
              <a:pathLst>
                <a:path extrusionOk="0" h="316" w="268">
                  <a:moveTo>
                    <a:pt x="0" y="1"/>
                  </a:moveTo>
                  <a:lnTo>
                    <a:pt x="0" y="316"/>
                  </a:lnTo>
                  <a:lnTo>
                    <a:pt x="133" y="245"/>
                  </a:lnTo>
                  <a:lnTo>
                    <a:pt x="268" y="316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1"/>
            <p:cNvSpPr/>
            <p:nvPr/>
          </p:nvSpPr>
          <p:spPr>
            <a:xfrm>
              <a:off x="8628719" y="3908910"/>
              <a:ext cx="106982" cy="92970"/>
            </a:xfrm>
            <a:custGeom>
              <a:rect b="b" l="l" r="r" t="t"/>
              <a:pathLst>
                <a:path extrusionOk="0" h="455" w="526">
                  <a:moveTo>
                    <a:pt x="131" y="1"/>
                  </a:moveTo>
                  <a:lnTo>
                    <a:pt x="1" y="228"/>
                  </a:lnTo>
                  <a:lnTo>
                    <a:pt x="131" y="455"/>
                  </a:lnTo>
                  <a:lnTo>
                    <a:pt x="393" y="455"/>
                  </a:lnTo>
                  <a:lnTo>
                    <a:pt x="526" y="228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1"/>
            <p:cNvSpPr/>
            <p:nvPr/>
          </p:nvSpPr>
          <p:spPr>
            <a:xfrm>
              <a:off x="8635838" y="3901963"/>
              <a:ext cx="92541" cy="107478"/>
            </a:xfrm>
            <a:custGeom>
              <a:rect b="b" l="l" r="r" t="t"/>
              <a:pathLst>
                <a:path extrusionOk="0" h="526" w="455">
                  <a:moveTo>
                    <a:pt x="227" y="0"/>
                  </a:moveTo>
                  <a:lnTo>
                    <a:pt x="0" y="131"/>
                  </a:lnTo>
                  <a:lnTo>
                    <a:pt x="0" y="394"/>
                  </a:lnTo>
                  <a:lnTo>
                    <a:pt x="227" y="525"/>
                  </a:lnTo>
                  <a:lnTo>
                    <a:pt x="454" y="394"/>
                  </a:lnTo>
                  <a:lnTo>
                    <a:pt x="454" y="13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1"/>
            <p:cNvSpPr/>
            <p:nvPr/>
          </p:nvSpPr>
          <p:spPr>
            <a:xfrm>
              <a:off x="8645804" y="3919944"/>
              <a:ext cx="72406" cy="71107"/>
            </a:xfrm>
            <a:custGeom>
              <a:rect b="b" l="l" r="r" t="t"/>
              <a:pathLst>
                <a:path extrusionOk="0" h="348" w="356">
                  <a:moveTo>
                    <a:pt x="178" y="0"/>
                  </a:moveTo>
                  <a:lnTo>
                    <a:pt x="140" y="101"/>
                  </a:lnTo>
                  <a:lnTo>
                    <a:pt x="37" y="69"/>
                  </a:lnTo>
                  <a:lnTo>
                    <a:pt x="37" y="69"/>
                  </a:lnTo>
                  <a:lnTo>
                    <a:pt x="90" y="163"/>
                  </a:lnTo>
                  <a:lnTo>
                    <a:pt x="0" y="225"/>
                  </a:lnTo>
                  <a:lnTo>
                    <a:pt x="107" y="240"/>
                  </a:lnTo>
                  <a:lnTo>
                    <a:pt x="99" y="347"/>
                  </a:lnTo>
                  <a:lnTo>
                    <a:pt x="178" y="274"/>
                  </a:lnTo>
                  <a:lnTo>
                    <a:pt x="257" y="347"/>
                  </a:lnTo>
                  <a:lnTo>
                    <a:pt x="249" y="240"/>
                  </a:lnTo>
                  <a:lnTo>
                    <a:pt x="356" y="225"/>
                  </a:lnTo>
                  <a:lnTo>
                    <a:pt x="268" y="163"/>
                  </a:lnTo>
                  <a:lnTo>
                    <a:pt x="322" y="69"/>
                  </a:lnTo>
                  <a:lnTo>
                    <a:pt x="322" y="69"/>
                  </a:lnTo>
                  <a:lnTo>
                    <a:pt x="219" y="101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1"/>
            <p:cNvSpPr/>
            <p:nvPr/>
          </p:nvSpPr>
          <p:spPr>
            <a:xfrm>
              <a:off x="8464584" y="3674338"/>
              <a:ext cx="233285" cy="16959"/>
            </a:xfrm>
            <a:custGeom>
              <a:rect b="b" l="l" r="r" t="t"/>
              <a:pathLst>
                <a:path extrusionOk="0" h="83" w="1147">
                  <a:moveTo>
                    <a:pt x="0" y="1"/>
                  </a:moveTo>
                  <a:lnTo>
                    <a:pt x="0" y="82"/>
                  </a:lnTo>
                  <a:lnTo>
                    <a:pt x="1146" y="82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1"/>
            <p:cNvSpPr/>
            <p:nvPr/>
          </p:nvSpPr>
          <p:spPr>
            <a:xfrm>
              <a:off x="8464584" y="3770169"/>
              <a:ext cx="233285" cy="16959"/>
            </a:xfrm>
            <a:custGeom>
              <a:rect b="b" l="l" r="r" t="t"/>
              <a:pathLst>
                <a:path extrusionOk="0" h="83" w="1147">
                  <a:moveTo>
                    <a:pt x="0" y="1"/>
                  </a:moveTo>
                  <a:lnTo>
                    <a:pt x="0" y="82"/>
                  </a:lnTo>
                  <a:lnTo>
                    <a:pt x="1146" y="82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1"/>
            <p:cNvSpPr/>
            <p:nvPr/>
          </p:nvSpPr>
          <p:spPr>
            <a:xfrm>
              <a:off x="8464584" y="3817983"/>
              <a:ext cx="233285" cy="16755"/>
            </a:xfrm>
            <a:custGeom>
              <a:rect b="b" l="l" r="r" t="t"/>
              <a:pathLst>
                <a:path extrusionOk="0" h="82" w="1147">
                  <a:moveTo>
                    <a:pt x="0" y="0"/>
                  </a:moveTo>
                  <a:lnTo>
                    <a:pt x="0" y="82"/>
                  </a:lnTo>
                  <a:lnTo>
                    <a:pt x="1146" y="82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1"/>
            <p:cNvSpPr/>
            <p:nvPr/>
          </p:nvSpPr>
          <p:spPr>
            <a:xfrm>
              <a:off x="8464584" y="3913814"/>
              <a:ext cx="158235" cy="16755"/>
            </a:xfrm>
            <a:custGeom>
              <a:rect b="b" l="l" r="r" t="t"/>
              <a:pathLst>
                <a:path extrusionOk="0" h="82" w="778">
                  <a:moveTo>
                    <a:pt x="0" y="0"/>
                  </a:moveTo>
                  <a:lnTo>
                    <a:pt x="0" y="82"/>
                  </a:lnTo>
                  <a:lnTo>
                    <a:pt x="778" y="82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1"/>
            <p:cNvSpPr/>
            <p:nvPr/>
          </p:nvSpPr>
          <p:spPr>
            <a:xfrm>
              <a:off x="8464584" y="3961832"/>
              <a:ext cx="158235" cy="16959"/>
            </a:xfrm>
            <a:custGeom>
              <a:rect b="b" l="l" r="r" t="t"/>
              <a:pathLst>
                <a:path extrusionOk="0" h="83" w="778">
                  <a:moveTo>
                    <a:pt x="0" y="1"/>
                  </a:moveTo>
                  <a:lnTo>
                    <a:pt x="0" y="82"/>
                  </a:lnTo>
                  <a:lnTo>
                    <a:pt x="778" y="82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1"/>
            <p:cNvSpPr/>
            <p:nvPr/>
          </p:nvSpPr>
          <p:spPr>
            <a:xfrm>
              <a:off x="8464584" y="4009645"/>
              <a:ext cx="158235" cy="16755"/>
            </a:xfrm>
            <a:custGeom>
              <a:rect b="b" l="l" r="r" t="t"/>
              <a:pathLst>
                <a:path extrusionOk="0" h="82" w="778">
                  <a:moveTo>
                    <a:pt x="0" y="0"/>
                  </a:moveTo>
                  <a:lnTo>
                    <a:pt x="0" y="82"/>
                  </a:lnTo>
                  <a:lnTo>
                    <a:pt x="778" y="82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1"/>
            <p:cNvSpPr/>
            <p:nvPr/>
          </p:nvSpPr>
          <p:spPr>
            <a:xfrm>
              <a:off x="8443635" y="3602618"/>
              <a:ext cx="274573" cy="36984"/>
            </a:xfrm>
            <a:custGeom>
              <a:rect b="b" l="l" r="r" t="t"/>
              <a:pathLst>
                <a:path extrusionOk="0" h="181" w="1350">
                  <a:moveTo>
                    <a:pt x="1" y="0"/>
                  </a:moveTo>
                  <a:lnTo>
                    <a:pt x="1" y="180"/>
                  </a:lnTo>
                  <a:lnTo>
                    <a:pt x="1350" y="180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2" name="Google Shape;128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3" name="Google Shape;1283;p21"/>
          <p:cNvSpPr txBox="1"/>
          <p:nvPr/>
        </p:nvSpPr>
        <p:spPr>
          <a:xfrm>
            <a:off x="94700" y="4710125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9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-learning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8D3E3"/>
      </a:accent1>
      <a:accent2>
        <a:srgbClr val="FF6952"/>
      </a:accent2>
      <a:accent3>
        <a:srgbClr val="845F34"/>
      </a:accent3>
      <a:accent4>
        <a:srgbClr val="4EE27A"/>
      </a:accent4>
      <a:accent5>
        <a:srgbClr val="DE9E54"/>
      </a:accent5>
      <a:accent6>
        <a:srgbClr val="FEBA63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