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1"/>
  </p:notesMasterIdLst>
  <p:sldIdLst>
    <p:sldId id="379" r:id="rId5"/>
    <p:sldId id="383" r:id="rId6"/>
    <p:sldId id="397" r:id="rId7"/>
    <p:sldId id="274" r:id="rId8"/>
    <p:sldId id="276" r:id="rId9"/>
    <p:sldId id="275" r:id="rId10"/>
    <p:sldId id="283" r:id="rId11"/>
    <p:sldId id="384" r:id="rId12"/>
    <p:sldId id="385" r:id="rId13"/>
    <p:sldId id="339" r:id="rId14"/>
    <p:sldId id="279" r:id="rId15"/>
    <p:sldId id="3188" r:id="rId16"/>
    <p:sldId id="3189" r:id="rId17"/>
    <p:sldId id="284" r:id="rId18"/>
    <p:sldId id="3190" r:id="rId19"/>
    <p:sldId id="3191" r:id="rId20"/>
  </p:sldIdLst>
  <p:sldSz cx="12192000" cy="6858000"/>
  <p:notesSz cx="6858000" cy="9144000"/>
  <p:embeddedFontLst>
    <p:embeddedFont>
      <p:font typeface="Slalom Sans" pitchFamily="2" charset="77"/>
      <p:regular r:id="rId22"/>
    </p:embeddedFont>
    <p:embeddedFont>
      <p:font typeface="Slalom Sans Bold" pitchFamily="2" charset="77"/>
      <p:bold r:id="rId23"/>
    </p:embeddedFont>
    <p:embeddedFont>
      <p:font typeface="Slalom Sans Light" pitchFamily="2" charset="77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USE" id="{32560B7E-5C9A-4B6D-A024-DB7C70BA23CC}">
          <p14:sldIdLst>
            <p14:sldId id="379"/>
          </p14:sldIdLst>
        </p14:section>
        <p14:section name="COVERS" id="{1BB7E2BE-67E5-48CC-9974-9D1BC5B763E5}">
          <p14:sldIdLst>
            <p14:sldId id="383"/>
            <p14:sldId id="397"/>
          </p14:sldIdLst>
        </p14:section>
        <p14:section name="INTRO COPYRIGHT" id="{4F0AE2C2-4F95-8647-88DB-40761E6BD3D9}">
          <p14:sldIdLst/>
        </p14:section>
        <p14:section name="OVERVIEWS &amp; INTRODUCTIONS" id="{478DAE57-6B5C-4CB1-A050-A05FEC3A838B}">
          <p14:sldIdLst/>
        </p14:section>
        <p14:section name="DIVIDERS" id="{99395293-5B5E-4D5B-AD4F-BB1D49A69BF3}">
          <p14:sldIdLst/>
        </p14:section>
        <p14:section name="ABOUT SLALOM/BUILD" id="{E76DC10B-4A61-0D43-B77F-E0A1BE507857}">
          <p14:sldIdLst>
            <p14:sldId id="274"/>
            <p14:sldId id="276"/>
            <p14:sldId id="275"/>
            <p14:sldId id="283"/>
            <p14:sldId id="384"/>
            <p14:sldId id="385"/>
            <p14:sldId id="339"/>
            <p14:sldId id="279"/>
            <p14:sldId id="3188"/>
            <p14:sldId id="3189"/>
          </p14:sldIdLst>
        </p14:section>
        <p14:section name="CONTENT" id="{2C7A89F7-0AD6-44BD-8CB5-49862C017157}">
          <p14:sldIdLst>
            <p14:sldId id="284"/>
            <p14:sldId id="3190"/>
            <p14:sldId id="3191"/>
          </p14:sldIdLst>
        </p14:section>
        <p14:section name="QUOTES" id="{958916C4-5744-A941-B87E-B6ABAD937118}">
          <p14:sldIdLst/>
        </p14:section>
        <p14:section name="CHARTS &amp; GRAPHS" id="{2650375F-B497-4845-9BBE-3629AB3A5D3C}">
          <p14:sldIdLst/>
        </p14:section>
        <p14:section name="MAPS" id="{E518C9F6-8524-064A-9586-091398D9213C}">
          <p14:sldIdLst/>
        </p14:section>
        <p14:section name="TIMELINES" id="{652F3E2C-E5D3-BF41-8919-BB73264C7BAA}">
          <p14:sldIdLst/>
        </p14:section>
        <p14:section name="STORYTELLING" id="{EB16EDCE-63FD-0546-98F3-48B21C71AB9B}">
          <p14:sldIdLst/>
        </p14:section>
        <p14:section name="SPRO" id="{34AC2222-5DEF-4785-9FA9-5099303D806A}">
          <p14:sldIdLst/>
        </p14:section>
        <p14:section name="SLALOM / SLALOM BUILD" id="{1C055AE2-5682-45A6-B2D7-3792026B88EC}">
          <p14:sldIdLst/>
        </p14:section>
        <p14:section name="CLOSING &amp; COPYRIGHTS" id="{B73D0EDE-9D48-654E-9C22-DAE3E8CEC626}">
          <p14:sldIdLst/>
        </p14:section>
        <p14:section name="ICONS" id="{22C9D341-AA1F-4191-80BF-E4C8BA6DA5CA}">
          <p14:sldIdLst/>
        </p14:section>
        <p14:section name="LOGO LOCKUPS" id="{FAE0B10F-74B7-5C46-86B4-6E7AF599FB31}">
          <p14:sldIdLst/>
        </p14:section>
      </p14:sectionLst>
    </p:ext>
    <p:ext uri="{EFAFB233-063F-42B5-8137-9DF3F51BA10A}">
      <p15:sldGuideLst xmlns:p15="http://schemas.microsoft.com/office/powerpoint/2012/main">
        <p15:guide id="3" orient="horz" pos="2112" userDrawn="1">
          <p15:clr>
            <a:srgbClr val="A4A3A4"/>
          </p15:clr>
        </p15:guide>
        <p15:guide id="4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Knutson" initials="MK" lastIdx="2" clrIdx="0">
    <p:extLst>
      <p:ext uri="{19B8F6BF-5375-455C-9EA6-DF929625EA0E}">
        <p15:presenceInfo xmlns:p15="http://schemas.microsoft.com/office/powerpoint/2012/main" userId="S::molly.knutson@slalom.com::a70fdf9a-906a-4588-ae45-1e9dae09af34" providerId="AD"/>
      </p:ext>
    </p:extLst>
  </p:cmAuthor>
  <p:cmAuthor id="2" name="Kerry Rosellini" initials="KR" lastIdx="33" clrIdx="1">
    <p:extLst>
      <p:ext uri="{19B8F6BF-5375-455C-9EA6-DF929625EA0E}">
        <p15:presenceInfo xmlns:p15="http://schemas.microsoft.com/office/powerpoint/2012/main" userId="S::kerry.rosellini@slalom.com::1109f01c-a9ef-46b6-b2d9-ea5eb1dad21e" providerId="AD"/>
      </p:ext>
    </p:extLst>
  </p:cmAuthor>
  <p:cmAuthor id="3" name="Evan Dull" initials="ED" lastIdx="3" clrIdx="2">
    <p:extLst>
      <p:ext uri="{19B8F6BF-5375-455C-9EA6-DF929625EA0E}">
        <p15:presenceInfo xmlns:p15="http://schemas.microsoft.com/office/powerpoint/2012/main" userId="S::evan.dull@slalom.com::2abcf3d6-83c5-4483-a2e5-01ef6fcc0d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EB4536"/>
    <a:srgbClr val="C61F36"/>
    <a:srgbClr val="E0DDD9"/>
    <a:srgbClr val="09091C"/>
    <a:srgbClr val="1BE1F2"/>
    <a:srgbClr val="ECECEC"/>
    <a:srgbClr val="7098A4"/>
    <a:srgbClr val="EB9027"/>
    <a:srgbClr val="E9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/>
    <p:restoredTop sz="96327"/>
  </p:normalViewPr>
  <p:slideViewPr>
    <p:cSldViewPr snapToGrid="0">
      <p:cViewPr varScale="1">
        <p:scale>
          <a:sx n="128" d="100"/>
          <a:sy n="128" d="100"/>
        </p:scale>
        <p:origin x="256" y="176"/>
      </p:cViewPr>
      <p:guideLst>
        <p:guide orient="horz" pos="211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lalom Sans Light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lalom Sans Light" pitchFamily="2" charset="77"/>
              </a:defRPr>
            </a:lvl1pPr>
          </a:lstStyle>
          <a:p>
            <a:fld id="{8F5E64C8-9D9E-4CF5-AA89-8B029B5028BE}" type="datetimeFigureOut">
              <a:rPr lang="en-GB" smtClean="0"/>
              <a:pPr/>
              <a:t>09/11/2021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lalom Sans Light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lalom Sans Light" pitchFamily="2" charset="77"/>
              </a:defRPr>
            </a:lvl1pPr>
          </a:lstStyle>
          <a:p>
            <a:fld id="{C808EFC2-4632-4E01-92E9-1642575513B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20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©2021 Slalom, LLC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9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hird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151977" y="0"/>
            <a:ext cx="5040023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370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8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ourt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22479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765898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2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256032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GB" sz="1800" b="1" baseline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0DA58-BC13-FD45-AC38-4C7561C7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A8789-ECA5-154D-A5A3-C1959585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6051F-C00B-EE4A-BCE9-17B6D83B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151BDA-5372-B543-B3DF-751015BC73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75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73823703-1C8A-9443-A8BB-5CAA5AFA61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9911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A5404B8-CDC3-0049-A387-A11C26176E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37946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2F6CDDE-F371-034D-92D5-2C1CEDC7BF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21875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9270F3-415A-A747-A765-D79D84ECCA6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29910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A15E3C8-4B29-6E4C-A195-D1A6A2F8CE4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37946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2181E5D8-DA79-7F46-9F57-6B034FF44D8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1875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6445F49E-CE65-4A4D-92A6-C6307BD6DD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29910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EEE3F9DB-EB9C-BE4F-823B-531877B81F5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237946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1F77D564-9108-AB40-8DD3-23D1F6FEE5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21875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D040AF5-EB9A-084C-BDA7-CCD5375FBFD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29910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908DD8D-7B9A-A14C-BB7C-594BDD68A24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37946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0848EB05-1277-4241-9AC1-B019C29756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21875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310FA1B-E0C8-E84F-AC76-8CE15783E24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9910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6BC7121-4F04-324D-82DD-B62FC97BC9F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37946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11446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68B37E5-C47B-1641-9A35-83B5916C2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06955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EB84A92-0FA9-4942-941F-81B8958462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0741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F39D087-1DC6-3E46-87E9-485A71B342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05505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AF75F10-360C-DF47-B2BA-BB8A53920B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3539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57A78F6F-2FE5-AC44-9924-DCBFA03D448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06955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58B94BC4-2D82-5641-B93D-B4542C8230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60741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A79B6033-59A8-F046-8FE6-5B57579A63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5505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33008A81-607B-6849-A0CB-72AC505EBAD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03539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60EBC7C-5BE1-5A4D-B786-5AEA322444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6476B0B4-A6CB-7844-893F-4D11F4DD7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7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927F4-05E8-D342-8268-0975D9C269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" y="719137"/>
            <a:ext cx="1638301" cy="1638301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1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irlc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EB84A92-0FA9-4942-941F-81B8958462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70862" y="-2596215"/>
            <a:ext cx="5775624" cy="584643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60EBC7C-5BE1-5A4D-B786-5AEA322444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2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205538" y="1079500"/>
            <a:ext cx="5373687" cy="5168900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B38CDB-0EF0-3A45-A43C-F01C0A1442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2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9"/>
            <a:ext cx="10969625" cy="1939090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703DFA4D-2E1A-FD43-A649-6257A7870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72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8"/>
            <a:ext cx="2575817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1" name="Chart Placeholder 7"/>
          <p:cNvSpPr>
            <a:spLocks noGrp="1"/>
          </p:cNvSpPr>
          <p:nvPr>
            <p:ph type="chart" sz="quarter" idx="14" hasCustomPrompt="1"/>
          </p:nvPr>
        </p:nvSpPr>
        <p:spPr>
          <a:xfrm>
            <a:off x="3436492" y="2159088"/>
            <a:ext cx="254696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2" name="Chart Placeholder 7"/>
          <p:cNvSpPr>
            <a:spLocks noGrp="1"/>
          </p:cNvSpPr>
          <p:nvPr>
            <p:ph type="chart" sz="quarter" idx="15" hasCustomPrompt="1"/>
          </p:nvPr>
        </p:nvSpPr>
        <p:spPr>
          <a:xfrm>
            <a:off x="6234366" y="2159088"/>
            <a:ext cx="254712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3" name="Chart Placeholder 7"/>
          <p:cNvSpPr>
            <a:spLocks noGrp="1"/>
          </p:cNvSpPr>
          <p:nvPr>
            <p:ph type="chart" sz="quarter" idx="16" hasCustomPrompt="1"/>
          </p:nvPr>
        </p:nvSpPr>
        <p:spPr>
          <a:xfrm>
            <a:off x="9032240" y="2159088"/>
            <a:ext cx="254728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0CEC0A5-7F25-A548-9739-2306DA0BFC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 background">
    <p:bg>
      <p:bgPr>
        <a:solidFill>
          <a:srgbClr val="090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70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8"/>
            <a:ext cx="10969625" cy="3418679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EF85BDC-4735-F64E-B956-A6CE8158F7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1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13" b="1" i="0">
                <a:solidFill>
                  <a:srgbClr val="58595B"/>
                </a:solidFill>
                <a:latin typeface="Slalom Sans Bold" panose="00000500000000000000" pitchFamily="50" charset="0"/>
                <a:cs typeface="Slalom Sans Bold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7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- Dark blue background">
    <p:bg>
      <p:bgPr>
        <a:solidFill>
          <a:srgbClr val="090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Build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AC621AF-13F9-CA48-9E6E-5E651C3C2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100" y="540205"/>
            <a:ext cx="1638299" cy="3185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0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Build - Dark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A9F39-F5C7-6A41-9AA4-7D0B6F739B8E}"/>
              </a:ext>
            </a:extLst>
          </p:cNvPr>
          <p:cNvSpPr txBox="1"/>
          <p:nvPr userDrawn="1"/>
        </p:nvSpPr>
        <p:spPr>
          <a:xfrm>
            <a:off x="7338447" y="-480447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endParaRPr lang="en-US" sz="1600" err="1">
              <a:latin typeface="Slalom Sans Light" panose="000004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B90202-AF53-8645-9B6F-7C03FF1AB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100" y="540205"/>
            <a:ext cx="1638298" cy="3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243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object 3"/>
          <p:cNvSpPr/>
          <p:nvPr userDrawn="1"/>
        </p:nvSpPr>
        <p:spPr>
          <a:xfrm>
            <a:off x="0" y="652"/>
            <a:ext cx="12192000" cy="3428348"/>
          </a:xfrm>
          <a:custGeom>
            <a:avLst/>
            <a:gdLst/>
            <a:ahLst/>
            <a:cxnLst/>
            <a:rect l="l" t="t" r="r" b="b"/>
            <a:pathLst>
              <a:path w="20104100" h="5654675">
                <a:moveTo>
                  <a:pt x="20104099" y="0"/>
                </a:moveTo>
                <a:lnTo>
                  <a:pt x="0" y="0"/>
                </a:lnTo>
                <a:lnTo>
                  <a:pt x="0" y="5654278"/>
                </a:lnTo>
                <a:lnTo>
                  <a:pt x="20104099" y="5654278"/>
                </a:lnTo>
                <a:lnTo>
                  <a:pt x="20104099" y="0"/>
                </a:lnTo>
                <a:close/>
              </a:path>
            </a:pathLst>
          </a:custGeom>
          <a:solidFill>
            <a:srgbClr val="09091C"/>
          </a:solidFill>
        </p:spPr>
        <p:txBody>
          <a:bodyPr wrap="square" lIns="0" tIns="0" rIns="0" bIns="0" rtlCol="0"/>
          <a:lstStyle/>
          <a:p>
            <a:endParaRPr sz="66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E47DC-FFF8-4743-BA47-162E531CE6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ourt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497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426102" y="0"/>
            <a:ext cx="3765898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518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19401"/>
            <a:ext cx="10972800" cy="312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62968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30689"/>
            <a:ext cx="3276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800" dirty="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4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49" r:id="rId3"/>
    <p:sldLayoutId id="2147483650" r:id="rId4"/>
    <p:sldLayoutId id="2147483664" r:id="rId5"/>
    <p:sldLayoutId id="2147483665" r:id="rId6"/>
    <p:sldLayoutId id="2147483657" r:id="rId7"/>
    <p:sldLayoutId id="2147483655" r:id="rId8"/>
    <p:sldLayoutId id="2147483658" r:id="rId9"/>
    <p:sldLayoutId id="2147483660" r:id="rId10"/>
    <p:sldLayoutId id="2147483659" r:id="rId11"/>
    <p:sldLayoutId id="2147483656" r:id="rId12"/>
    <p:sldLayoutId id="2147483670" r:id="rId13"/>
    <p:sldLayoutId id="2147483661" r:id="rId14"/>
    <p:sldLayoutId id="2147483671" r:id="rId15"/>
    <p:sldLayoutId id="2147483662" r:id="rId16"/>
    <p:sldLayoutId id="2147483666" r:id="rId17"/>
    <p:sldLayoutId id="2147483667" r:id="rId18"/>
    <p:sldLayoutId id="2147483668" r:id="rId19"/>
    <p:sldLayoutId id="2147483669" r:id="rId20"/>
    <p:sldLayoutId id="214748368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000" spc="-10" baseline="0">
          <a:solidFill>
            <a:schemeClr val="accent2"/>
          </a:solidFill>
          <a:latin typeface="Slalom Sans Bold" panose="000008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1800" kern="1200" baseline="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+mj-lt"/>
        <a:buAutoNum type="arabi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U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U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81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384" userDrawn="1">
          <p15:clr>
            <a:srgbClr val="F26B43"/>
          </p15:clr>
        </p15:guide>
        <p15:guide id="5" orient="horz" pos="3936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pos="960" userDrawn="1">
          <p15:clr>
            <a:srgbClr val="F26B43"/>
          </p15:clr>
        </p15:guide>
        <p15:guide id="8" pos="1416" userDrawn="1">
          <p15:clr>
            <a:srgbClr val="F26B43"/>
          </p15:clr>
        </p15:guide>
        <p15:guide id="9" pos="1560" userDrawn="1">
          <p15:clr>
            <a:srgbClr val="F26B43"/>
          </p15:clr>
        </p15:guide>
        <p15:guide id="10" pos="1992" userDrawn="1">
          <p15:clr>
            <a:srgbClr val="F26B43"/>
          </p15:clr>
        </p15:guide>
        <p15:guide id="11" pos="2136" userDrawn="1">
          <p15:clr>
            <a:srgbClr val="F26B43"/>
          </p15:clr>
        </p15:guide>
        <p15:guide id="12" pos="2592" userDrawn="1">
          <p15:clr>
            <a:srgbClr val="F26B43"/>
          </p15:clr>
        </p15:guide>
        <p15:guide id="13" pos="2712" userDrawn="1">
          <p15:clr>
            <a:srgbClr val="F26B43"/>
          </p15:clr>
        </p15:guide>
        <p15:guide id="14" pos="3168" userDrawn="1">
          <p15:clr>
            <a:srgbClr val="F26B43"/>
          </p15:clr>
        </p15:guide>
        <p15:guide id="15" pos="3312" userDrawn="1">
          <p15:clr>
            <a:srgbClr val="F26B43"/>
          </p15:clr>
        </p15:guide>
        <p15:guide id="16" pos="3768" userDrawn="1">
          <p15:clr>
            <a:srgbClr val="F26B43"/>
          </p15:clr>
        </p15:guide>
        <p15:guide id="17" pos="3912" userDrawn="1">
          <p15:clr>
            <a:srgbClr val="F26B43"/>
          </p15:clr>
        </p15:guide>
        <p15:guide id="18" pos="4344" userDrawn="1">
          <p15:clr>
            <a:srgbClr val="F26B43"/>
          </p15:clr>
        </p15:guide>
        <p15:guide id="19" pos="4488" userDrawn="1">
          <p15:clr>
            <a:srgbClr val="F26B43"/>
          </p15:clr>
        </p15:guide>
        <p15:guide id="20" pos="4944" userDrawn="1">
          <p15:clr>
            <a:srgbClr val="F26B43"/>
          </p15:clr>
        </p15:guide>
        <p15:guide id="21" pos="5088" userDrawn="1">
          <p15:clr>
            <a:srgbClr val="F26B43"/>
          </p15:clr>
        </p15:guide>
        <p15:guide id="22" pos="5520" userDrawn="1">
          <p15:clr>
            <a:srgbClr val="F26B43"/>
          </p15:clr>
        </p15:guide>
        <p15:guide id="23" pos="5664" userDrawn="1">
          <p15:clr>
            <a:srgbClr val="F26B43"/>
          </p15:clr>
        </p15:guide>
        <p15:guide id="24" pos="6120" userDrawn="1">
          <p15:clr>
            <a:srgbClr val="F26B43"/>
          </p15:clr>
        </p15:guide>
        <p15:guide id="25" pos="6264" userDrawn="1">
          <p15:clr>
            <a:srgbClr val="F26B43"/>
          </p15:clr>
        </p15:guide>
        <p15:guide id="26" pos="6696" userDrawn="1">
          <p15:clr>
            <a:srgbClr val="F26B43"/>
          </p15:clr>
        </p15:guide>
        <p15:guide id="27" pos="6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object 2"/>
          <p:cNvSpPr txBox="1"/>
          <p:nvPr/>
        </p:nvSpPr>
        <p:spPr>
          <a:xfrm>
            <a:off x="601741" y="4195046"/>
            <a:ext cx="5382370" cy="990411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 marR="3080">
              <a:lnSpc>
                <a:spcPct val="130000"/>
              </a:lnSpc>
            </a:pPr>
            <a:r>
              <a:rPr lang="en-US" sz="16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 </a:t>
            </a:r>
            <a:endParaRPr lang="en-US" sz="16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01741" y="1028428"/>
            <a:ext cx="2560559" cy="20769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>
              <a:spcBef>
                <a:spcPts val="55"/>
              </a:spcBef>
            </a:pPr>
            <a:r>
              <a:rPr lang="en-US" sz="1304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10 November 2021</a:t>
            </a:r>
            <a:endParaRPr sz="1304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611784" y="1344502"/>
            <a:ext cx="9086147" cy="2162331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 marR="21945" indent="2310">
              <a:spcBef>
                <a:spcPts val="55"/>
              </a:spcBef>
            </a:pPr>
            <a:r>
              <a:rPr lang="en-US" sz="7003" b="1" spc="-150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Selling CI/CD</a:t>
            </a:r>
          </a:p>
          <a:p>
            <a:pPr marL="7700" marR="21945" indent="2310">
              <a:spcBef>
                <a:spcPts val="55"/>
              </a:spcBef>
            </a:pPr>
            <a:r>
              <a:rPr lang="en-US" sz="7003" b="1" spc="-150" dirty="0" err="1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UdaPeople</a:t>
            </a:r>
            <a:endParaRPr sz="7003" b="1" spc="-150" dirty="0">
              <a:latin typeface="Slalom Sans Bold" pitchFamily="2" charset="0"/>
              <a:cs typeface="Slalo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7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9A1D7F2C-6376-294E-B177-068D4A83FC7C}"/>
              </a:ext>
            </a:extLst>
          </p:cNvPr>
          <p:cNvSpPr txBox="1">
            <a:spLocks/>
          </p:cNvSpPr>
          <p:nvPr/>
        </p:nvSpPr>
        <p:spPr>
          <a:xfrm>
            <a:off x="601741" y="962815"/>
            <a:ext cx="3351091" cy="153088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000"/>
              </a:lnSpc>
              <a:spcBef>
                <a:spcPts val="58"/>
              </a:spcBef>
            </a:pPr>
            <a:r>
              <a:rPr lang="en-US" sz="3300" spc="0" dirty="0">
                <a:solidFill>
                  <a:schemeClr val="tx1"/>
                </a:solidFill>
              </a:rPr>
              <a:t>Setting the  standard for  partnership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8F80706-FAE8-BB40-B6B7-D8B557F5F75E}"/>
              </a:ext>
            </a:extLst>
          </p:cNvPr>
          <p:cNvSpPr txBox="1"/>
          <p:nvPr/>
        </p:nvSpPr>
        <p:spPr>
          <a:xfrm>
            <a:off x="601741" y="3081040"/>
            <a:ext cx="2570494" cy="937641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>
              <a:lnSpc>
                <a:spcPct val="130000"/>
              </a:lnSpc>
            </a:pPr>
            <a:r>
              <a:rPr lang="en-US" sz="1200" dirty="0">
                <a:latin typeface="Slalom Sans Light" pitchFamily="2" charset="77"/>
                <a:cs typeface="SlalomSans-Light"/>
              </a:rPr>
              <a:t>We partner with </a:t>
            </a:r>
            <a:r>
              <a:rPr sz="1200" dirty="0">
                <a:latin typeface="Slalom Sans Light" pitchFamily="2" charset="77"/>
                <a:cs typeface="SlalomSans-Light"/>
              </a:rPr>
              <a:t>over </a:t>
            </a:r>
            <a:r>
              <a:rPr lang="en-US" sz="1200" dirty="0">
                <a:latin typeface="Slalom Sans Light" pitchFamily="2" charset="77"/>
                <a:cs typeface="SlalomSans-Light"/>
              </a:rPr>
              <a:t>400 of the  world’s leading solution providers  to create extraordinary results for  your business.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9A29D12-2497-774E-BF64-A70DE7B828DE}"/>
              </a:ext>
            </a:extLst>
          </p:cNvPr>
          <p:cNvSpPr txBox="1"/>
          <p:nvPr/>
        </p:nvSpPr>
        <p:spPr>
          <a:xfrm>
            <a:off x="8063164" y="1608665"/>
            <a:ext cx="95131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3,030+</a:t>
            </a:r>
            <a:endParaRPr lang="en-US"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537772D-4D70-7F4D-9292-D931B0B78D51}"/>
              </a:ext>
            </a:extLst>
          </p:cNvPr>
          <p:cNvSpPr txBox="1"/>
          <p:nvPr/>
        </p:nvSpPr>
        <p:spPr>
          <a:xfrm>
            <a:off x="9283456" y="1608665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750+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  <a:endParaRPr sz="10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8FE99EE-E377-AF4E-BCD8-309814C57ADF}"/>
              </a:ext>
            </a:extLst>
          </p:cNvPr>
          <p:cNvSpPr txBox="1"/>
          <p:nvPr/>
        </p:nvSpPr>
        <p:spPr>
          <a:xfrm>
            <a:off x="10503750" y="1608665"/>
            <a:ext cx="955548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950+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  <a:endParaRPr sz="10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1EBAA00-EFD9-7741-9867-3A1BB9088C9B}"/>
              </a:ext>
            </a:extLst>
          </p:cNvPr>
          <p:cNvSpPr txBox="1"/>
          <p:nvPr/>
        </p:nvSpPr>
        <p:spPr>
          <a:xfrm>
            <a:off x="8063164" y="3513170"/>
            <a:ext cx="910502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190+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09097B3-D0AE-6440-A0FC-4A475E95070B}"/>
              </a:ext>
            </a:extLst>
          </p:cNvPr>
          <p:cNvSpPr txBox="1"/>
          <p:nvPr/>
        </p:nvSpPr>
        <p:spPr>
          <a:xfrm>
            <a:off x="9283456" y="3513170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90+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6ACFD6BC-CF00-BE4D-8FEE-A28589ACA434}"/>
              </a:ext>
            </a:extLst>
          </p:cNvPr>
          <p:cNvSpPr txBox="1"/>
          <p:nvPr/>
        </p:nvSpPr>
        <p:spPr>
          <a:xfrm>
            <a:off x="10503750" y="3513170"/>
            <a:ext cx="1001362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600+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6EA94E46-1FA0-224A-AB4B-E4123BA52683}"/>
              </a:ext>
            </a:extLst>
          </p:cNvPr>
          <p:cNvSpPr txBox="1"/>
          <p:nvPr/>
        </p:nvSpPr>
        <p:spPr>
          <a:xfrm>
            <a:off x="4332453" y="1608665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1,730+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  <a:endParaRPr sz="10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EEB59D45-58E2-014E-B4DB-FA842AF2F7F7}"/>
              </a:ext>
            </a:extLst>
          </p:cNvPr>
          <p:cNvSpPr txBox="1"/>
          <p:nvPr/>
        </p:nvSpPr>
        <p:spPr>
          <a:xfrm>
            <a:off x="5552746" y="1608665"/>
            <a:ext cx="95131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550+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  <a:endParaRPr sz="10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BA02D14E-0C25-3D44-8461-19D75CC9B00C}"/>
              </a:ext>
            </a:extLst>
          </p:cNvPr>
          <p:cNvSpPr txBox="1"/>
          <p:nvPr/>
        </p:nvSpPr>
        <p:spPr>
          <a:xfrm>
            <a:off x="6773038" y="1608665"/>
            <a:ext cx="980335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1,600+</a:t>
            </a:r>
            <a:endParaRPr lang="en-US"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13855C40-DD3D-2B42-B97D-A7FD48106B29}"/>
              </a:ext>
            </a:extLst>
          </p:cNvPr>
          <p:cNvSpPr txBox="1"/>
          <p:nvPr/>
        </p:nvSpPr>
        <p:spPr>
          <a:xfrm>
            <a:off x="4332452" y="3513170"/>
            <a:ext cx="989042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315+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B25EB1ED-4CDE-574B-96F4-DCD42CA8E9F7}"/>
              </a:ext>
            </a:extLst>
          </p:cNvPr>
          <p:cNvSpPr txBox="1"/>
          <p:nvPr/>
        </p:nvSpPr>
        <p:spPr>
          <a:xfrm>
            <a:off x="5552746" y="3513170"/>
            <a:ext cx="716469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115+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DC7025F0-5457-0346-B0D8-53A0B721EFFE}"/>
              </a:ext>
            </a:extLst>
          </p:cNvPr>
          <p:cNvSpPr txBox="1"/>
          <p:nvPr/>
        </p:nvSpPr>
        <p:spPr>
          <a:xfrm>
            <a:off x="6773039" y="3513170"/>
            <a:ext cx="71069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175+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C225F171-85CB-424F-9EF4-5A35179DF47F}"/>
              </a:ext>
            </a:extLst>
          </p:cNvPr>
          <p:cNvSpPr txBox="1"/>
          <p:nvPr/>
        </p:nvSpPr>
        <p:spPr>
          <a:xfrm>
            <a:off x="4332453" y="5322449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2,920+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ED98DA4-4FE5-3E4A-9978-301A4569F770}"/>
              </a:ext>
            </a:extLst>
          </p:cNvPr>
          <p:cNvSpPr txBox="1"/>
          <p:nvPr/>
        </p:nvSpPr>
        <p:spPr>
          <a:xfrm>
            <a:off x="5552746" y="5322449"/>
            <a:ext cx="95131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820+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893F8CDC-E3D4-5A43-8DDC-B97324161643}"/>
              </a:ext>
            </a:extLst>
          </p:cNvPr>
          <p:cNvSpPr txBox="1"/>
          <p:nvPr/>
        </p:nvSpPr>
        <p:spPr>
          <a:xfrm>
            <a:off x="6773039" y="5322449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850+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23" name="object 52">
            <a:extLst>
              <a:ext uri="{FF2B5EF4-FFF2-40B4-BE49-F238E27FC236}">
                <a16:creationId xmlns:a16="http://schemas.microsoft.com/office/drawing/2014/main" id="{D064D54D-10FC-344C-9EFD-BDFF985126C9}"/>
              </a:ext>
            </a:extLst>
          </p:cNvPr>
          <p:cNvSpPr/>
          <p:nvPr/>
        </p:nvSpPr>
        <p:spPr>
          <a:xfrm>
            <a:off x="4340152" y="1733874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24" name="object 53">
            <a:extLst>
              <a:ext uri="{FF2B5EF4-FFF2-40B4-BE49-F238E27FC236}">
                <a16:creationId xmlns:a16="http://schemas.microsoft.com/office/drawing/2014/main" id="{2851B38B-F30E-7E4E-A691-C6830232F03B}"/>
              </a:ext>
            </a:extLst>
          </p:cNvPr>
          <p:cNvSpPr/>
          <p:nvPr/>
        </p:nvSpPr>
        <p:spPr>
          <a:xfrm>
            <a:off x="4340152" y="3639172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25" name="object 54">
            <a:extLst>
              <a:ext uri="{FF2B5EF4-FFF2-40B4-BE49-F238E27FC236}">
                <a16:creationId xmlns:a16="http://schemas.microsoft.com/office/drawing/2014/main" id="{5DF754E9-36D3-7A4F-9F27-D2F3659A49DF}"/>
              </a:ext>
            </a:extLst>
          </p:cNvPr>
          <p:cNvSpPr/>
          <p:nvPr/>
        </p:nvSpPr>
        <p:spPr>
          <a:xfrm>
            <a:off x="4340152" y="5431662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26" name="object 55">
            <a:extLst>
              <a:ext uri="{FF2B5EF4-FFF2-40B4-BE49-F238E27FC236}">
                <a16:creationId xmlns:a16="http://schemas.microsoft.com/office/drawing/2014/main" id="{17D5501E-7796-DE49-991D-68EB0BCE4810}"/>
              </a:ext>
            </a:extLst>
          </p:cNvPr>
          <p:cNvSpPr/>
          <p:nvPr/>
        </p:nvSpPr>
        <p:spPr>
          <a:xfrm>
            <a:off x="8070863" y="1733874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27" name="object 56">
            <a:extLst>
              <a:ext uri="{FF2B5EF4-FFF2-40B4-BE49-F238E27FC236}">
                <a16:creationId xmlns:a16="http://schemas.microsoft.com/office/drawing/2014/main" id="{E48FB8B9-C866-AE4F-A5DB-59BB0AB9C55B}"/>
              </a:ext>
            </a:extLst>
          </p:cNvPr>
          <p:cNvSpPr/>
          <p:nvPr/>
        </p:nvSpPr>
        <p:spPr>
          <a:xfrm>
            <a:off x="8070863" y="3639172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1" name="object 56">
            <a:extLst>
              <a:ext uri="{FF2B5EF4-FFF2-40B4-BE49-F238E27FC236}">
                <a16:creationId xmlns:a16="http://schemas.microsoft.com/office/drawing/2014/main" id="{3561951E-7E8F-9E42-B6EA-4F82A6AC6123}"/>
              </a:ext>
            </a:extLst>
          </p:cNvPr>
          <p:cNvSpPr/>
          <p:nvPr/>
        </p:nvSpPr>
        <p:spPr>
          <a:xfrm>
            <a:off x="8070857" y="5433700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F549E7-CCCC-F441-A7E4-5458FD4615A2}"/>
              </a:ext>
            </a:extLst>
          </p:cNvPr>
          <p:cNvGrpSpPr/>
          <p:nvPr/>
        </p:nvGrpSpPr>
        <p:grpSpPr>
          <a:xfrm>
            <a:off x="4334912" y="1126899"/>
            <a:ext cx="694634" cy="413469"/>
            <a:chOff x="4334912" y="1126899"/>
            <a:chExt cx="694634" cy="413469"/>
          </a:xfrm>
        </p:grpSpPr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7EB440A7-A96F-AA4A-819E-F9F98FB5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990" y="1126899"/>
              <a:ext cx="175313" cy="215004"/>
            </a:xfrm>
            <a:custGeom>
              <a:avLst/>
              <a:gdLst>
                <a:gd name="T0" fmla="*/ 133 w 233"/>
                <a:gd name="T1" fmla="*/ 120 h 285"/>
                <a:gd name="T2" fmla="*/ 101 w 233"/>
                <a:gd name="T3" fmla="*/ 118 h 285"/>
                <a:gd name="T4" fmla="*/ 27 w 233"/>
                <a:gd name="T5" fmla="*/ 142 h 285"/>
                <a:gd name="T6" fmla="*/ 0 w 233"/>
                <a:gd name="T7" fmla="*/ 204 h 285"/>
                <a:gd name="T8" fmla="*/ 22 w 233"/>
                <a:gd name="T9" fmla="*/ 262 h 285"/>
                <a:gd name="T10" fmla="*/ 83 w 233"/>
                <a:gd name="T11" fmla="*/ 284 h 285"/>
                <a:gd name="T12" fmla="*/ 172 w 233"/>
                <a:gd name="T13" fmla="*/ 242 h 285"/>
                <a:gd name="T14" fmla="*/ 182 w 233"/>
                <a:gd name="T15" fmla="*/ 261 h 285"/>
                <a:gd name="T16" fmla="*/ 191 w 233"/>
                <a:gd name="T17" fmla="*/ 275 h 285"/>
                <a:gd name="T18" fmla="*/ 200 w 233"/>
                <a:gd name="T19" fmla="*/ 279 h 285"/>
                <a:gd name="T20" fmla="*/ 207 w 233"/>
                <a:gd name="T21" fmla="*/ 276 h 285"/>
                <a:gd name="T22" fmla="*/ 227 w 233"/>
                <a:gd name="T23" fmla="*/ 263 h 285"/>
                <a:gd name="T24" fmla="*/ 232 w 233"/>
                <a:gd name="T25" fmla="*/ 254 h 285"/>
                <a:gd name="T26" fmla="*/ 230 w 233"/>
                <a:gd name="T27" fmla="*/ 247 h 285"/>
                <a:gd name="T28" fmla="*/ 220 w 233"/>
                <a:gd name="T29" fmla="*/ 225 h 285"/>
                <a:gd name="T30" fmla="*/ 217 w 233"/>
                <a:gd name="T31" fmla="*/ 199 h 285"/>
                <a:gd name="T32" fmla="*/ 216 w 233"/>
                <a:gd name="T33" fmla="*/ 199 h 285"/>
                <a:gd name="T34" fmla="*/ 216 w 233"/>
                <a:gd name="T35" fmla="*/ 100 h 285"/>
                <a:gd name="T36" fmla="*/ 191 w 233"/>
                <a:gd name="T37" fmla="*/ 25 h 285"/>
                <a:gd name="T38" fmla="*/ 113 w 233"/>
                <a:gd name="T39" fmla="*/ 0 h 285"/>
                <a:gd name="T40" fmla="*/ 66 w 233"/>
                <a:gd name="T41" fmla="*/ 6 h 285"/>
                <a:gd name="T42" fmla="*/ 27 w 233"/>
                <a:gd name="T43" fmla="*/ 20 h 285"/>
                <a:gd name="T44" fmla="*/ 19 w 233"/>
                <a:gd name="T45" fmla="*/ 26 h 285"/>
                <a:gd name="T46" fmla="*/ 17 w 233"/>
                <a:gd name="T47" fmla="*/ 37 h 285"/>
                <a:gd name="T48" fmla="*/ 17 w 233"/>
                <a:gd name="T49" fmla="*/ 52 h 285"/>
                <a:gd name="T50" fmla="*/ 23 w 233"/>
                <a:gd name="T51" fmla="*/ 61 h 285"/>
                <a:gd name="T52" fmla="*/ 29 w 233"/>
                <a:gd name="T53" fmla="*/ 60 h 285"/>
                <a:gd name="T54" fmla="*/ 39 w 233"/>
                <a:gd name="T55" fmla="*/ 56 h 285"/>
                <a:gd name="T56" fmla="*/ 72 w 233"/>
                <a:gd name="T57" fmla="*/ 45 h 285"/>
                <a:gd name="T58" fmla="*/ 106 w 233"/>
                <a:gd name="T59" fmla="*/ 41 h 285"/>
                <a:gd name="T60" fmla="*/ 155 w 233"/>
                <a:gd name="T61" fmla="*/ 55 h 285"/>
                <a:gd name="T62" fmla="*/ 169 w 233"/>
                <a:gd name="T63" fmla="*/ 103 h 285"/>
                <a:gd name="T64" fmla="*/ 169 w 233"/>
                <a:gd name="T65" fmla="*/ 126 h 285"/>
                <a:gd name="T66" fmla="*/ 133 w 233"/>
                <a:gd name="T67" fmla="*/ 120 h 285"/>
                <a:gd name="T68" fmla="*/ 169 w 233"/>
                <a:gd name="T69" fmla="*/ 162 h 285"/>
                <a:gd name="T70" fmla="*/ 169 w 233"/>
                <a:gd name="T71" fmla="*/ 175 h 285"/>
                <a:gd name="T72" fmla="*/ 166 w 233"/>
                <a:gd name="T73" fmla="*/ 202 h 285"/>
                <a:gd name="T74" fmla="*/ 155 w 233"/>
                <a:gd name="T75" fmla="*/ 221 h 285"/>
                <a:gd name="T76" fmla="*/ 126 w 233"/>
                <a:gd name="T77" fmla="*/ 240 h 285"/>
                <a:gd name="T78" fmla="*/ 95 w 233"/>
                <a:gd name="T79" fmla="*/ 246 h 285"/>
                <a:gd name="T80" fmla="*/ 63 w 233"/>
                <a:gd name="T81" fmla="*/ 234 h 285"/>
                <a:gd name="T82" fmla="*/ 52 w 233"/>
                <a:gd name="T83" fmla="*/ 202 h 285"/>
                <a:gd name="T84" fmla="*/ 67 w 233"/>
                <a:gd name="T85" fmla="*/ 166 h 285"/>
                <a:gd name="T86" fmla="*/ 112 w 233"/>
                <a:gd name="T87" fmla="*/ 155 h 285"/>
                <a:gd name="T88" fmla="*/ 141 w 233"/>
                <a:gd name="T89" fmla="*/ 157 h 285"/>
                <a:gd name="T90" fmla="*/ 169 w 233"/>
                <a:gd name="T91" fmla="*/ 16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" h="285">
                  <a:moveTo>
                    <a:pt x="133" y="120"/>
                  </a:moveTo>
                  <a:cubicBezTo>
                    <a:pt x="123" y="119"/>
                    <a:pt x="112" y="118"/>
                    <a:pt x="101" y="118"/>
                  </a:cubicBezTo>
                  <a:cubicBezTo>
                    <a:pt x="70" y="118"/>
                    <a:pt x="45" y="126"/>
                    <a:pt x="27" y="142"/>
                  </a:cubicBezTo>
                  <a:cubicBezTo>
                    <a:pt x="8" y="158"/>
                    <a:pt x="0" y="178"/>
                    <a:pt x="0" y="204"/>
                  </a:cubicBezTo>
                  <a:cubicBezTo>
                    <a:pt x="0" y="228"/>
                    <a:pt x="7" y="248"/>
                    <a:pt x="22" y="262"/>
                  </a:cubicBezTo>
                  <a:cubicBezTo>
                    <a:pt x="37" y="277"/>
                    <a:pt x="57" y="283"/>
                    <a:pt x="83" y="284"/>
                  </a:cubicBezTo>
                  <a:cubicBezTo>
                    <a:pt x="118" y="284"/>
                    <a:pt x="148" y="270"/>
                    <a:pt x="172" y="242"/>
                  </a:cubicBezTo>
                  <a:cubicBezTo>
                    <a:pt x="175" y="250"/>
                    <a:pt x="178" y="255"/>
                    <a:pt x="182" y="261"/>
                  </a:cubicBezTo>
                  <a:cubicBezTo>
                    <a:pt x="185" y="266"/>
                    <a:pt x="188" y="270"/>
                    <a:pt x="191" y="275"/>
                  </a:cubicBezTo>
                  <a:cubicBezTo>
                    <a:pt x="194" y="278"/>
                    <a:pt x="198" y="279"/>
                    <a:pt x="200" y="279"/>
                  </a:cubicBezTo>
                  <a:cubicBezTo>
                    <a:pt x="202" y="279"/>
                    <a:pt x="205" y="278"/>
                    <a:pt x="207" y="276"/>
                  </a:cubicBezTo>
                  <a:lnTo>
                    <a:pt x="227" y="263"/>
                  </a:lnTo>
                  <a:cubicBezTo>
                    <a:pt x="231" y="260"/>
                    <a:pt x="232" y="256"/>
                    <a:pt x="232" y="254"/>
                  </a:cubicBezTo>
                  <a:cubicBezTo>
                    <a:pt x="232" y="252"/>
                    <a:pt x="231" y="250"/>
                    <a:pt x="230" y="247"/>
                  </a:cubicBezTo>
                  <a:cubicBezTo>
                    <a:pt x="226" y="239"/>
                    <a:pt x="222" y="231"/>
                    <a:pt x="220" y="225"/>
                  </a:cubicBezTo>
                  <a:cubicBezTo>
                    <a:pt x="218" y="218"/>
                    <a:pt x="217" y="209"/>
                    <a:pt x="217" y="199"/>
                  </a:cubicBezTo>
                  <a:lnTo>
                    <a:pt x="216" y="199"/>
                  </a:lnTo>
                  <a:lnTo>
                    <a:pt x="216" y="100"/>
                  </a:lnTo>
                  <a:cubicBezTo>
                    <a:pt x="216" y="67"/>
                    <a:pt x="207" y="42"/>
                    <a:pt x="191" y="25"/>
                  </a:cubicBezTo>
                  <a:cubicBezTo>
                    <a:pt x="175" y="9"/>
                    <a:pt x="149" y="0"/>
                    <a:pt x="113" y="0"/>
                  </a:cubicBezTo>
                  <a:cubicBezTo>
                    <a:pt x="96" y="0"/>
                    <a:pt x="81" y="3"/>
                    <a:pt x="66" y="6"/>
                  </a:cubicBezTo>
                  <a:cubicBezTo>
                    <a:pt x="51" y="9"/>
                    <a:pt x="38" y="14"/>
                    <a:pt x="27" y="20"/>
                  </a:cubicBezTo>
                  <a:cubicBezTo>
                    <a:pt x="23" y="22"/>
                    <a:pt x="20" y="24"/>
                    <a:pt x="19" y="26"/>
                  </a:cubicBezTo>
                  <a:cubicBezTo>
                    <a:pt x="18" y="28"/>
                    <a:pt x="17" y="32"/>
                    <a:pt x="17" y="37"/>
                  </a:cubicBezTo>
                  <a:lnTo>
                    <a:pt x="17" y="52"/>
                  </a:lnTo>
                  <a:cubicBezTo>
                    <a:pt x="17" y="58"/>
                    <a:pt x="19" y="61"/>
                    <a:pt x="23" y="61"/>
                  </a:cubicBezTo>
                  <a:cubicBezTo>
                    <a:pt x="24" y="61"/>
                    <a:pt x="26" y="61"/>
                    <a:pt x="29" y="60"/>
                  </a:cubicBezTo>
                  <a:cubicBezTo>
                    <a:pt x="31" y="59"/>
                    <a:pt x="34" y="58"/>
                    <a:pt x="39" y="56"/>
                  </a:cubicBezTo>
                  <a:cubicBezTo>
                    <a:pt x="50" y="52"/>
                    <a:pt x="61" y="49"/>
                    <a:pt x="72" y="45"/>
                  </a:cubicBezTo>
                  <a:cubicBezTo>
                    <a:pt x="83" y="42"/>
                    <a:pt x="95" y="41"/>
                    <a:pt x="106" y="41"/>
                  </a:cubicBezTo>
                  <a:cubicBezTo>
                    <a:pt x="129" y="41"/>
                    <a:pt x="145" y="45"/>
                    <a:pt x="155" y="55"/>
                  </a:cubicBezTo>
                  <a:cubicBezTo>
                    <a:pt x="164" y="65"/>
                    <a:pt x="169" y="81"/>
                    <a:pt x="169" y="103"/>
                  </a:cubicBezTo>
                  <a:lnTo>
                    <a:pt x="169" y="126"/>
                  </a:lnTo>
                  <a:cubicBezTo>
                    <a:pt x="156" y="125"/>
                    <a:pt x="145" y="123"/>
                    <a:pt x="133" y="120"/>
                  </a:cubicBezTo>
                  <a:close/>
                  <a:moveTo>
                    <a:pt x="169" y="162"/>
                  </a:moveTo>
                  <a:lnTo>
                    <a:pt x="169" y="175"/>
                  </a:lnTo>
                  <a:cubicBezTo>
                    <a:pt x="169" y="186"/>
                    <a:pt x="168" y="194"/>
                    <a:pt x="166" y="202"/>
                  </a:cubicBezTo>
                  <a:cubicBezTo>
                    <a:pt x="163" y="209"/>
                    <a:pt x="160" y="216"/>
                    <a:pt x="155" y="221"/>
                  </a:cubicBezTo>
                  <a:cubicBezTo>
                    <a:pt x="146" y="230"/>
                    <a:pt x="137" y="237"/>
                    <a:pt x="126" y="240"/>
                  </a:cubicBezTo>
                  <a:cubicBezTo>
                    <a:pt x="115" y="243"/>
                    <a:pt x="105" y="246"/>
                    <a:pt x="95" y="246"/>
                  </a:cubicBezTo>
                  <a:cubicBezTo>
                    <a:pt x="81" y="246"/>
                    <a:pt x="70" y="242"/>
                    <a:pt x="63" y="234"/>
                  </a:cubicBezTo>
                  <a:cubicBezTo>
                    <a:pt x="55" y="226"/>
                    <a:pt x="52" y="216"/>
                    <a:pt x="52" y="202"/>
                  </a:cubicBezTo>
                  <a:cubicBezTo>
                    <a:pt x="52" y="187"/>
                    <a:pt x="57" y="174"/>
                    <a:pt x="67" y="166"/>
                  </a:cubicBezTo>
                  <a:cubicBezTo>
                    <a:pt x="77" y="157"/>
                    <a:pt x="92" y="155"/>
                    <a:pt x="112" y="155"/>
                  </a:cubicBezTo>
                  <a:cubicBezTo>
                    <a:pt x="122" y="155"/>
                    <a:pt x="131" y="156"/>
                    <a:pt x="141" y="157"/>
                  </a:cubicBezTo>
                  <a:cubicBezTo>
                    <a:pt x="151" y="158"/>
                    <a:pt x="160" y="160"/>
                    <a:pt x="169" y="162"/>
                  </a:cubicBezTo>
                  <a:close/>
                </a:path>
              </a:pathLst>
            </a:custGeom>
            <a:solidFill>
              <a:srgbClr val="262E3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5B508EA-385F-4749-8668-EB56DAF08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226" y="1133514"/>
              <a:ext cx="274547" cy="205080"/>
            </a:xfrm>
            <a:custGeom>
              <a:avLst/>
              <a:gdLst>
                <a:gd name="T0" fmla="*/ 81 w 368"/>
                <a:gd name="T1" fmla="*/ 267 h 272"/>
                <a:gd name="T2" fmla="*/ 93 w 368"/>
                <a:gd name="T3" fmla="*/ 270 h 272"/>
                <a:gd name="T4" fmla="*/ 119 w 368"/>
                <a:gd name="T5" fmla="*/ 270 h 272"/>
                <a:gd name="T6" fmla="*/ 130 w 368"/>
                <a:gd name="T7" fmla="*/ 267 h 272"/>
                <a:gd name="T8" fmla="*/ 136 w 368"/>
                <a:gd name="T9" fmla="*/ 255 h 272"/>
                <a:gd name="T10" fmla="*/ 183 w 368"/>
                <a:gd name="T11" fmla="*/ 60 h 272"/>
                <a:gd name="T12" fmla="*/ 229 w 368"/>
                <a:gd name="T13" fmla="*/ 256 h 272"/>
                <a:gd name="T14" fmla="*/ 234 w 368"/>
                <a:gd name="T15" fmla="*/ 268 h 272"/>
                <a:gd name="T16" fmla="*/ 246 w 368"/>
                <a:gd name="T17" fmla="*/ 271 h 272"/>
                <a:gd name="T18" fmla="*/ 272 w 368"/>
                <a:gd name="T19" fmla="*/ 271 h 272"/>
                <a:gd name="T20" fmla="*/ 283 w 368"/>
                <a:gd name="T21" fmla="*/ 268 h 272"/>
                <a:gd name="T22" fmla="*/ 290 w 368"/>
                <a:gd name="T23" fmla="*/ 256 h 272"/>
                <a:gd name="T24" fmla="*/ 364 w 368"/>
                <a:gd name="T25" fmla="*/ 21 h 272"/>
                <a:gd name="T26" fmla="*/ 366 w 368"/>
                <a:gd name="T27" fmla="*/ 14 h 272"/>
                <a:gd name="T28" fmla="*/ 367 w 368"/>
                <a:gd name="T29" fmla="*/ 9 h 272"/>
                <a:gd name="T30" fmla="*/ 359 w 368"/>
                <a:gd name="T31" fmla="*/ 1 h 272"/>
                <a:gd name="T32" fmla="*/ 332 w 368"/>
                <a:gd name="T33" fmla="*/ 1 h 272"/>
                <a:gd name="T34" fmla="*/ 320 w 368"/>
                <a:gd name="T35" fmla="*/ 4 h 272"/>
                <a:gd name="T36" fmla="*/ 313 w 368"/>
                <a:gd name="T37" fmla="*/ 16 h 272"/>
                <a:gd name="T38" fmla="*/ 260 w 368"/>
                <a:gd name="T39" fmla="*/ 219 h 272"/>
                <a:gd name="T40" fmla="*/ 213 w 368"/>
                <a:gd name="T41" fmla="*/ 16 h 272"/>
                <a:gd name="T42" fmla="*/ 207 w 368"/>
                <a:gd name="T43" fmla="*/ 4 h 272"/>
                <a:gd name="T44" fmla="*/ 196 w 368"/>
                <a:gd name="T45" fmla="*/ 1 h 272"/>
                <a:gd name="T46" fmla="*/ 171 w 368"/>
                <a:gd name="T47" fmla="*/ 1 h 272"/>
                <a:gd name="T48" fmla="*/ 159 w 368"/>
                <a:gd name="T49" fmla="*/ 4 h 272"/>
                <a:gd name="T50" fmla="*/ 154 w 368"/>
                <a:gd name="T51" fmla="*/ 16 h 272"/>
                <a:gd name="T52" fmla="*/ 106 w 368"/>
                <a:gd name="T53" fmla="*/ 216 h 272"/>
                <a:gd name="T54" fmla="*/ 55 w 368"/>
                <a:gd name="T55" fmla="*/ 15 h 272"/>
                <a:gd name="T56" fmla="*/ 49 w 368"/>
                <a:gd name="T57" fmla="*/ 3 h 272"/>
                <a:gd name="T58" fmla="*/ 37 w 368"/>
                <a:gd name="T59" fmla="*/ 0 h 272"/>
                <a:gd name="T60" fmla="*/ 7 w 368"/>
                <a:gd name="T61" fmla="*/ 0 h 272"/>
                <a:gd name="T62" fmla="*/ 0 w 368"/>
                <a:gd name="T63" fmla="*/ 8 h 272"/>
                <a:gd name="T64" fmla="*/ 3 w 368"/>
                <a:gd name="T65" fmla="*/ 19 h 272"/>
                <a:gd name="T66" fmla="*/ 74 w 368"/>
                <a:gd name="T67" fmla="*/ 254 h 272"/>
                <a:gd name="T68" fmla="*/ 81 w 368"/>
                <a:gd name="T69" fmla="*/ 26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8" h="272">
                  <a:moveTo>
                    <a:pt x="81" y="267"/>
                  </a:moveTo>
                  <a:cubicBezTo>
                    <a:pt x="83" y="269"/>
                    <a:pt x="88" y="270"/>
                    <a:pt x="93" y="270"/>
                  </a:cubicBezTo>
                  <a:lnTo>
                    <a:pt x="119" y="270"/>
                  </a:lnTo>
                  <a:cubicBezTo>
                    <a:pt x="124" y="270"/>
                    <a:pt x="128" y="269"/>
                    <a:pt x="130" y="267"/>
                  </a:cubicBezTo>
                  <a:cubicBezTo>
                    <a:pt x="133" y="264"/>
                    <a:pt x="135" y="260"/>
                    <a:pt x="136" y="255"/>
                  </a:cubicBezTo>
                  <a:lnTo>
                    <a:pt x="183" y="60"/>
                  </a:lnTo>
                  <a:lnTo>
                    <a:pt x="229" y="256"/>
                  </a:lnTo>
                  <a:cubicBezTo>
                    <a:pt x="230" y="262"/>
                    <a:pt x="232" y="266"/>
                    <a:pt x="234" y="268"/>
                  </a:cubicBezTo>
                  <a:cubicBezTo>
                    <a:pt x="236" y="270"/>
                    <a:pt x="241" y="271"/>
                    <a:pt x="246" y="271"/>
                  </a:cubicBezTo>
                  <a:lnTo>
                    <a:pt x="272" y="271"/>
                  </a:lnTo>
                  <a:cubicBezTo>
                    <a:pt x="277" y="271"/>
                    <a:pt x="281" y="270"/>
                    <a:pt x="283" y="268"/>
                  </a:cubicBezTo>
                  <a:cubicBezTo>
                    <a:pt x="286" y="266"/>
                    <a:pt x="288" y="262"/>
                    <a:pt x="290" y="256"/>
                  </a:cubicBezTo>
                  <a:lnTo>
                    <a:pt x="364" y="21"/>
                  </a:lnTo>
                  <a:cubicBezTo>
                    <a:pt x="365" y="18"/>
                    <a:pt x="366" y="16"/>
                    <a:pt x="366" y="14"/>
                  </a:cubicBezTo>
                  <a:cubicBezTo>
                    <a:pt x="366" y="12"/>
                    <a:pt x="367" y="11"/>
                    <a:pt x="367" y="9"/>
                  </a:cubicBezTo>
                  <a:cubicBezTo>
                    <a:pt x="367" y="3"/>
                    <a:pt x="364" y="1"/>
                    <a:pt x="359" y="1"/>
                  </a:cubicBezTo>
                  <a:lnTo>
                    <a:pt x="332" y="1"/>
                  </a:lnTo>
                  <a:cubicBezTo>
                    <a:pt x="326" y="1"/>
                    <a:pt x="322" y="2"/>
                    <a:pt x="320" y="4"/>
                  </a:cubicBezTo>
                  <a:cubicBezTo>
                    <a:pt x="318" y="6"/>
                    <a:pt x="316" y="10"/>
                    <a:pt x="313" y="16"/>
                  </a:cubicBezTo>
                  <a:lnTo>
                    <a:pt x="260" y="219"/>
                  </a:lnTo>
                  <a:lnTo>
                    <a:pt x="213" y="16"/>
                  </a:lnTo>
                  <a:cubicBezTo>
                    <a:pt x="212" y="11"/>
                    <a:pt x="210" y="6"/>
                    <a:pt x="207" y="4"/>
                  </a:cubicBezTo>
                  <a:cubicBezTo>
                    <a:pt x="205" y="2"/>
                    <a:pt x="201" y="1"/>
                    <a:pt x="196" y="1"/>
                  </a:cubicBezTo>
                  <a:lnTo>
                    <a:pt x="171" y="1"/>
                  </a:lnTo>
                  <a:cubicBezTo>
                    <a:pt x="166" y="1"/>
                    <a:pt x="161" y="2"/>
                    <a:pt x="159" y="4"/>
                  </a:cubicBezTo>
                  <a:cubicBezTo>
                    <a:pt x="157" y="6"/>
                    <a:pt x="155" y="10"/>
                    <a:pt x="154" y="16"/>
                  </a:cubicBezTo>
                  <a:lnTo>
                    <a:pt x="106" y="216"/>
                  </a:lnTo>
                  <a:lnTo>
                    <a:pt x="55" y="15"/>
                  </a:lnTo>
                  <a:cubicBezTo>
                    <a:pt x="53" y="10"/>
                    <a:pt x="52" y="5"/>
                    <a:pt x="49" y="3"/>
                  </a:cubicBezTo>
                  <a:cubicBezTo>
                    <a:pt x="47" y="1"/>
                    <a:pt x="43" y="0"/>
                    <a:pt x="37" y="0"/>
                  </a:cubicBezTo>
                  <a:lnTo>
                    <a:pt x="7" y="0"/>
                  </a:lnTo>
                  <a:cubicBezTo>
                    <a:pt x="2" y="0"/>
                    <a:pt x="0" y="3"/>
                    <a:pt x="0" y="8"/>
                  </a:cubicBezTo>
                  <a:cubicBezTo>
                    <a:pt x="0" y="10"/>
                    <a:pt x="1" y="14"/>
                    <a:pt x="3" y="19"/>
                  </a:cubicBezTo>
                  <a:lnTo>
                    <a:pt x="74" y="254"/>
                  </a:lnTo>
                  <a:cubicBezTo>
                    <a:pt x="77" y="260"/>
                    <a:pt x="79" y="264"/>
                    <a:pt x="81" y="267"/>
                  </a:cubicBezTo>
                </a:path>
              </a:pathLst>
            </a:custGeom>
            <a:solidFill>
              <a:srgbClr val="262E3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75333285-B785-7B4C-840E-9DA1700EC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310" y="1126899"/>
              <a:ext cx="152158" cy="215004"/>
            </a:xfrm>
            <a:custGeom>
              <a:avLst/>
              <a:gdLst>
                <a:gd name="T0" fmla="*/ 134 w 203"/>
                <a:gd name="T1" fmla="*/ 236 h 287"/>
                <a:gd name="T2" fmla="*/ 90 w 203"/>
                <a:gd name="T3" fmla="*/ 246 h 287"/>
                <a:gd name="T4" fmla="*/ 54 w 203"/>
                <a:gd name="T5" fmla="*/ 242 h 287"/>
                <a:gd name="T6" fmla="*/ 21 w 203"/>
                <a:gd name="T7" fmla="*/ 232 h 287"/>
                <a:gd name="T8" fmla="*/ 13 w 203"/>
                <a:gd name="T9" fmla="*/ 228 h 287"/>
                <a:gd name="T10" fmla="*/ 8 w 203"/>
                <a:gd name="T11" fmla="*/ 227 h 287"/>
                <a:gd name="T12" fmla="*/ 0 w 203"/>
                <a:gd name="T13" fmla="*/ 237 h 287"/>
                <a:gd name="T14" fmla="*/ 0 w 203"/>
                <a:gd name="T15" fmla="*/ 252 h 287"/>
                <a:gd name="T16" fmla="*/ 3 w 203"/>
                <a:gd name="T17" fmla="*/ 261 h 287"/>
                <a:gd name="T18" fmla="*/ 12 w 203"/>
                <a:gd name="T19" fmla="*/ 269 h 287"/>
                <a:gd name="T20" fmla="*/ 47 w 203"/>
                <a:gd name="T21" fmla="*/ 281 h 287"/>
                <a:gd name="T22" fmla="*/ 95 w 203"/>
                <a:gd name="T23" fmla="*/ 286 h 287"/>
                <a:gd name="T24" fmla="*/ 138 w 203"/>
                <a:gd name="T25" fmla="*/ 280 h 287"/>
                <a:gd name="T26" fmla="*/ 172 w 203"/>
                <a:gd name="T27" fmla="*/ 263 h 287"/>
                <a:gd name="T28" fmla="*/ 194 w 203"/>
                <a:gd name="T29" fmla="*/ 236 h 287"/>
                <a:gd name="T30" fmla="*/ 202 w 203"/>
                <a:gd name="T31" fmla="*/ 201 h 287"/>
                <a:gd name="T32" fmla="*/ 188 w 203"/>
                <a:gd name="T33" fmla="*/ 158 h 287"/>
                <a:gd name="T34" fmla="*/ 141 w 203"/>
                <a:gd name="T35" fmla="*/ 129 h 287"/>
                <a:gd name="T36" fmla="*/ 98 w 203"/>
                <a:gd name="T37" fmla="*/ 115 h 287"/>
                <a:gd name="T38" fmla="*/ 65 w 203"/>
                <a:gd name="T39" fmla="*/ 98 h 287"/>
                <a:gd name="T40" fmla="*/ 56 w 203"/>
                <a:gd name="T41" fmla="*/ 76 h 287"/>
                <a:gd name="T42" fmla="*/ 70 w 203"/>
                <a:gd name="T43" fmla="*/ 50 h 287"/>
                <a:gd name="T44" fmla="*/ 111 w 203"/>
                <a:gd name="T45" fmla="*/ 41 h 287"/>
                <a:gd name="T46" fmla="*/ 168 w 203"/>
                <a:gd name="T47" fmla="*/ 53 h 287"/>
                <a:gd name="T48" fmla="*/ 180 w 203"/>
                <a:gd name="T49" fmla="*/ 56 h 287"/>
                <a:gd name="T50" fmla="*/ 188 w 203"/>
                <a:gd name="T51" fmla="*/ 47 h 287"/>
                <a:gd name="T52" fmla="*/ 188 w 203"/>
                <a:gd name="T53" fmla="*/ 33 h 287"/>
                <a:gd name="T54" fmla="*/ 184 w 203"/>
                <a:gd name="T55" fmla="*/ 23 h 287"/>
                <a:gd name="T56" fmla="*/ 176 w 203"/>
                <a:gd name="T57" fmla="*/ 15 h 287"/>
                <a:gd name="T58" fmla="*/ 163 w 203"/>
                <a:gd name="T59" fmla="*/ 10 h 287"/>
                <a:gd name="T60" fmla="*/ 146 w 203"/>
                <a:gd name="T61" fmla="*/ 5 h 287"/>
                <a:gd name="T62" fmla="*/ 127 w 203"/>
                <a:gd name="T63" fmla="*/ 2 h 287"/>
                <a:gd name="T64" fmla="*/ 106 w 203"/>
                <a:gd name="T65" fmla="*/ 0 h 287"/>
                <a:gd name="T66" fmla="*/ 68 w 203"/>
                <a:gd name="T67" fmla="*/ 6 h 287"/>
                <a:gd name="T68" fmla="*/ 36 w 203"/>
                <a:gd name="T69" fmla="*/ 22 h 287"/>
                <a:gd name="T70" fmla="*/ 14 w 203"/>
                <a:gd name="T71" fmla="*/ 47 h 287"/>
                <a:gd name="T72" fmla="*/ 6 w 203"/>
                <a:gd name="T73" fmla="*/ 80 h 287"/>
                <a:gd name="T74" fmla="*/ 21 w 203"/>
                <a:gd name="T75" fmla="*/ 124 h 287"/>
                <a:gd name="T76" fmla="*/ 69 w 203"/>
                <a:gd name="T77" fmla="*/ 155 h 287"/>
                <a:gd name="T78" fmla="*/ 113 w 203"/>
                <a:gd name="T79" fmla="*/ 169 h 287"/>
                <a:gd name="T80" fmla="*/ 144 w 203"/>
                <a:gd name="T81" fmla="*/ 185 h 287"/>
                <a:gd name="T82" fmla="*/ 152 w 203"/>
                <a:gd name="T83" fmla="*/ 206 h 287"/>
                <a:gd name="T84" fmla="*/ 134 w 203"/>
                <a:gd name="T85" fmla="*/ 23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3" h="287">
                  <a:moveTo>
                    <a:pt x="134" y="236"/>
                  </a:moveTo>
                  <a:cubicBezTo>
                    <a:pt x="123" y="242"/>
                    <a:pt x="108" y="246"/>
                    <a:pt x="90" y="246"/>
                  </a:cubicBezTo>
                  <a:cubicBezTo>
                    <a:pt x="79" y="246"/>
                    <a:pt x="67" y="245"/>
                    <a:pt x="54" y="242"/>
                  </a:cubicBezTo>
                  <a:cubicBezTo>
                    <a:pt x="42" y="240"/>
                    <a:pt x="30" y="236"/>
                    <a:pt x="21" y="232"/>
                  </a:cubicBezTo>
                  <a:cubicBezTo>
                    <a:pt x="18" y="231"/>
                    <a:pt x="15" y="230"/>
                    <a:pt x="13" y="228"/>
                  </a:cubicBezTo>
                  <a:cubicBezTo>
                    <a:pt x="11" y="227"/>
                    <a:pt x="10" y="227"/>
                    <a:pt x="8" y="227"/>
                  </a:cubicBezTo>
                  <a:cubicBezTo>
                    <a:pt x="4" y="227"/>
                    <a:pt x="0" y="231"/>
                    <a:pt x="0" y="237"/>
                  </a:cubicBezTo>
                  <a:lnTo>
                    <a:pt x="0" y="252"/>
                  </a:lnTo>
                  <a:cubicBezTo>
                    <a:pt x="0" y="255"/>
                    <a:pt x="1" y="257"/>
                    <a:pt x="3" y="261"/>
                  </a:cubicBezTo>
                  <a:cubicBezTo>
                    <a:pt x="4" y="264"/>
                    <a:pt x="7" y="266"/>
                    <a:pt x="12" y="269"/>
                  </a:cubicBezTo>
                  <a:cubicBezTo>
                    <a:pt x="20" y="273"/>
                    <a:pt x="31" y="278"/>
                    <a:pt x="47" y="281"/>
                  </a:cubicBezTo>
                  <a:cubicBezTo>
                    <a:pt x="62" y="284"/>
                    <a:pt x="79" y="286"/>
                    <a:pt x="95" y="286"/>
                  </a:cubicBezTo>
                  <a:cubicBezTo>
                    <a:pt x="110" y="286"/>
                    <a:pt x="125" y="284"/>
                    <a:pt x="138" y="280"/>
                  </a:cubicBezTo>
                  <a:cubicBezTo>
                    <a:pt x="151" y="276"/>
                    <a:pt x="163" y="270"/>
                    <a:pt x="172" y="263"/>
                  </a:cubicBezTo>
                  <a:cubicBezTo>
                    <a:pt x="181" y="255"/>
                    <a:pt x="189" y="247"/>
                    <a:pt x="194" y="236"/>
                  </a:cubicBezTo>
                  <a:cubicBezTo>
                    <a:pt x="199" y="225"/>
                    <a:pt x="202" y="214"/>
                    <a:pt x="202" y="201"/>
                  </a:cubicBezTo>
                  <a:cubicBezTo>
                    <a:pt x="202" y="185"/>
                    <a:pt x="197" y="171"/>
                    <a:pt x="188" y="158"/>
                  </a:cubicBezTo>
                  <a:cubicBezTo>
                    <a:pt x="178" y="145"/>
                    <a:pt x="163" y="135"/>
                    <a:pt x="141" y="129"/>
                  </a:cubicBezTo>
                  <a:lnTo>
                    <a:pt x="98" y="115"/>
                  </a:lnTo>
                  <a:cubicBezTo>
                    <a:pt x="82" y="110"/>
                    <a:pt x="71" y="104"/>
                    <a:pt x="65" y="98"/>
                  </a:cubicBezTo>
                  <a:cubicBezTo>
                    <a:pt x="58" y="93"/>
                    <a:pt x="56" y="85"/>
                    <a:pt x="56" y="76"/>
                  </a:cubicBezTo>
                  <a:cubicBezTo>
                    <a:pt x="56" y="64"/>
                    <a:pt x="61" y="55"/>
                    <a:pt x="70" y="50"/>
                  </a:cubicBezTo>
                  <a:cubicBezTo>
                    <a:pt x="80" y="44"/>
                    <a:pt x="93" y="41"/>
                    <a:pt x="111" y="41"/>
                  </a:cubicBezTo>
                  <a:cubicBezTo>
                    <a:pt x="132" y="41"/>
                    <a:pt x="151" y="45"/>
                    <a:pt x="168" y="53"/>
                  </a:cubicBezTo>
                  <a:cubicBezTo>
                    <a:pt x="174" y="55"/>
                    <a:pt x="177" y="56"/>
                    <a:pt x="180" y="56"/>
                  </a:cubicBezTo>
                  <a:cubicBezTo>
                    <a:pt x="184" y="56"/>
                    <a:pt x="188" y="53"/>
                    <a:pt x="188" y="47"/>
                  </a:cubicBezTo>
                  <a:lnTo>
                    <a:pt x="188" y="33"/>
                  </a:lnTo>
                  <a:cubicBezTo>
                    <a:pt x="188" y="28"/>
                    <a:pt x="187" y="25"/>
                    <a:pt x="184" y="23"/>
                  </a:cubicBezTo>
                  <a:cubicBezTo>
                    <a:pt x="182" y="20"/>
                    <a:pt x="179" y="17"/>
                    <a:pt x="176" y="15"/>
                  </a:cubicBezTo>
                  <a:cubicBezTo>
                    <a:pt x="173" y="12"/>
                    <a:pt x="168" y="12"/>
                    <a:pt x="163" y="10"/>
                  </a:cubicBezTo>
                  <a:cubicBezTo>
                    <a:pt x="158" y="8"/>
                    <a:pt x="152" y="7"/>
                    <a:pt x="146" y="5"/>
                  </a:cubicBezTo>
                  <a:cubicBezTo>
                    <a:pt x="140" y="4"/>
                    <a:pt x="133" y="3"/>
                    <a:pt x="127" y="2"/>
                  </a:cubicBezTo>
                  <a:cubicBezTo>
                    <a:pt x="120" y="0"/>
                    <a:pt x="113" y="0"/>
                    <a:pt x="106" y="0"/>
                  </a:cubicBezTo>
                  <a:cubicBezTo>
                    <a:pt x="93" y="0"/>
                    <a:pt x="81" y="2"/>
                    <a:pt x="68" y="6"/>
                  </a:cubicBezTo>
                  <a:cubicBezTo>
                    <a:pt x="56" y="9"/>
                    <a:pt x="45" y="14"/>
                    <a:pt x="36" y="22"/>
                  </a:cubicBezTo>
                  <a:cubicBezTo>
                    <a:pt x="26" y="28"/>
                    <a:pt x="20" y="37"/>
                    <a:pt x="14" y="47"/>
                  </a:cubicBezTo>
                  <a:cubicBezTo>
                    <a:pt x="9" y="56"/>
                    <a:pt x="6" y="68"/>
                    <a:pt x="6" y="80"/>
                  </a:cubicBezTo>
                  <a:cubicBezTo>
                    <a:pt x="6" y="96"/>
                    <a:pt x="11" y="111"/>
                    <a:pt x="21" y="124"/>
                  </a:cubicBezTo>
                  <a:cubicBezTo>
                    <a:pt x="30" y="137"/>
                    <a:pt x="47" y="147"/>
                    <a:pt x="69" y="155"/>
                  </a:cubicBezTo>
                  <a:lnTo>
                    <a:pt x="113" y="169"/>
                  </a:lnTo>
                  <a:cubicBezTo>
                    <a:pt x="128" y="174"/>
                    <a:pt x="137" y="178"/>
                    <a:pt x="144" y="185"/>
                  </a:cubicBezTo>
                  <a:cubicBezTo>
                    <a:pt x="149" y="190"/>
                    <a:pt x="152" y="197"/>
                    <a:pt x="152" y="206"/>
                  </a:cubicBezTo>
                  <a:cubicBezTo>
                    <a:pt x="150" y="220"/>
                    <a:pt x="145" y="230"/>
                    <a:pt x="134" y="236"/>
                  </a:cubicBezTo>
                </a:path>
              </a:pathLst>
            </a:custGeom>
            <a:solidFill>
              <a:srgbClr val="262E3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03241ED-57CD-4045-BC27-B18B57877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912" y="1394827"/>
              <a:ext cx="635094" cy="145541"/>
            </a:xfrm>
            <a:custGeom>
              <a:avLst/>
              <a:gdLst>
                <a:gd name="T0" fmla="*/ 9 w 845"/>
                <a:gd name="T1" fmla="*/ 20 h 194"/>
                <a:gd name="T2" fmla="*/ 459 w 845"/>
                <a:gd name="T3" fmla="*/ 193 h 194"/>
                <a:gd name="T4" fmla="*/ 828 w 845"/>
                <a:gd name="T5" fmla="*/ 82 h 194"/>
                <a:gd name="T6" fmla="*/ 813 w 845"/>
                <a:gd name="T7" fmla="*/ 59 h 194"/>
                <a:gd name="T8" fmla="*/ 469 w 845"/>
                <a:gd name="T9" fmla="*/ 128 h 194"/>
                <a:gd name="T10" fmla="*/ 19 w 845"/>
                <a:gd name="T11" fmla="*/ 7 h 194"/>
                <a:gd name="T12" fmla="*/ 9 w 845"/>
                <a:gd name="T13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5" h="194">
                  <a:moveTo>
                    <a:pt x="9" y="20"/>
                  </a:moveTo>
                  <a:cubicBezTo>
                    <a:pt x="128" y="128"/>
                    <a:pt x="285" y="192"/>
                    <a:pt x="459" y="193"/>
                  </a:cubicBezTo>
                  <a:cubicBezTo>
                    <a:pt x="583" y="193"/>
                    <a:pt x="729" y="155"/>
                    <a:pt x="828" y="82"/>
                  </a:cubicBezTo>
                  <a:cubicBezTo>
                    <a:pt x="844" y="70"/>
                    <a:pt x="830" y="51"/>
                    <a:pt x="813" y="59"/>
                  </a:cubicBezTo>
                  <a:cubicBezTo>
                    <a:pt x="701" y="106"/>
                    <a:pt x="580" y="128"/>
                    <a:pt x="469" y="128"/>
                  </a:cubicBezTo>
                  <a:cubicBezTo>
                    <a:pt x="305" y="128"/>
                    <a:pt x="147" y="82"/>
                    <a:pt x="19" y="7"/>
                  </a:cubicBezTo>
                  <a:cubicBezTo>
                    <a:pt x="8" y="0"/>
                    <a:pt x="0" y="12"/>
                    <a:pt x="9" y="20"/>
                  </a:cubicBezTo>
                </a:path>
              </a:pathLst>
            </a:custGeom>
            <a:solidFill>
              <a:srgbClr val="F798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FC56A59-94BB-6C41-8CF7-755FD9AF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928" y="1374981"/>
              <a:ext cx="135618" cy="138925"/>
            </a:xfrm>
            <a:custGeom>
              <a:avLst/>
              <a:gdLst>
                <a:gd name="T0" fmla="*/ 113 w 181"/>
                <a:gd name="T1" fmla="*/ 178 h 185"/>
                <a:gd name="T2" fmla="*/ 170 w 181"/>
                <a:gd name="T3" fmla="*/ 26 h 185"/>
                <a:gd name="T4" fmla="*/ 8 w 181"/>
                <a:gd name="T5" fmla="*/ 41 h 185"/>
                <a:gd name="T6" fmla="*/ 10 w 181"/>
                <a:gd name="T7" fmla="*/ 55 h 185"/>
                <a:gd name="T8" fmla="*/ 127 w 181"/>
                <a:gd name="T9" fmla="*/ 59 h 185"/>
                <a:gd name="T10" fmla="*/ 100 w 181"/>
                <a:gd name="T11" fmla="*/ 173 h 185"/>
                <a:gd name="T12" fmla="*/ 113 w 181"/>
                <a:gd name="T13" fmla="*/ 1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5">
                  <a:moveTo>
                    <a:pt x="113" y="178"/>
                  </a:moveTo>
                  <a:cubicBezTo>
                    <a:pt x="167" y="133"/>
                    <a:pt x="180" y="40"/>
                    <a:pt x="170" y="26"/>
                  </a:cubicBezTo>
                  <a:cubicBezTo>
                    <a:pt x="159" y="13"/>
                    <a:pt x="65" y="0"/>
                    <a:pt x="8" y="41"/>
                  </a:cubicBezTo>
                  <a:cubicBezTo>
                    <a:pt x="0" y="47"/>
                    <a:pt x="1" y="56"/>
                    <a:pt x="10" y="55"/>
                  </a:cubicBezTo>
                  <a:cubicBezTo>
                    <a:pt x="42" y="50"/>
                    <a:pt x="114" y="43"/>
                    <a:pt x="127" y="59"/>
                  </a:cubicBezTo>
                  <a:cubicBezTo>
                    <a:pt x="140" y="75"/>
                    <a:pt x="112" y="143"/>
                    <a:pt x="100" y="173"/>
                  </a:cubicBezTo>
                  <a:cubicBezTo>
                    <a:pt x="97" y="181"/>
                    <a:pt x="104" y="184"/>
                    <a:pt x="113" y="178"/>
                  </a:cubicBezTo>
                </a:path>
              </a:pathLst>
            </a:custGeom>
            <a:solidFill>
              <a:srgbClr val="F798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767649-572E-234B-815C-589E66BA0032}"/>
              </a:ext>
            </a:extLst>
          </p:cNvPr>
          <p:cNvGrpSpPr/>
          <p:nvPr/>
        </p:nvGrpSpPr>
        <p:grpSpPr>
          <a:xfrm>
            <a:off x="4340152" y="3139936"/>
            <a:ext cx="1654484" cy="261841"/>
            <a:chOff x="4340152" y="4997422"/>
            <a:chExt cx="1654484" cy="261841"/>
          </a:xfrm>
        </p:grpSpPr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420B404A-64CE-BE45-B08B-B28FC01F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435" y="4997422"/>
              <a:ext cx="195661" cy="89198"/>
            </a:xfrm>
            <a:custGeom>
              <a:avLst/>
              <a:gdLst>
                <a:gd name="T0" fmla="*/ 241 w 300"/>
                <a:gd name="T1" fmla="*/ 103 h 137"/>
                <a:gd name="T2" fmla="*/ 256 w 300"/>
                <a:gd name="T3" fmla="*/ 103 h 137"/>
                <a:gd name="T4" fmla="*/ 297 w 300"/>
                <a:gd name="T5" fmla="*/ 63 h 137"/>
                <a:gd name="T6" fmla="*/ 299 w 300"/>
                <a:gd name="T7" fmla="*/ 46 h 137"/>
                <a:gd name="T8" fmla="*/ 177 w 300"/>
                <a:gd name="T9" fmla="*/ 0 h 137"/>
                <a:gd name="T10" fmla="*/ 0 w 300"/>
                <a:gd name="T11" fmla="*/ 136 h 137"/>
                <a:gd name="T12" fmla="*/ 14 w 300"/>
                <a:gd name="T13" fmla="*/ 134 h 137"/>
                <a:gd name="T14" fmla="*/ 95 w 300"/>
                <a:gd name="T15" fmla="*/ 121 h 137"/>
                <a:gd name="T16" fmla="*/ 102 w 300"/>
                <a:gd name="T17" fmla="*/ 114 h 137"/>
                <a:gd name="T18" fmla="*/ 176 w 300"/>
                <a:gd name="T19" fmla="*/ 81 h 137"/>
                <a:gd name="T20" fmla="*/ 241 w 300"/>
                <a:gd name="T21" fmla="*/ 10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137">
                  <a:moveTo>
                    <a:pt x="241" y="103"/>
                  </a:moveTo>
                  <a:lnTo>
                    <a:pt x="256" y="103"/>
                  </a:lnTo>
                  <a:lnTo>
                    <a:pt x="297" y="63"/>
                  </a:lnTo>
                  <a:lnTo>
                    <a:pt x="299" y="46"/>
                  </a:lnTo>
                  <a:cubicBezTo>
                    <a:pt x="267" y="17"/>
                    <a:pt x="224" y="0"/>
                    <a:pt x="177" y="0"/>
                  </a:cubicBezTo>
                  <a:cubicBezTo>
                    <a:pt x="93" y="0"/>
                    <a:pt x="21" y="57"/>
                    <a:pt x="0" y="136"/>
                  </a:cubicBezTo>
                  <a:cubicBezTo>
                    <a:pt x="4" y="132"/>
                    <a:pt x="14" y="134"/>
                    <a:pt x="14" y="134"/>
                  </a:cubicBezTo>
                  <a:lnTo>
                    <a:pt x="95" y="121"/>
                  </a:lnTo>
                  <a:cubicBezTo>
                    <a:pt x="95" y="121"/>
                    <a:pt x="100" y="114"/>
                    <a:pt x="102" y="114"/>
                  </a:cubicBezTo>
                  <a:cubicBezTo>
                    <a:pt x="120" y="94"/>
                    <a:pt x="148" y="81"/>
                    <a:pt x="176" y="81"/>
                  </a:cubicBezTo>
                  <a:cubicBezTo>
                    <a:pt x="200" y="81"/>
                    <a:pt x="223" y="90"/>
                    <a:pt x="241" y="103"/>
                  </a:cubicBezTo>
                </a:path>
              </a:pathLst>
            </a:custGeom>
            <a:solidFill>
              <a:srgbClr val="EA433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73">
              <a:extLst>
                <a:ext uri="{FF2B5EF4-FFF2-40B4-BE49-F238E27FC236}">
                  <a16:creationId xmlns:a16="http://schemas.microsoft.com/office/drawing/2014/main" id="{E2C557DC-E75C-C242-B83E-2F7110D6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775" y="5029072"/>
              <a:ext cx="161132" cy="218681"/>
            </a:xfrm>
            <a:custGeom>
              <a:avLst/>
              <a:gdLst>
                <a:gd name="T0" fmla="*/ 186 w 245"/>
                <a:gd name="T1" fmla="*/ 89 h 333"/>
                <a:gd name="T2" fmla="*/ 131 w 245"/>
                <a:gd name="T3" fmla="*/ 0 h 333"/>
                <a:gd name="T4" fmla="*/ 73 w 245"/>
                <a:gd name="T5" fmla="*/ 58 h 333"/>
                <a:gd name="T6" fmla="*/ 111 w 245"/>
                <a:gd name="T7" fmla="*/ 137 h 333"/>
                <a:gd name="T8" fmla="*/ 111 w 245"/>
                <a:gd name="T9" fmla="*/ 147 h 333"/>
                <a:gd name="T10" fmla="*/ 163 w 245"/>
                <a:gd name="T11" fmla="*/ 199 h 333"/>
                <a:gd name="T12" fmla="*/ 111 w 245"/>
                <a:gd name="T13" fmla="*/ 250 h 333"/>
                <a:gd name="T14" fmla="*/ 10 w 245"/>
                <a:gd name="T15" fmla="*/ 250 h 333"/>
                <a:gd name="T16" fmla="*/ 0 w 245"/>
                <a:gd name="T17" fmla="*/ 261 h 333"/>
                <a:gd name="T18" fmla="*/ 0 w 245"/>
                <a:gd name="T19" fmla="*/ 322 h 333"/>
                <a:gd name="T20" fmla="*/ 10 w 245"/>
                <a:gd name="T21" fmla="*/ 332 h 333"/>
                <a:gd name="T22" fmla="*/ 111 w 245"/>
                <a:gd name="T23" fmla="*/ 332 h 333"/>
                <a:gd name="T24" fmla="*/ 244 w 245"/>
                <a:gd name="T25" fmla="*/ 199 h 333"/>
                <a:gd name="T26" fmla="*/ 186 w 245"/>
                <a:gd name="T27" fmla="*/ 8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333">
                  <a:moveTo>
                    <a:pt x="186" y="89"/>
                  </a:moveTo>
                  <a:cubicBezTo>
                    <a:pt x="177" y="53"/>
                    <a:pt x="157" y="22"/>
                    <a:pt x="131" y="0"/>
                  </a:cubicBezTo>
                  <a:lnTo>
                    <a:pt x="73" y="58"/>
                  </a:lnTo>
                  <a:cubicBezTo>
                    <a:pt x="96" y="76"/>
                    <a:pt x="111" y="105"/>
                    <a:pt x="111" y="137"/>
                  </a:cubicBezTo>
                  <a:lnTo>
                    <a:pt x="111" y="147"/>
                  </a:lnTo>
                  <a:cubicBezTo>
                    <a:pt x="139" y="147"/>
                    <a:pt x="163" y="170"/>
                    <a:pt x="163" y="199"/>
                  </a:cubicBezTo>
                  <a:cubicBezTo>
                    <a:pt x="163" y="227"/>
                    <a:pt x="140" y="250"/>
                    <a:pt x="111" y="250"/>
                  </a:cubicBezTo>
                  <a:lnTo>
                    <a:pt x="10" y="250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10" y="332"/>
                  </a:lnTo>
                  <a:lnTo>
                    <a:pt x="111" y="332"/>
                  </a:lnTo>
                  <a:cubicBezTo>
                    <a:pt x="184" y="332"/>
                    <a:pt x="244" y="272"/>
                    <a:pt x="244" y="199"/>
                  </a:cubicBezTo>
                  <a:cubicBezTo>
                    <a:pt x="243" y="152"/>
                    <a:pt x="221" y="112"/>
                    <a:pt x="186" y="89"/>
                  </a:cubicBezTo>
                </a:path>
              </a:pathLst>
            </a:custGeom>
            <a:solidFill>
              <a:srgbClr val="4285F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0C53E55B-E617-DB46-A5E6-FB12574EA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680" y="5187329"/>
              <a:ext cx="117971" cy="57548"/>
            </a:xfrm>
            <a:custGeom>
              <a:avLst/>
              <a:gdLst>
                <a:gd name="T0" fmla="*/ 80 w 182"/>
                <a:gd name="T1" fmla="*/ 85 h 86"/>
                <a:gd name="T2" fmla="*/ 181 w 182"/>
                <a:gd name="T3" fmla="*/ 85 h 86"/>
                <a:gd name="T4" fmla="*/ 181 w 182"/>
                <a:gd name="T5" fmla="*/ 4 h 86"/>
                <a:gd name="T6" fmla="*/ 80 w 182"/>
                <a:gd name="T7" fmla="*/ 4 h 86"/>
                <a:gd name="T8" fmla="*/ 58 w 182"/>
                <a:gd name="T9" fmla="*/ 0 h 86"/>
                <a:gd name="T10" fmla="*/ 43 w 182"/>
                <a:gd name="T11" fmla="*/ 4 h 86"/>
                <a:gd name="T12" fmla="*/ 3 w 182"/>
                <a:gd name="T13" fmla="*/ 45 h 86"/>
                <a:gd name="T14" fmla="*/ 0 w 182"/>
                <a:gd name="T15" fmla="*/ 59 h 86"/>
                <a:gd name="T16" fmla="*/ 80 w 182"/>
                <a:gd name="T17" fmla="*/ 8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86">
                  <a:moveTo>
                    <a:pt x="80" y="85"/>
                  </a:moveTo>
                  <a:lnTo>
                    <a:pt x="181" y="85"/>
                  </a:lnTo>
                  <a:lnTo>
                    <a:pt x="181" y="4"/>
                  </a:lnTo>
                  <a:lnTo>
                    <a:pt x="80" y="4"/>
                  </a:lnTo>
                  <a:cubicBezTo>
                    <a:pt x="72" y="4"/>
                    <a:pt x="65" y="2"/>
                    <a:pt x="58" y="0"/>
                  </a:cubicBezTo>
                  <a:lnTo>
                    <a:pt x="43" y="4"/>
                  </a:lnTo>
                  <a:lnTo>
                    <a:pt x="3" y="45"/>
                  </a:lnTo>
                  <a:lnTo>
                    <a:pt x="0" y="59"/>
                  </a:lnTo>
                  <a:cubicBezTo>
                    <a:pt x="22" y="75"/>
                    <a:pt x="50" y="85"/>
                    <a:pt x="80" y="85"/>
                  </a:cubicBezTo>
                </a:path>
              </a:pathLst>
            </a:custGeom>
            <a:solidFill>
              <a:srgbClr val="33A8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75">
              <a:extLst>
                <a:ext uri="{FF2B5EF4-FFF2-40B4-BE49-F238E27FC236}">
                  <a16:creationId xmlns:a16="http://schemas.microsoft.com/office/drawing/2014/main" id="{3B328B35-8B74-1248-8233-F044C3F27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152" y="5069356"/>
              <a:ext cx="155378" cy="155379"/>
            </a:xfrm>
            <a:custGeom>
              <a:avLst/>
              <a:gdLst>
                <a:gd name="T0" fmla="*/ 133 w 238"/>
                <a:gd name="T1" fmla="*/ 0 h 240"/>
                <a:gd name="T2" fmla="*/ 0 w 238"/>
                <a:gd name="T3" fmla="*/ 133 h 240"/>
                <a:gd name="T4" fmla="*/ 53 w 238"/>
                <a:gd name="T5" fmla="*/ 239 h 240"/>
                <a:gd name="T6" fmla="*/ 111 w 238"/>
                <a:gd name="T7" fmla="*/ 180 h 240"/>
                <a:gd name="T8" fmla="*/ 82 w 238"/>
                <a:gd name="T9" fmla="*/ 134 h 240"/>
                <a:gd name="T10" fmla="*/ 133 w 238"/>
                <a:gd name="T11" fmla="*/ 82 h 240"/>
                <a:gd name="T12" fmla="*/ 179 w 238"/>
                <a:gd name="T13" fmla="*/ 112 h 240"/>
                <a:gd name="T14" fmla="*/ 237 w 238"/>
                <a:gd name="T15" fmla="*/ 54 h 240"/>
                <a:gd name="T16" fmla="*/ 133 w 238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40">
                  <a:moveTo>
                    <a:pt x="133" y="0"/>
                  </a:moveTo>
                  <a:cubicBezTo>
                    <a:pt x="60" y="0"/>
                    <a:pt x="0" y="60"/>
                    <a:pt x="0" y="133"/>
                  </a:cubicBezTo>
                  <a:cubicBezTo>
                    <a:pt x="0" y="176"/>
                    <a:pt x="21" y="214"/>
                    <a:pt x="53" y="239"/>
                  </a:cubicBezTo>
                  <a:lnTo>
                    <a:pt x="111" y="180"/>
                  </a:lnTo>
                  <a:cubicBezTo>
                    <a:pt x="93" y="172"/>
                    <a:pt x="82" y="154"/>
                    <a:pt x="82" y="134"/>
                  </a:cubicBezTo>
                  <a:cubicBezTo>
                    <a:pt x="82" y="106"/>
                    <a:pt x="104" y="82"/>
                    <a:pt x="133" y="82"/>
                  </a:cubicBezTo>
                  <a:cubicBezTo>
                    <a:pt x="153" y="82"/>
                    <a:pt x="171" y="95"/>
                    <a:pt x="179" y="112"/>
                  </a:cubicBezTo>
                  <a:lnTo>
                    <a:pt x="237" y="54"/>
                  </a:lnTo>
                  <a:cubicBezTo>
                    <a:pt x="215" y="20"/>
                    <a:pt x="177" y="0"/>
                    <a:pt x="133" y="0"/>
                  </a:cubicBezTo>
                </a:path>
              </a:pathLst>
            </a:custGeom>
            <a:solidFill>
              <a:srgbClr val="FBBC0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6A29E13-8CAB-3944-8E60-E9D621D5D170}"/>
                </a:ext>
              </a:extLst>
            </p:cNvPr>
            <p:cNvGrpSpPr/>
            <p:nvPr/>
          </p:nvGrpSpPr>
          <p:grpSpPr>
            <a:xfrm>
              <a:off x="4737228" y="5034827"/>
              <a:ext cx="1257408" cy="224436"/>
              <a:chOff x="4737228" y="5034827"/>
              <a:chExt cx="1257408" cy="224436"/>
            </a:xfrm>
            <a:solidFill>
              <a:srgbClr val="5F6368"/>
            </a:solidFill>
          </p:grpSpPr>
          <p:sp>
            <p:nvSpPr>
              <p:cNvPr id="43" name="Freeform 76">
                <a:extLst>
                  <a:ext uri="{FF2B5EF4-FFF2-40B4-BE49-F238E27FC236}">
                    <a16:creationId xmlns:a16="http://schemas.microsoft.com/office/drawing/2014/main" id="{8F8AE3BB-F38E-AC45-9437-BB43F13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228" y="5034827"/>
                <a:ext cx="681935" cy="224436"/>
              </a:xfrm>
              <a:custGeom>
                <a:avLst/>
                <a:gdLst>
                  <a:gd name="T0" fmla="*/ 40 w 1047"/>
                  <a:gd name="T1" fmla="*/ 225 h 342"/>
                  <a:gd name="T2" fmla="*/ 40 w 1047"/>
                  <a:gd name="T3" fmla="*/ 39 h 342"/>
                  <a:gd name="T4" fmla="*/ 225 w 1047"/>
                  <a:gd name="T5" fmla="*/ 37 h 342"/>
                  <a:gd name="T6" fmla="*/ 134 w 1047"/>
                  <a:gd name="T7" fmla="*/ 37 h 342"/>
                  <a:gd name="T8" fmla="*/ 39 w 1047"/>
                  <a:gd name="T9" fmla="*/ 133 h 342"/>
                  <a:gd name="T10" fmla="*/ 134 w 1047"/>
                  <a:gd name="T11" fmla="*/ 229 h 342"/>
                  <a:gd name="T12" fmla="*/ 220 w 1047"/>
                  <a:gd name="T13" fmla="*/ 157 h 342"/>
                  <a:gd name="T14" fmla="*/ 133 w 1047"/>
                  <a:gd name="T15" fmla="*/ 120 h 342"/>
                  <a:gd name="T16" fmla="*/ 257 w 1047"/>
                  <a:gd name="T17" fmla="*/ 143 h 342"/>
                  <a:gd name="T18" fmla="*/ 134 w 1047"/>
                  <a:gd name="T19" fmla="*/ 264 h 342"/>
                  <a:gd name="T20" fmla="*/ 355 w 1047"/>
                  <a:gd name="T21" fmla="*/ 265 h 342"/>
                  <a:gd name="T22" fmla="*/ 270 w 1047"/>
                  <a:gd name="T23" fmla="*/ 179 h 342"/>
                  <a:gd name="T24" fmla="*/ 355 w 1047"/>
                  <a:gd name="T25" fmla="*/ 93 h 342"/>
                  <a:gd name="T26" fmla="*/ 441 w 1047"/>
                  <a:gd name="T27" fmla="*/ 179 h 342"/>
                  <a:gd name="T28" fmla="*/ 322 w 1047"/>
                  <a:gd name="T29" fmla="*/ 216 h 342"/>
                  <a:gd name="T30" fmla="*/ 391 w 1047"/>
                  <a:gd name="T31" fmla="*/ 216 h 342"/>
                  <a:gd name="T32" fmla="*/ 391 w 1047"/>
                  <a:gd name="T33" fmla="*/ 141 h 342"/>
                  <a:gd name="T34" fmla="*/ 322 w 1047"/>
                  <a:gd name="T35" fmla="*/ 141 h 342"/>
                  <a:gd name="T36" fmla="*/ 322 w 1047"/>
                  <a:gd name="T37" fmla="*/ 216 h 342"/>
                  <a:gd name="T38" fmla="*/ 542 w 1047"/>
                  <a:gd name="T39" fmla="*/ 265 h 342"/>
                  <a:gd name="T40" fmla="*/ 456 w 1047"/>
                  <a:gd name="T41" fmla="*/ 179 h 342"/>
                  <a:gd name="T42" fmla="*/ 542 w 1047"/>
                  <a:gd name="T43" fmla="*/ 93 h 342"/>
                  <a:gd name="T44" fmla="*/ 627 w 1047"/>
                  <a:gd name="T45" fmla="*/ 179 h 342"/>
                  <a:gd name="T46" fmla="*/ 509 w 1047"/>
                  <a:gd name="T47" fmla="*/ 216 h 342"/>
                  <a:gd name="T48" fmla="*/ 577 w 1047"/>
                  <a:gd name="T49" fmla="*/ 216 h 342"/>
                  <a:gd name="T50" fmla="*/ 577 w 1047"/>
                  <a:gd name="T51" fmla="*/ 141 h 342"/>
                  <a:gd name="T52" fmla="*/ 509 w 1047"/>
                  <a:gd name="T53" fmla="*/ 141 h 342"/>
                  <a:gd name="T54" fmla="*/ 509 w 1047"/>
                  <a:gd name="T55" fmla="*/ 216 h 342"/>
                  <a:gd name="T56" fmla="*/ 678 w 1047"/>
                  <a:gd name="T57" fmla="*/ 326 h 342"/>
                  <a:gd name="T58" fmla="*/ 682 w 1047"/>
                  <a:gd name="T59" fmla="*/ 277 h 342"/>
                  <a:gd name="T60" fmla="*/ 725 w 1047"/>
                  <a:gd name="T61" fmla="*/ 306 h 342"/>
                  <a:gd name="T62" fmla="*/ 770 w 1047"/>
                  <a:gd name="T63" fmla="*/ 256 h 342"/>
                  <a:gd name="T64" fmla="*/ 769 w 1047"/>
                  <a:gd name="T65" fmla="*/ 244 h 342"/>
                  <a:gd name="T66" fmla="*/ 667 w 1047"/>
                  <a:gd name="T67" fmla="*/ 239 h 342"/>
                  <a:gd name="T68" fmla="*/ 667 w 1047"/>
                  <a:gd name="T69" fmla="*/ 118 h 342"/>
                  <a:gd name="T70" fmla="*/ 750 w 1047"/>
                  <a:gd name="T71" fmla="*/ 99 h 342"/>
                  <a:gd name="T72" fmla="*/ 770 w 1047"/>
                  <a:gd name="T73" fmla="*/ 113 h 342"/>
                  <a:gd name="T74" fmla="*/ 805 w 1047"/>
                  <a:gd name="T75" fmla="*/ 99 h 342"/>
                  <a:gd name="T76" fmla="*/ 783 w 1047"/>
                  <a:gd name="T77" fmla="*/ 318 h 342"/>
                  <a:gd name="T78" fmla="*/ 728 w 1047"/>
                  <a:gd name="T79" fmla="*/ 230 h 342"/>
                  <a:gd name="T80" fmla="*/ 773 w 1047"/>
                  <a:gd name="T81" fmla="*/ 179 h 342"/>
                  <a:gd name="T82" fmla="*/ 728 w 1047"/>
                  <a:gd name="T83" fmla="*/ 127 h 342"/>
                  <a:gd name="T84" fmla="*/ 681 w 1047"/>
                  <a:gd name="T85" fmla="*/ 179 h 342"/>
                  <a:gd name="T86" fmla="*/ 728 w 1047"/>
                  <a:gd name="T87" fmla="*/ 230 h 342"/>
                  <a:gd name="T88" fmla="*/ 870 w 1047"/>
                  <a:gd name="T89" fmla="*/ 258 h 342"/>
                  <a:gd name="T90" fmla="*/ 833 w 1047"/>
                  <a:gd name="T91" fmla="*/ 8 h 342"/>
                  <a:gd name="T92" fmla="*/ 972 w 1047"/>
                  <a:gd name="T93" fmla="*/ 264 h 342"/>
                  <a:gd name="T94" fmla="*/ 887 w 1047"/>
                  <a:gd name="T95" fmla="*/ 178 h 342"/>
                  <a:gd name="T96" fmla="*/ 968 w 1047"/>
                  <a:gd name="T97" fmla="*/ 93 h 342"/>
                  <a:gd name="T98" fmla="*/ 1019 w 1047"/>
                  <a:gd name="T99" fmla="*/ 114 h 342"/>
                  <a:gd name="T100" fmla="*/ 1042 w 1047"/>
                  <a:gd name="T101" fmla="*/ 148 h 342"/>
                  <a:gd name="T102" fmla="*/ 932 w 1047"/>
                  <a:gd name="T103" fmla="*/ 205 h 342"/>
                  <a:gd name="T104" fmla="*/ 1016 w 1047"/>
                  <a:gd name="T105" fmla="*/ 207 h 342"/>
                  <a:gd name="T106" fmla="*/ 1017 w 1047"/>
                  <a:gd name="T107" fmla="*/ 252 h 342"/>
                  <a:gd name="T108" fmla="*/ 925 w 1047"/>
                  <a:gd name="T109" fmla="*/ 176 h 342"/>
                  <a:gd name="T110" fmla="*/ 989 w 1047"/>
                  <a:gd name="T111" fmla="*/ 131 h 342"/>
                  <a:gd name="T112" fmla="*/ 939 w 1047"/>
                  <a:gd name="T113" fmla="*/ 14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7" h="342">
                    <a:moveTo>
                      <a:pt x="134" y="264"/>
                    </a:moveTo>
                    <a:cubicBezTo>
                      <a:pt x="98" y="264"/>
                      <a:pt x="65" y="251"/>
                      <a:pt x="40" y="225"/>
                    </a:cubicBezTo>
                    <a:cubicBezTo>
                      <a:pt x="13" y="199"/>
                      <a:pt x="0" y="168"/>
                      <a:pt x="0" y="132"/>
                    </a:cubicBezTo>
                    <a:cubicBezTo>
                      <a:pt x="0" y="96"/>
                      <a:pt x="13" y="65"/>
                      <a:pt x="40" y="39"/>
                    </a:cubicBezTo>
                    <a:cubicBezTo>
                      <a:pt x="67" y="13"/>
                      <a:pt x="98" y="0"/>
                      <a:pt x="134" y="0"/>
                    </a:cubicBezTo>
                    <a:cubicBezTo>
                      <a:pt x="169" y="0"/>
                      <a:pt x="199" y="12"/>
                      <a:pt x="225" y="37"/>
                    </a:cubicBezTo>
                    <a:lnTo>
                      <a:pt x="199" y="62"/>
                    </a:lnTo>
                    <a:cubicBezTo>
                      <a:pt x="181" y="45"/>
                      <a:pt x="160" y="37"/>
                      <a:pt x="134" y="37"/>
                    </a:cubicBezTo>
                    <a:cubicBezTo>
                      <a:pt x="107" y="37"/>
                      <a:pt x="86" y="46"/>
                      <a:pt x="67" y="65"/>
                    </a:cubicBezTo>
                    <a:cubicBezTo>
                      <a:pt x="49" y="83"/>
                      <a:pt x="39" y="106"/>
                      <a:pt x="39" y="133"/>
                    </a:cubicBezTo>
                    <a:cubicBezTo>
                      <a:pt x="39" y="160"/>
                      <a:pt x="48" y="182"/>
                      <a:pt x="67" y="202"/>
                    </a:cubicBezTo>
                    <a:cubicBezTo>
                      <a:pt x="85" y="220"/>
                      <a:pt x="107" y="229"/>
                      <a:pt x="134" y="229"/>
                    </a:cubicBezTo>
                    <a:cubicBezTo>
                      <a:pt x="161" y="229"/>
                      <a:pt x="183" y="221"/>
                      <a:pt x="200" y="203"/>
                    </a:cubicBezTo>
                    <a:cubicBezTo>
                      <a:pt x="211" y="192"/>
                      <a:pt x="217" y="177"/>
                      <a:pt x="220" y="157"/>
                    </a:cubicBezTo>
                    <a:lnTo>
                      <a:pt x="133" y="157"/>
                    </a:lnTo>
                    <a:lnTo>
                      <a:pt x="133" y="120"/>
                    </a:lnTo>
                    <a:lnTo>
                      <a:pt x="255" y="120"/>
                    </a:lnTo>
                    <a:cubicBezTo>
                      <a:pt x="256" y="127"/>
                      <a:pt x="257" y="134"/>
                      <a:pt x="257" y="143"/>
                    </a:cubicBezTo>
                    <a:cubicBezTo>
                      <a:pt x="257" y="178"/>
                      <a:pt x="246" y="207"/>
                      <a:pt x="226" y="227"/>
                    </a:cubicBezTo>
                    <a:cubicBezTo>
                      <a:pt x="202" y="252"/>
                      <a:pt x="171" y="264"/>
                      <a:pt x="134" y="264"/>
                    </a:cubicBezTo>
                    <a:close/>
                    <a:moveTo>
                      <a:pt x="417" y="240"/>
                    </a:moveTo>
                    <a:cubicBezTo>
                      <a:pt x="400" y="256"/>
                      <a:pt x="380" y="265"/>
                      <a:pt x="355" y="265"/>
                    </a:cubicBezTo>
                    <a:cubicBezTo>
                      <a:pt x="332" y="265"/>
                      <a:pt x="312" y="256"/>
                      <a:pt x="294" y="240"/>
                    </a:cubicBezTo>
                    <a:cubicBezTo>
                      <a:pt x="278" y="224"/>
                      <a:pt x="270" y="204"/>
                      <a:pt x="270" y="179"/>
                    </a:cubicBezTo>
                    <a:cubicBezTo>
                      <a:pt x="270" y="154"/>
                      <a:pt x="278" y="134"/>
                      <a:pt x="294" y="118"/>
                    </a:cubicBezTo>
                    <a:cubicBezTo>
                      <a:pt x="311" y="102"/>
                      <a:pt x="331" y="93"/>
                      <a:pt x="355" y="93"/>
                    </a:cubicBezTo>
                    <a:cubicBezTo>
                      <a:pt x="379" y="93"/>
                      <a:pt x="399" y="102"/>
                      <a:pt x="417" y="118"/>
                    </a:cubicBezTo>
                    <a:cubicBezTo>
                      <a:pt x="433" y="134"/>
                      <a:pt x="441" y="154"/>
                      <a:pt x="441" y="179"/>
                    </a:cubicBezTo>
                    <a:cubicBezTo>
                      <a:pt x="441" y="203"/>
                      <a:pt x="433" y="223"/>
                      <a:pt x="417" y="240"/>
                    </a:cubicBezTo>
                    <a:close/>
                    <a:moveTo>
                      <a:pt x="322" y="216"/>
                    </a:moveTo>
                    <a:cubicBezTo>
                      <a:pt x="332" y="225"/>
                      <a:pt x="343" y="230"/>
                      <a:pt x="357" y="230"/>
                    </a:cubicBezTo>
                    <a:cubicBezTo>
                      <a:pt x="369" y="230"/>
                      <a:pt x="381" y="225"/>
                      <a:pt x="391" y="216"/>
                    </a:cubicBezTo>
                    <a:cubicBezTo>
                      <a:pt x="400" y="206"/>
                      <a:pt x="405" y="193"/>
                      <a:pt x="405" y="178"/>
                    </a:cubicBezTo>
                    <a:cubicBezTo>
                      <a:pt x="405" y="163"/>
                      <a:pt x="401" y="150"/>
                      <a:pt x="391" y="141"/>
                    </a:cubicBezTo>
                    <a:cubicBezTo>
                      <a:pt x="382" y="131"/>
                      <a:pt x="370" y="126"/>
                      <a:pt x="357" y="126"/>
                    </a:cubicBezTo>
                    <a:cubicBezTo>
                      <a:pt x="344" y="126"/>
                      <a:pt x="332" y="131"/>
                      <a:pt x="322" y="141"/>
                    </a:cubicBezTo>
                    <a:cubicBezTo>
                      <a:pt x="313" y="150"/>
                      <a:pt x="308" y="163"/>
                      <a:pt x="308" y="178"/>
                    </a:cubicBezTo>
                    <a:cubicBezTo>
                      <a:pt x="307" y="194"/>
                      <a:pt x="313" y="206"/>
                      <a:pt x="322" y="216"/>
                    </a:cubicBezTo>
                    <a:close/>
                    <a:moveTo>
                      <a:pt x="603" y="240"/>
                    </a:moveTo>
                    <a:cubicBezTo>
                      <a:pt x="587" y="256"/>
                      <a:pt x="566" y="265"/>
                      <a:pt x="542" y="265"/>
                    </a:cubicBezTo>
                    <a:cubicBezTo>
                      <a:pt x="518" y="265"/>
                      <a:pt x="498" y="256"/>
                      <a:pt x="481" y="240"/>
                    </a:cubicBezTo>
                    <a:cubicBezTo>
                      <a:pt x="465" y="224"/>
                      <a:pt x="456" y="204"/>
                      <a:pt x="456" y="179"/>
                    </a:cubicBezTo>
                    <a:cubicBezTo>
                      <a:pt x="456" y="154"/>
                      <a:pt x="465" y="134"/>
                      <a:pt x="481" y="118"/>
                    </a:cubicBezTo>
                    <a:cubicBezTo>
                      <a:pt x="497" y="102"/>
                      <a:pt x="517" y="93"/>
                      <a:pt x="542" y="93"/>
                    </a:cubicBezTo>
                    <a:cubicBezTo>
                      <a:pt x="565" y="93"/>
                      <a:pt x="586" y="102"/>
                      <a:pt x="603" y="118"/>
                    </a:cubicBezTo>
                    <a:cubicBezTo>
                      <a:pt x="619" y="134"/>
                      <a:pt x="627" y="154"/>
                      <a:pt x="627" y="179"/>
                    </a:cubicBezTo>
                    <a:cubicBezTo>
                      <a:pt x="627" y="203"/>
                      <a:pt x="620" y="223"/>
                      <a:pt x="603" y="240"/>
                    </a:cubicBezTo>
                    <a:close/>
                    <a:moveTo>
                      <a:pt x="509" y="216"/>
                    </a:moveTo>
                    <a:cubicBezTo>
                      <a:pt x="518" y="225"/>
                      <a:pt x="529" y="230"/>
                      <a:pt x="543" y="230"/>
                    </a:cubicBezTo>
                    <a:cubicBezTo>
                      <a:pt x="556" y="230"/>
                      <a:pt x="567" y="225"/>
                      <a:pt x="577" y="216"/>
                    </a:cubicBezTo>
                    <a:cubicBezTo>
                      <a:pt x="587" y="206"/>
                      <a:pt x="591" y="193"/>
                      <a:pt x="591" y="178"/>
                    </a:cubicBezTo>
                    <a:cubicBezTo>
                      <a:pt x="591" y="163"/>
                      <a:pt x="587" y="150"/>
                      <a:pt x="577" y="141"/>
                    </a:cubicBezTo>
                    <a:cubicBezTo>
                      <a:pt x="567" y="131"/>
                      <a:pt x="557" y="126"/>
                      <a:pt x="543" y="126"/>
                    </a:cubicBezTo>
                    <a:cubicBezTo>
                      <a:pt x="530" y="126"/>
                      <a:pt x="518" y="131"/>
                      <a:pt x="509" y="141"/>
                    </a:cubicBezTo>
                    <a:cubicBezTo>
                      <a:pt x="499" y="150"/>
                      <a:pt x="495" y="163"/>
                      <a:pt x="495" y="178"/>
                    </a:cubicBezTo>
                    <a:cubicBezTo>
                      <a:pt x="495" y="194"/>
                      <a:pt x="499" y="206"/>
                      <a:pt x="509" y="216"/>
                    </a:cubicBezTo>
                    <a:close/>
                    <a:moveTo>
                      <a:pt x="726" y="341"/>
                    </a:moveTo>
                    <a:cubicBezTo>
                      <a:pt x="707" y="341"/>
                      <a:pt x="691" y="335"/>
                      <a:pt x="678" y="326"/>
                    </a:cubicBezTo>
                    <a:cubicBezTo>
                      <a:pt x="666" y="316"/>
                      <a:pt x="655" y="304"/>
                      <a:pt x="650" y="290"/>
                    </a:cubicBezTo>
                    <a:lnTo>
                      <a:pt x="682" y="277"/>
                    </a:lnTo>
                    <a:cubicBezTo>
                      <a:pt x="685" y="285"/>
                      <a:pt x="691" y="292"/>
                      <a:pt x="698" y="298"/>
                    </a:cubicBezTo>
                    <a:cubicBezTo>
                      <a:pt x="706" y="304"/>
                      <a:pt x="714" y="306"/>
                      <a:pt x="725" y="306"/>
                    </a:cubicBezTo>
                    <a:cubicBezTo>
                      <a:pt x="739" y="306"/>
                      <a:pt x="750" y="302"/>
                      <a:pt x="758" y="294"/>
                    </a:cubicBezTo>
                    <a:cubicBezTo>
                      <a:pt x="766" y="285"/>
                      <a:pt x="770" y="272"/>
                      <a:pt x="770" y="256"/>
                    </a:cubicBezTo>
                    <a:lnTo>
                      <a:pt x="770" y="244"/>
                    </a:lnTo>
                    <a:lnTo>
                      <a:pt x="769" y="244"/>
                    </a:lnTo>
                    <a:cubicBezTo>
                      <a:pt x="758" y="257"/>
                      <a:pt x="743" y="264"/>
                      <a:pt x="724" y="264"/>
                    </a:cubicBezTo>
                    <a:cubicBezTo>
                      <a:pt x="702" y="264"/>
                      <a:pt x="683" y="255"/>
                      <a:pt x="667" y="239"/>
                    </a:cubicBezTo>
                    <a:cubicBezTo>
                      <a:pt x="651" y="223"/>
                      <a:pt x="642" y="202"/>
                      <a:pt x="642" y="179"/>
                    </a:cubicBezTo>
                    <a:cubicBezTo>
                      <a:pt x="642" y="155"/>
                      <a:pt x="651" y="135"/>
                      <a:pt x="667" y="118"/>
                    </a:cubicBezTo>
                    <a:cubicBezTo>
                      <a:pt x="683" y="101"/>
                      <a:pt x="702" y="93"/>
                      <a:pt x="724" y="93"/>
                    </a:cubicBezTo>
                    <a:cubicBezTo>
                      <a:pt x="733" y="93"/>
                      <a:pt x="742" y="96"/>
                      <a:pt x="750" y="99"/>
                    </a:cubicBezTo>
                    <a:cubicBezTo>
                      <a:pt x="758" y="102"/>
                      <a:pt x="764" y="107"/>
                      <a:pt x="769" y="113"/>
                    </a:cubicBezTo>
                    <a:lnTo>
                      <a:pt x="770" y="113"/>
                    </a:lnTo>
                    <a:lnTo>
                      <a:pt x="770" y="99"/>
                    </a:lnTo>
                    <a:lnTo>
                      <a:pt x="805" y="99"/>
                    </a:lnTo>
                    <a:lnTo>
                      <a:pt x="805" y="252"/>
                    </a:lnTo>
                    <a:cubicBezTo>
                      <a:pt x="805" y="282"/>
                      <a:pt x="798" y="303"/>
                      <a:pt x="783" y="318"/>
                    </a:cubicBezTo>
                    <a:cubicBezTo>
                      <a:pt x="769" y="333"/>
                      <a:pt x="749" y="341"/>
                      <a:pt x="726" y="341"/>
                    </a:cubicBezTo>
                    <a:close/>
                    <a:moveTo>
                      <a:pt x="728" y="230"/>
                    </a:moveTo>
                    <a:cubicBezTo>
                      <a:pt x="741" y="230"/>
                      <a:pt x="752" y="225"/>
                      <a:pt x="760" y="216"/>
                    </a:cubicBezTo>
                    <a:cubicBezTo>
                      <a:pt x="769" y="206"/>
                      <a:pt x="773" y="193"/>
                      <a:pt x="773" y="179"/>
                    </a:cubicBezTo>
                    <a:cubicBezTo>
                      <a:pt x="773" y="164"/>
                      <a:pt x="769" y="152"/>
                      <a:pt x="760" y="142"/>
                    </a:cubicBezTo>
                    <a:cubicBezTo>
                      <a:pt x="752" y="132"/>
                      <a:pt x="741" y="127"/>
                      <a:pt x="728" y="127"/>
                    </a:cubicBezTo>
                    <a:cubicBezTo>
                      <a:pt x="715" y="127"/>
                      <a:pt x="703" y="132"/>
                      <a:pt x="695" y="142"/>
                    </a:cubicBezTo>
                    <a:cubicBezTo>
                      <a:pt x="685" y="151"/>
                      <a:pt x="681" y="164"/>
                      <a:pt x="681" y="179"/>
                    </a:cubicBezTo>
                    <a:cubicBezTo>
                      <a:pt x="681" y="194"/>
                      <a:pt x="685" y="206"/>
                      <a:pt x="695" y="216"/>
                    </a:cubicBezTo>
                    <a:cubicBezTo>
                      <a:pt x="703" y="225"/>
                      <a:pt x="715" y="230"/>
                      <a:pt x="728" y="230"/>
                    </a:cubicBezTo>
                    <a:close/>
                    <a:moveTo>
                      <a:pt x="870" y="8"/>
                    </a:moveTo>
                    <a:lnTo>
                      <a:pt x="870" y="258"/>
                    </a:lnTo>
                    <a:lnTo>
                      <a:pt x="833" y="258"/>
                    </a:lnTo>
                    <a:lnTo>
                      <a:pt x="833" y="8"/>
                    </a:lnTo>
                    <a:lnTo>
                      <a:pt x="870" y="8"/>
                    </a:lnTo>
                    <a:close/>
                    <a:moveTo>
                      <a:pt x="972" y="264"/>
                    </a:moveTo>
                    <a:cubicBezTo>
                      <a:pt x="947" y="264"/>
                      <a:pt x="928" y="255"/>
                      <a:pt x="912" y="239"/>
                    </a:cubicBezTo>
                    <a:cubicBezTo>
                      <a:pt x="896" y="223"/>
                      <a:pt x="887" y="203"/>
                      <a:pt x="887" y="178"/>
                    </a:cubicBezTo>
                    <a:cubicBezTo>
                      <a:pt x="887" y="153"/>
                      <a:pt x="895" y="133"/>
                      <a:pt x="911" y="117"/>
                    </a:cubicBezTo>
                    <a:cubicBezTo>
                      <a:pt x="927" y="101"/>
                      <a:pt x="945" y="93"/>
                      <a:pt x="968" y="93"/>
                    </a:cubicBezTo>
                    <a:cubicBezTo>
                      <a:pt x="978" y="93"/>
                      <a:pt x="988" y="96"/>
                      <a:pt x="997" y="99"/>
                    </a:cubicBezTo>
                    <a:cubicBezTo>
                      <a:pt x="1005" y="103"/>
                      <a:pt x="1013" y="107"/>
                      <a:pt x="1019" y="114"/>
                    </a:cubicBezTo>
                    <a:cubicBezTo>
                      <a:pt x="1024" y="120"/>
                      <a:pt x="1030" y="126"/>
                      <a:pt x="1033" y="131"/>
                    </a:cubicBezTo>
                    <a:cubicBezTo>
                      <a:pt x="1036" y="136"/>
                      <a:pt x="1039" y="142"/>
                      <a:pt x="1042" y="148"/>
                    </a:cubicBezTo>
                    <a:lnTo>
                      <a:pt x="1046" y="158"/>
                    </a:lnTo>
                    <a:lnTo>
                      <a:pt x="932" y="205"/>
                    </a:lnTo>
                    <a:cubicBezTo>
                      <a:pt x="941" y="222"/>
                      <a:pt x="955" y="230"/>
                      <a:pt x="974" y="230"/>
                    </a:cubicBezTo>
                    <a:cubicBezTo>
                      <a:pt x="991" y="230"/>
                      <a:pt x="1005" y="223"/>
                      <a:pt x="1016" y="207"/>
                    </a:cubicBezTo>
                    <a:lnTo>
                      <a:pt x="1045" y="226"/>
                    </a:lnTo>
                    <a:cubicBezTo>
                      <a:pt x="1038" y="236"/>
                      <a:pt x="1029" y="244"/>
                      <a:pt x="1017" y="252"/>
                    </a:cubicBezTo>
                    <a:cubicBezTo>
                      <a:pt x="1004" y="260"/>
                      <a:pt x="990" y="264"/>
                      <a:pt x="972" y="264"/>
                    </a:cubicBezTo>
                    <a:close/>
                    <a:moveTo>
                      <a:pt x="925" y="176"/>
                    </a:moveTo>
                    <a:lnTo>
                      <a:pt x="1001" y="144"/>
                    </a:lnTo>
                    <a:cubicBezTo>
                      <a:pt x="999" y="138"/>
                      <a:pt x="994" y="134"/>
                      <a:pt x="989" y="131"/>
                    </a:cubicBezTo>
                    <a:cubicBezTo>
                      <a:pt x="984" y="128"/>
                      <a:pt x="976" y="126"/>
                      <a:pt x="970" y="126"/>
                    </a:cubicBezTo>
                    <a:cubicBezTo>
                      <a:pt x="959" y="126"/>
                      <a:pt x="949" y="130"/>
                      <a:pt x="939" y="140"/>
                    </a:cubicBezTo>
                    <a:cubicBezTo>
                      <a:pt x="930" y="149"/>
                      <a:pt x="925" y="161"/>
                      <a:pt x="925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77">
                <a:extLst>
                  <a:ext uri="{FF2B5EF4-FFF2-40B4-BE49-F238E27FC236}">
                    <a16:creationId xmlns:a16="http://schemas.microsoft.com/office/drawing/2014/main" id="{7625EBBA-F1E0-8045-9379-763E92C82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956" y="5049215"/>
                <a:ext cx="138114" cy="158255"/>
              </a:xfrm>
              <a:custGeom>
                <a:avLst/>
                <a:gdLst>
                  <a:gd name="T0" fmla="*/ 120 w 212"/>
                  <a:gd name="T1" fmla="*/ 242 h 243"/>
                  <a:gd name="T2" fmla="*/ 34 w 212"/>
                  <a:gd name="T3" fmla="*/ 207 h 243"/>
                  <a:gd name="T4" fmla="*/ 0 w 212"/>
                  <a:gd name="T5" fmla="*/ 121 h 243"/>
                  <a:gd name="T6" fmla="*/ 34 w 212"/>
                  <a:gd name="T7" fmla="*/ 34 h 243"/>
                  <a:gd name="T8" fmla="*/ 120 w 212"/>
                  <a:gd name="T9" fmla="*/ 0 h 243"/>
                  <a:gd name="T10" fmla="*/ 204 w 212"/>
                  <a:gd name="T11" fmla="*/ 37 h 243"/>
                  <a:gd name="T12" fmla="*/ 184 w 212"/>
                  <a:gd name="T13" fmla="*/ 58 h 243"/>
                  <a:gd name="T14" fmla="*/ 120 w 212"/>
                  <a:gd name="T15" fmla="*/ 29 h 243"/>
                  <a:gd name="T16" fmla="*/ 55 w 212"/>
                  <a:gd name="T17" fmla="*/ 54 h 243"/>
                  <a:gd name="T18" fmla="*/ 30 w 212"/>
                  <a:gd name="T19" fmla="*/ 121 h 243"/>
                  <a:gd name="T20" fmla="*/ 55 w 212"/>
                  <a:gd name="T21" fmla="*/ 187 h 243"/>
                  <a:gd name="T22" fmla="*/ 120 w 212"/>
                  <a:gd name="T23" fmla="*/ 213 h 243"/>
                  <a:gd name="T24" fmla="*/ 190 w 212"/>
                  <a:gd name="T25" fmla="*/ 180 h 243"/>
                  <a:gd name="T26" fmla="*/ 211 w 212"/>
                  <a:gd name="T27" fmla="*/ 200 h 243"/>
                  <a:gd name="T28" fmla="*/ 171 w 212"/>
                  <a:gd name="T29" fmla="*/ 230 h 243"/>
                  <a:gd name="T30" fmla="*/ 120 w 212"/>
                  <a:gd name="T31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" h="243">
                    <a:moveTo>
                      <a:pt x="120" y="242"/>
                    </a:moveTo>
                    <a:cubicBezTo>
                      <a:pt x="85" y="242"/>
                      <a:pt x="58" y="230"/>
                      <a:pt x="34" y="207"/>
                    </a:cubicBezTo>
                    <a:cubicBezTo>
                      <a:pt x="11" y="184"/>
                      <a:pt x="0" y="156"/>
                      <a:pt x="0" y="121"/>
                    </a:cubicBezTo>
                    <a:cubicBezTo>
                      <a:pt x="0" y="86"/>
                      <a:pt x="12" y="58"/>
                      <a:pt x="34" y="34"/>
                    </a:cubicBezTo>
                    <a:cubicBezTo>
                      <a:pt x="58" y="10"/>
                      <a:pt x="85" y="0"/>
                      <a:pt x="120" y="0"/>
                    </a:cubicBezTo>
                    <a:cubicBezTo>
                      <a:pt x="155" y="0"/>
                      <a:pt x="183" y="13"/>
                      <a:pt x="204" y="37"/>
                    </a:cubicBezTo>
                    <a:lnTo>
                      <a:pt x="184" y="58"/>
                    </a:lnTo>
                    <a:cubicBezTo>
                      <a:pt x="168" y="38"/>
                      <a:pt x="146" y="29"/>
                      <a:pt x="120" y="29"/>
                    </a:cubicBezTo>
                    <a:cubicBezTo>
                      <a:pt x="94" y="29"/>
                      <a:pt x="74" y="37"/>
                      <a:pt x="55" y="54"/>
                    </a:cubicBezTo>
                    <a:cubicBezTo>
                      <a:pt x="38" y="71"/>
                      <a:pt x="30" y="94"/>
                      <a:pt x="30" y="121"/>
                    </a:cubicBezTo>
                    <a:cubicBezTo>
                      <a:pt x="30" y="149"/>
                      <a:pt x="38" y="171"/>
                      <a:pt x="55" y="187"/>
                    </a:cubicBezTo>
                    <a:cubicBezTo>
                      <a:pt x="73" y="204"/>
                      <a:pt x="94" y="213"/>
                      <a:pt x="120" y="213"/>
                    </a:cubicBezTo>
                    <a:cubicBezTo>
                      <a:pt x="148" y="213"/>
                      <a:pt x="171" y="202"/>
                      <a:pt x="190" y="180"/>
                    </a:cubicBezTo>
                    <a:lnTo>
                      <a:pt x="211" y="200"/>
                    </a:lnTo>
                    <a:cubicBezTo>
                      <a:pt x="200" y="213"/>
                      <a:pt x="187" y="222"/>
                      <a:pt x="171" y="230"/>
                    </a:cubicBezTo>
                    <a:cubicBezTo>
                      <a:pt x="156" y="238"/>
                      <a:pt x="138" y="242"/>
                      <a:pt x="120" y="2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8">
                <a:extLst>
                  <a:ext uri="{FF2B5EF4-FFF2-40B4-BE49-F238E27FC236}">
                    <a16:creationId xmlns:a16="http://schemas.microsoft.com/office/drawing/2014/main" id="{447E9640-BBB4-014B-BED3-5EE14ED39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6333" y="5052091"/>
                <a:ext cx="20142" cy="152502"/>
              </a:xfrm>
              <a:custGeom>
                <a:avLst/>
                <a:gdLst>
                  <a:gd name="T0" fmla="*/ 30 w 31"/>
                  <a:gd name="T1" fmla="*/ 231 h 232"/>
                  <a:gd name="T2" fmla="*/ 0 w 31"/>
                  <a:gd name="T3" fmla="*/ 231 h 232"/>
                  <a:gd name="T4" fmla="*/ 0 w 31"/>
                  <a:gd name="T5" fmla="*/ 0 h 232"/>
                  <a:gd name="T6" fmla="*/ 30 w 31"/>
                  <a:gd name="T7" fmla="*/ 0 h 232"/>
                  <a:gd name="T8" fmla="*/ 30 w 31"/>
                  <a:gd name="T9" fmla="*/ 23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2">
                    <a:moveTo>
                      <a:pt x="30" y="231"/>
                    </a:moveTo>
                    <a:lnTo>
                      <a:pt x="0" y="231"/>
                    </a:lnTo>
                    <a:lnTo>
                      <a:pt x="0" y="0"/>
                    </a:lnTo>
                    <a:lnTo>
                      <a:pt x="30" y="0"/>
                    </a:lnTo>
                    <a:lnTo>
                      <a:pt x="30" y="2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79">
                <a:extLst>
                  <a:ext uri="{FF2B5EF4-FFF2-40B4-BE49-F238E27FC236}">
                    <a16:creationId xmlns:a16="http://schemas.microsoft.com/office/drawing/2014/main" id="{5CC7E82A-1B13-6044-86E1-D6FB2E0B0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862" y="5095253"/>
                <a:ext cx="106463" cy="109341"/>
              </a:xfrm>
              <a:custGeom>
                <a:avLst/>
                <a:gdLst>
                  <a:gd name="T0" fmla="*/ 23 w 164"/>
                  <a:gd name="T1" fmla="*/ 23 h 168"/>
                  <a:gd name="T2" fmla="*/ 81 w 164"/>
                  <a:gd name="T3" fmla="*/ 0 h 168"/>
                  <a:gd name="T4" fmla="*/ 140 w 164"/>
                  <a:gd name="T5" fmla="*/ 23 h 168"/>
                  <a:gd name="T6" fmla="*/ 163 w 164"/>
                  <a:gd name="T7" fmla="*/ 83 h 168"/>
                  <a:gd name="T8" fmla="*/ 140 w 164"/>
                  <a:gd name="T9" fmla="*/ 143 h 168"/>
                  <a:gd name="T10" fmla="*/ 81 w 164"/>
                  <a:gd name="T11" fmla="*/ 167 h 168"/>
                  <a:gd name="T12" fmla="*/ 23 w 164"/>
                  <a:gd name="T13" fmla="*/ 143 h 168"/>
                  <a:gd name="T14" fmla="*/ 0 w 164"/>
                  <a:gd name="T15" fmla="*/ 83 h 168"/>
                  <a:gd name="T16" fmla="*/ 23 w 164"/>
                  <a:gd name="T17" fmla="*/ 23 h 168"/>
                  <a:gd name="T18" fmla="*/ 45 w 164"/>
                  <a:gd name="T19" fmla="*/ 125 h 168"/>
                  <a:gd name="T20" fmla="*/ 81 w 164"/>
                  <a:gd name="T21" fmla="*/ 141 h 168"/>
                  <a:gd name="T22" fmla="*/ 118 w 164"/>
                  <a:gd name="T23" fmla="*/ 125 h 168"/>
                  <a:gd name="T24" fmla="*/ 133 w 164"/>
                  <a:gd name="T25" fmla="*/ 83 h 168"/>
                  <a:gd name="T26" fmla="*/ 118 w 164"/>
                  <a:gd name="T27" fmla="*/ 41 h 168"/>
                  <a:gd name="T28" fmla="*/ 81 w 164"/>
                  <a:gd name="T29" fmla="*/ 25 h 168"/>
                  <a:gd name="T30" fmla="*/ 45 w 164"/>
                  <a:gd name="T31" fmla="*/ 41 h 168"/>
                  <a:gd name="T32" fmla="*/ 30 w 164"/>
                  <a:gd name="T33" fmla="*/ 83 h 168"/>
                  <a:gd name="T34" fmla="*/ 45 w 164"/>
                  <a:gd name="T35" fmla="*/ 12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4" h="168">
                    <a:moveTo>
                      <a:pt x="23" y="23"/>
                    </a:moveTo>
                    <a:cubicBezTo>
                      <a:pt x="38" y="7"/>
                      <a:pt x="57" y="0"/>
                      <a:pt x="81" y="0"/>
                    </a:cubicBezTo>
                    <a:cubicBezTo>
                      <a:pt x="105" y="0"/>
                      <a:pt x="124" y="7"/>
                      <a:pt x="140" y="23"/>
                    </a:cubicBezTo>
                    <a:cubicBezTo>
                      <a:pt x="155" y="39"/>
                      <a:pt x="163" y="60"/>
                      <a:pt x="163" y="83"/>
                    </a:cubicBezTo>
                    <a:cubicBezTo>
                      <a:pt x="163" y="108"/>
                      <a:pt x="155" y="127"/>
                      <a:pt x="140" y="143"/>
                    </a:cubicBezTo>
                    <a:cubicBezTo>
                      <a:pt x="125" y="159"/>
                      <a:pt x="106" y="167"/>
                      <a:pt x="81" y="167"/>
                    </a:cubicBezTo>
                    <a:cubicBezTo>
                      <a:pt x="58" y="167"/>
                      <a:pt x="39" y="159"/>
                      <a:pt x="23" y="143"/>
                    </a:cubicBezTo>
                    <a:cubicBezTo>
                      <a:pt x="8" y="127"/>
                      <a:pt x="0" y="106"/>
                      <a:pt x="0" y="83"/>
                    </a:cubicBezTo>
                    <a:cubicBezTo>
                      <a:pt x="0" y="59"/>
                      <a:pt x="8" y="39"/>
                      <a:pt x="23" y="23"/>
                    </a:cubicBezTo>
                    <a:close/>
                    <a:moveTo>
                      <a:pt x="45" y="125"/>
                    </a:moveTo>
                    <a:cubicBezTo>
                      <a:pt x="56" y="136"/>
                      <a:pt x="68" y="141"/>
                      <a:pt x="81" y="141"/>
                    </a:cubicBezTo>
                    <a:cubicBezTo>
                      <a:pt x="95" y="141"/>
                      <a:pt x="107" y="136"/>
                      <a:pt x="118" y="125"/>
                    </a:cubicBezTo>
                    <a:cubicBezTo>
                      <a:pt x="129" y="114"/>
                      <a:pt x="133" y="100"/>
                      <a:pt x="133" y="83"/>
                    </a:cubicBezTo>
                    <a:cubicBezTo>
                      <a:pt x="133" y="66"/>
                      <a:pt x="127" y="52"/>
                      <a:pt x="118" y="41"/>
                    </a:cubicBezTo>
                    <a:cubicBezTo>
                      <a:pt x="107" y="31"/>
                      <a:pt x="95" y="25"/>
                      <a:pt x="81" y="25"/>
                    </a:cubicBezTo>
                    <a:cubicBezTo>
                      <a:pt x="68" y="25"/>
                      <a:pt x="56" y="30"/>
                      <a:pt x="45" y="41"/>
                    </a:cubicBezTo>
                    <a:cubicBezTo>
                      <a:pt x="34" y="51"/>
                      <a:pt x="30" y="66"/>
                      <a:pt x="30" y="83"/>
                    </a:cubicBezTo>
                    <a:cubicBezTo>
                      <a:pt x="30" y="100"/>
                      <a:pt x="34" y="115"/>
                      <a:pt x="4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80">
                <a:extLst>
                  <a:ext uri="{FF2B5EF4-FFF2-40B4-BE49-F238E27FC236}">
                    <a16:creationId xmlns:a16="http://schemas.microsoft.com/office/drawing/2014/main" id="{AE40DFDF-7325-764B-A1F4-4E82B7BA5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589" y="5098130"/>
                <a:ext cx="92076" cy="106464"/>
              </a:xfrm>
              <a:custGeom>
                <a:avLst/>
                <a:gdLst>
                  <a:gd name="T0" fmla="*/ 140 w 142"/>
                  <a:gd name="T1" fmla="*/ 158 h 164"/>
                  <a:gd name="T2" fmla="*/ 111 w 142"/>
                  <a:gd name="T3" fmla="*/ 158 h 164"/>
                  <a:gd name="T4" fmla="*/ 111 w 142"/>
                  <a:gd name="T5" fmla="*/ 136 h 164"/>
                  <a:gd name="T6" fmla="*/ 110 w 142"/>
                  <a:gd name="T7" fmla="*/ 136 h 164"/>
                  <a:gd name="T8" fmla="*/ 89 w 142"/>
                  <a:gd name="T9" fmla="*/ 155 h 164"/>
                  <a:gd name="T10" fmla="*/ 60 w 142"/>
                  <a:gd name="T11" fmla="*/ 163 h 164"/>
                  <a:gd name="T12" fmla="*/ 15 w 142"/>
                  <a:gd name="T13" fmla="*/ 144 h 164"/>
                  <a:gd name="T14" fmla="*/ 0 w 142"/>
                  <a:gd name="T15" fmla="*/ 96 h 164"/>
                  <a:gd name="T16" fmla="*/ 0 w 142"/>
                  <a:gd name="T17" fmla="*/ 0 h 164"/>
                  <a:gd name="T18" fmla="*/ 30 w 142"/>
                  <a:gd name="T19" fmla="*/ 0 h 164"/>
                  <a:gd name="T20" fmla="*/ 30 w 142"/>
                  <a:gd name="T21" fmla="*/ 92 h 164"/>
                  <a:gd name="T22" fmla="*/ 69 w 142"/>
                  <a:gd name="T23" fmla="*/ 136 h 164"/>
                  <a:gd name="T24" fmla="*/ 99 w 142"/>
                  <a:gd name="T25" fmla="*/ 121 h 164"/>
                  <a:gd name="T26" fmla="*/ 111 w 142"/>
                  <a:gd name="T27" fmla="*/ 87 h 164"/>
                  <a:gd name="T28" fmla="*/ 111 w 142"/>
                  <a:gd name="T29" fmla="*/ 0 h 164"/>
                  <a:gd name="T30" fmla="*/ 141 w 142"/>
                  <a:gd name="T31" fmla="*/ 0 h 164"/>
                  <a:gd name="T32" fmla="*/ 141 w 142"/>
                  <a:gd name="T33" fmla="*/ 158 h 164"/>
                  <a:gd name="T34" fmla="*/ 140 w 142"/>
                  <a:gd name="T35" fmla="*/ 1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64">
                    <a:moveTo>
                      <a:pt x="140" y="158"/>
                    </a:moveTo>
                    <a:lnTo>
                      <a:pt x="111" y="158"/>
                    </a:lnTo>
                    <a:lnTo>
                      <a:pt x="111" y="136"/>
                    </a:lnTo>
                    <a:lnTo>
                      <a:pt x="110" y="136"/>
                    </a:lnTo>
                    <a:cubicBezTo>
                      <a:pt x="105" y="143"/>
                      <a:pt x="98" y="150"/>
                      <a:pt x="89" y="155"/>
                    </a:cubicBezTo>
                    <a:cubicBezTo>
                      <a:pt x="80" y="160"/>
                      <a:pt x="70" y="163"/>
                      <a:pt x="60" y="163"/>
                    </a:cubicBezTo>
                    <a:cubicBezTo>
                      <a:pt x="41" y="163"/>
                      <a:pt x="25" y="156"/>
                      <a:pt x="15" y="144"/>
                    </a:cubicBezTo>
                    <a:cubicBezTo>
                      <a:pt x="5" y="133"/>
                      <a:pt x="0" y="117"/>
                      <a:pt x="0" y="96"/>
                    </a:cubicBezTo>
                    <a:lnTo>
                      <a:pt x="0" y="0"/>
                    </a:lnTo>
                    <a:lnTo>
                      <a:pt x="30" y="0"/>
                    </a:lnTo>
                    <a:lnTo>
                      <a:pt x="30" y="92"/>
                    </a:lnTo>
                    <a:cubicBezTo>
                      <a:pt x="30" y="122"/>
                      <a:pt x="43" y="136"/>
                      <a:pt x="69" y="136"/>
                    </a:cubicBezTo>
                    <a:cubicBezTo>
                      <a:pt x="81" y="136"/>
                      <a:pt x="91" y="130"/>
                      <a:pt x="99" y="121"/>
                    </a:cubicBezTo>
                    <a:cubicBezTo>
                      <a:pt x="106" y="111"/>
                      <a:pt x="111" y="99"/>
                      <a:pt x="111" y="87"/>
                    </a:cubicBezTo>
                    <a:lnTo>
                      <a:pt x="111" y="0"/>
                    </a:lnTo>
                    <a:lnTo>
                      <a:pt x="141" y="0"/>
                    </a:lnTo>
                    <a:lnTo>
                      <a:pt x="141" y="158"/>
                    </a:lnTo>
                    <a:lnTo>
                      <a:pt x="140" y="1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81">
                <a:extLst>
                  <a:ext uri="{FF2B5EF4-FFF2-40B4-BE49-F238E27FC236}">
                    <a16:creationId xmlns:a16="http://schemas.microsoft.com/office/drawing/2014/main" id="{A7D20C2C-7BD6-A148-B01D-E371E266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1051" y="5049215"/>
                <a:ext cx="103585" cy="155379"/>
              </a:xfrm>
              <a:custGeom>
                <a:avLst/>
                <a:gdLst>
                  <a:gd name="T0" fmla="*/ 75 w 160"/>
                  <a:gd name="T1" fmla="*/ 238 h 239"/>
                  <a:gd name="T2" fmla="*/ 23 w 160"/>
                  <a:gd name="T3" fmla="*/ 213 h 239"/>
                  <a:gd name="T4" fmla="*/ 0 w 160"/>
                  <a:gd name="T5" fmla="*/ 153 h 239"/>
                  <a:gd name="T6" fmla="*/ 23 w 160"/>
                  <a:gd name="T7" fmla="*/ 93 h 239"/>
                  <a:gd name="T8" fmla="*/ 75 w 160"/>
                  <a:gd name="T9" fmla="*/ 69 h 239"/>
                  <a:gd name="T10" fmla="*/ 107 w 160"/>
                  <a:gd name="T11" fmla="*/ 76 h 239"/>
                  <a:gd name="T12" fmla="*/ 129 w 160"/>
                  <a:gd name="T13" fmla="*/ 95 h 239"/>
                  <a:gd name="T14" fmla="*/ 130 w 160"/>
                  <a:gd name="T15" fmla="*/ 95 h 239"/>
                  <a:gd name="T16" fmla="*/ 129 w 160"/>
                  <a:gd name="T17" fmla="*/ 73 h 239"/>
                  <a:gd name="T18" fmla="*/ 129 w 160"/>
                  <a:gd name="T19" fmla="*/ 0 h 239"/>
                  <a:gd name="T20" fmla="*/ 159 w 160"/>
                  <a:gd name="T21" fmla="*/ 0 h 239"/>
                  <a:gd name="T22" fmla="*/ 159 w 160"/>
                  <a:gd name="T23" fmla="*/ 231 h 239"/>
                  <a:gd name="T24" fmla="*/ 130 w 160"/>
                  <a:gd name="T25" fmla="*/ 231 h 239"/>
                  <a:gd name="T26" fmla="*/ 130 w 160"/>
                  <a:gd name="T27" fmla="*/ 209 h 239"/>
                  <a:gd name="T28" fmla="*/ 129 w 160"/>
                  <a:gd name="T29" fmla="*/ 209 h 239"/>
                  <a:gd name="T30" fmla="*/ 107 w 160"/>
                  <a:gd name="T31" fmla="*/ 228 h 239"/>
                  <a:gd name="T32" fmla="*/ 75 w 160"/>
                  <a:gd name="T33" fmla="*/ 238 h 239"/>
                  <a:gd name="T34" fmla="*/ 80 w 160"/>
                  <a:gd name="T35" fmla="*/ 211 h 239"/>
                  <a:gd name="T36" fmla="*/ 116 w 160"/>
                  <a:gd name="T37" fmla="*/ 196 h 239"/>
                  <a:gd name="T38" fmla="*/ 131 w 160"/>
                  <a:gd name="T39" fmla="*/ 154 h 239"/>
                  <a:gd name="T40" fmla="*/ 116 w 160"/>
                  <a:gd name="T41" fmla="*/ 112 h 239"/>
                  <a:gd name="T42" fmla="*/ 80 w 160"/>
                  <a:gd name="T43" fmla="*/ 97 h 239"/>
                  <a:gd name="T44" fmla="*/ 45 w 160"/>
                  <a:gd name="T45" fmla="*/ 114 h 239"/>
                  <a:gd name="T46" fmla="*/ 30 w 160"/>
                  <a:gd name="T47" fmla="*/ 155 h 239"/>
                  <a:gd name="T48" fmla="*/ 45 w 160"/>
                  <a:gd name="T49" fmla="*/ 197 h 239"/>
                  <a:gd name="T50" fmla="*/ 80 w 160"/>
                  <a:gd name="T51" fmla="*/ 21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239">
                    <a:moveTo>
                      <a:pt x="75" y="238"/>
                    </a:moveTo>
                    <a:cubicBezTo>
                      <a:pt x="55" y="238"/>
                      <a:pt x="37" y="229"/>
                      <a:pt x="23" y="213"/>
                    </a:cubicBezTo>
                    <a:cubicBezTo>
                      <a:pt x="8" y="197"/>
                      <a:pt x="0" y="176"/>
                      <a:pt x="0" y="153"/>
                    </a:cubicBezTo>
                    <a:cubicBezTo>
                      <a:pt x="0" y="129"/>
                      <a:pt x="8" y="109"/>
                      <a:pt x="23" y="93"/>
                    </a:cubicBezTo>
                    <a:cubicBezTo>
                      <a:pt x="38" y="77"/>
                      <a:pt x="55" y="69"/>
                      <a:pt x="75" y="69"/>
                    </a:cubicBezTo>
                    <a:cubicBezTo>
                      <a:pt x="87" y="69"/>
                      <a:pt x="98" y="71"/>
                      <a:pt x="107" y="76"/>
                    </a:cubicBezTo>
                    <a:cubicBezTo>
                      <a:pt x="117" y="81"/>
                      <a:pt x="124" y="88"/>
                      <a:pt x="129" y="95"/>
                    </a:cubicBezTo>
                    <a:lnTo>
                      <a:pt x="130" y="95"/>
                    </a:lnTo>
                    <a:lnTo>
                      <a:pt x="129" y="73"/>
                    </a:lnTo>
                    <a:lnTo>
                      <a:pt x="129" y="0"/>
                    </a:lnTo>
                    <a:lnTo>
                      <a:pt x="159" y="0"/>
                    </a:lnTo>
                    <a:lnTo>
                      <a:pt x="159" y="231"/>
                    </a:lnTo>
                    <a:lnTo>
                      <a:pt x="130" y="231"/>
                    </a:lnTo>
                    <a:lnTo>
                      <a:pt x="130" y="209"/>
                    </a:lnTo>
                    <a:lnTo>
                      <a:pt x="129" y="209"/>
                    </a:lnTo>
                    <a:cubicBezTo>
                      <a:pt x="124" y="216"/>
                      <a:pt x="117" y="223"/>
                      <a:pt x="107" y="228"/>
                    </a:cubicBezTo>
                    <a:cubicBezTo>
                      <a:pt x="99" y="236"/>
                      <a:pt x="88" y="238"/>
                      <a:pt x="75" y="238"/>
                    </a:cubicBezTo>
                    <a:close/>
                    <a:moveTo>
                      <a:pt x="80" y="211"/>
                    </a:moveTo>
                    <a:cubicBezTo>
                      <a:pt x="94" y="211"/>
                      <a:pt x="106" y="206"/>
                      <a:pt x="116" y="196"/>
                    </a:cubicBezTo>
                    <a:cubicBezTo>
                      <a:pt x="125" y="185"/>
                      <a:pt x="131" y="171"/>
                      <a:pt x="131" y="154"/>
                    </a:cubicBezTo>
                    <a:cubicBezTo>
                      <a:pt x="131" y="137"/>
                      <a:pt x="126" y="122"/>
                      <a:pt x="116" y="112"/>
                    </a:cubicBezTo>
                    <a:cubicBezTo>
                      <a:pt x="107" y="101"/>
                      <a:pt x="94" y="97"/>
                      <a:pt x="80" y="97"/>
                    </a:cubicBezTo>
                    <a:cubicBezTo>
                      <a:pt x="67" y="97"/>
                      <a:pt x="55" y="103"/>
                      <a:pt x="45" y="114"/>
                    </a:cubicBezTo>
                    <a:cubicBezTo>
                      <a:pt x="36" y="124"/>
                      <a:pt x="30" y="138"/>
                      <a:pt x="30" y="155"/>
                    </a:cubicBezTo>
                    <a:cubicBezTo>
                      <a:pt x="30" y="172"/>
                      <a:pt x="36" y="186"/>
                      <a:pt x="45" y="197"/>
                    </a:cubicBezTo>
                    <a:cubicBezTo>
                      <a:pt x="55" y="206"/>
                      <a:pt x="67" y="211"/>
                      <a:pt x="80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CF1924-16F4-DA4A-80CC-384712D1E438}"/>
              </a:ext>
            </a:extLst>
          </p:cNvPr>
          <p:cNvGrpSpPr/>
          <p:nvPr/>
        </p:nvGrpSpPr>
        <p:grpSpPr>
          <a:xfrm>
            <a:off x="4340152" y="4935932"/>
            <a:ext cx="1451707" cy="313403"/>
            <a:chOff x="4340152" y="3114063"/>
            <a:chExt cx="1451707" cy="313403"/>
          </a:xfrm>
        </p:grpSpPr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47D9DE8F-C15B-6D42-84F9-19C5C75A8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254" y="3176151"/>
              <a:ext cx="201051" cy="186269"/>
            </a:xfrm>
            <a:custGeom>
              <a:avLst/>
              <a:gdLst>
                <a:gd name="T0" fmla="*/ 150 w 300"/>
                <a:gd name="T1" fmla="*/ 211 h 279"/>
                <a:gd name="T2" fmla="*/ 149 w 300"/>
                <a:gd name="T3" fmla="*/ 211 h 279"/>
                <a:gd name="T4" fmla="*/ 137 w 300"/>
                <a:gd name="T5" fmla="*/ 174 h 279"/>
                <a:gd name="T6" fmla="*/ 67 w 300"/>
                <a:gd name="T7" fmla="*/ 0 h 279"/>
                <a:gd name="T8" fmla="*/ 0 w 300"/>
                <a:gd name="T9" fmla="*/ 0 h 279"/>
                <a:gd name="T10" fmla="*/ 0 w 300"/>
                <a:gd name="T11" fmla="*/ 277 h 279"/>
                <a:gd name="T12" fmla="*/ 45 w 300"/>
                <a:gd name="T13" fmla="*/ 277 h 279"/>
                <a:gd name="T14" fmla="*/ 45 w 300"/>
                <a:gd name="T15" fmla="*/ 107 h 279"/>
                <a:gd name="T16" fmla="*/ 44 w 300"/>
                <a:gd name="T17" fmla="*/ 69 h 279"/>
                <a:gd name="T18" fmla="*/ 43 w 300"/>
                <a:gd name="T19" fmla="*/ 51 h 279"/>
                <a:gd name="T20" fmla="*/ 44 w 300"/>
                <a:gd name="T21" fmla="*/ 51 h 279"/>
                <a:gd name="T22" fmla="*/ 50 w 300"/>
                <a:gd name="T23" fmla="*/ 75 h 279"/>
                <a:gd name="T24" fmla="*/ 134 w 300"/>
                <a:gd name="T25" fmla="*/ 277 h 279"/>
                <a:gd name="T26" fmla="*/ 165 w 300"/>
                <a:gd name="T27" fmla="*/ 277 h 279"/>
                <a:gd name="T28" fmla="*/ 247 w 300"/>
                <a:gd name="T29" fmla="*/ 73 h 279"/>
                <a:gd name="T30" fmla="*/ 252 w 300"/>
                <a:gd name="T31" fmla="*/ 51 h 279"/>
                <a:gd name="T32" fmla="*/ 253 w 300"/>
                <a:gd name="T33" fmla="*/ 51 h 279"/>
                <a:gd name="T34" fmla="*/ 251 w 300"/>
                <a:gd name="T35" fmla="*/ 102 h 279"/>
                <a:gd name="T36" fmla="*/ 251 w 300"/>
                <a:gd name="T37" fmla="*/ 278 h 279"/>
                <a:gd name="T38" fmla="*/ 299 w 300"/>
                <a:gd name="T39" fmla="*/ 278 h 279"/>
                <a:gd name="T40" fmla="*/ 299 w 300"/>
                <a:gd name="T41" fmla="*/ 1 h 279"/>
                <a:gd name="T42" fmla="*/ 234 w 300"/>
                <a:gd name="T43" fmla="*/ 1 h 279"/>
                <a:gd name="T44" fmla="*/ 162 w 300"/>
                <a:gd name="T45" fmla="*/ 174 h 279"/>
                <a:gd name="T46" fmla="*/ 150 w 300"/>
                <a:gd name="T47" fmla="*/ 2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0" h="279">
                  <a:moveTo>
                    <a:pt x="150" y="211"/>
                  </a:moveTo>
                  <a:lnTo>
                    <a:pt x="149" y="211"/>
                  </a:lnTo>
                  <a:cubicBezTo>
                    <a:pt x="146" y="202"/>
                    <a:pt x="142" y="190"/>
                    <a:pt x="137" y="174"/>
                  </a:cubicBezTo>
                  <a:lnTo>
                    <a:pt x="67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45" y="277"/>
                  </a:lnTo>
                  <a:lnTo>
                    <a:pt x="45" y="107"/>
                  </a:lnTo>
                  <a:cubicBezTo>
                    <a:pt x="45" y="96"/>
                    <a:pt x="45" y="83"/>
                    <a:pt x="44" y="69"/>
                  </a:cubicBezTo>
                  <a:cubicBezTo>
                    <a:pt x="44" y="62"/>
                    <a:pt x="43" y="57"/>
                    <a:pt x="43" y="51"/>
                  </a:cubicBezTo>
                  <a:lnTo>
                    <a:pt x="44" y="51"/>
                  </a:lnTo>
                  <a:cubicBezTo>
                    <a:pt x="46" y="62"/>
                    <a:pt x="48" y="69"/>
                    <a:pt x="50" y="75"/>
                  </a:cubicBezTo>
                  <a:lnTo>
                    <a:pt x="134" y="277"/>
                  </a:lnTo>
                  <a:lnTo>
                    <a:pt x="165" y="277"/>
                  </a:lnTo>
                  <a:lnTo>
                    <a:pt x="247" y="73"/>
                  </a:lnTo>
                  <a:cubicBezTo>
                    <a:pt x="249" y="68"/>
                    <a:pt x="251" y="59"/>
                    <a:pt x="252" y="51"/>
                  </a:cubicBezTo>
                  <a:lnTo>
                    <a:pt x="253" y="51"/>
                  </a:lnTo>
                  <a:cubicBezTo>
                    <a:pt x="252" y="72"/>
                    <a:pt x="251" y="90"/>
                    <a:pt x="251" y="102"/>
                  </a:cubicBezTo>
                  <a:lnTo>
                    <a:pt x="251" y="278"/>
                  </a:lnTo>
                  <a:lnTo>
                    <a:pt x="299" y="278"/>
                  </a:lnTo>
                  <a:lnTo>
                    <a:pt x="299" y="1"/>
                  </a:lnTo>
                  <a:lnTo>
                    <a:pt x="234" y="1"/>
                  </a:lnTo>
                  <a:lnTo>
                    <a:pt x="162" y="174"/>
                  </a:lnTo>
                  <a:lnTo>
                    <a:pt x="150" y="211"/>
                  </a:ln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id="{CD841F96-B85D-994F-A60C-CCDA7D3D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871" y="3229371"/>
              <a:ext cx="32524" cy="133049"/>
            </a:xfrm>
            <a:custGeom>
              <a:avLst/>
              <a:gdLst>
                <a:gd name="T0" fmla="*/ 46 w 47"/>
                <a:gd name="T1" fmla="*/ 199 h 200"/>
                <a:gd name="T2" fmla="*/ 46 w 47"/>
                <a:gd name="T3" fmla="*/ 49 h 200"/>
                <a:gd name="T4" fmla="*/ 46 w 47"/>
                <a:gd name="T5" fmla="*/ 0 h 200"/>
                <a:gd name="T6" fmla="*/ 0 w 47"/>
                <a:gd name="T7" fmla="*/ 0 h 200"/>
                <a:gd name="T8" fmla="*/ 0 w 47"/>
                <a:gd name="T9" fmla="*/ 99 h 200"/>
                <a:gd name="T10" fmla="*/ 0 w 47"/>
                <a:gd name="T11" fmla="*/ 199 h 200"/>
                <a:gd name="T12" fmla="*/ 46 w 47"/>
                <a:gd name="T13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00">
                  <a:moveTo>
                    <a:pt x="46" y="199"/>
                  </a:moveTo>
                  <a:lnTo>
                    <a:pt x="46" y="49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99"/>
                  </a:lnTo>
                  <a:lnTo>
                    <a:pt x="46" y="199"/>
                  </a:ln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1DEB4C3B-C15E-E64E-9B62-1943F49AE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15" y="3173196"/>
              <a:ext cx="38435" cy="35480"/>
            </a:xfrm>
            <a:custGeom>
              <a:avLst/>
              <a:gdLst>
                <a:gd name="T0" fmla="*/ 9 w 59"/>
                <a:gd name="T1" fmla="*/ 8 h 55"/>
                <a:gd name="T2" fmla="*/ 0 w 59"/>
                <a:gd name="T3" fmla="*/ 27 h 55"/>
                <a:gd name="T4" fmla="*/ 9 w 59"/>
                <a:gd name="T5" fmla="*/ 47 h 55"/>
                <a:gd name="T6" fmla="*/ 29 w 59"/>
                <a:gd name="T7" fmla="*/ 54 h 55"/>
                <a:gd name="T8" fmla="*/ 49 w 59"/>
                <a:gd name="T9" fmla="*/ 47 h 55"/>
                <a:gd name="T10" fmla="*/ 58 w 59"/>
                <a:gd name="T11" fmla="*/ 27 h 55"/>
                <a:gd name="T12" fmla="*/ 49 w 59"/>
                <a:gd name="T13" fmla="*/ 8 h 55"/>
                <a:gd name="T14" fmla="*/ 29 w 59"/>
                <a:gd name="T15" fmla="*/ 0 h 55"/>
                <a:gd name="T16" fmla="*/ 9 w 59"/>
                <a:gd name="T17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5">
                  <a:moveTo>
                    <a:pt x="9" y="8"/>
                  </a:moveTo>
                  <a:cubicBezTo>
                    <a:pt x="3" y="13"/>
                    <a:pt x="0" y="20"/>
                    <a:pt x="0" y="27"/>
                  </a:cubicBezTo>
                  <a:cubicBezTo>
                    <a:pt x="0" y="35"/>
                    <a:pt x="4" y="42"/>
                    <a:pt x="9" y="47"/>
                  </a:cubicBezTo>
                  <a:cubicBezTo>
                    <a:pt x="15" y="53"/>
                    <a:pt x="20" y="54"/>
                    <a:pt x="29" y="54"/>
                  </a:cubicBezTo>
                  <a:cubicBezTo>
                    <a:pt x="38" y="54"/>
                    <a:pt x="44" y="53"/>
                    <a:pt x="49" y="47"/>
                  </a:cubicBezTo>
                  <a:cubicBezTo>
                    <a:pt x="55" y="42"/>
                    <a:pt x="58" y="35"/>
                    <a:pt x="58" y="27"/>
                  </a:cubicBezTo>
                  <a:cubicBezTo>
                    <a:pt x="58" y="20"/>
                    <a:pt x="55" y="13"/>
                    <a:pt x="49" y="8"/>
                  </a:cubicBezTo>
                  <a:cubicBezTo>
                    <a:pt x="44" y="4"/>
                    <a:pt x="36" y="0"/>
                    <a:pt x="29" y="0"/>
                  </a:cubicBezTo>
                  <a:cubicBezTo>
                    <a:pt x="21" y="0"/>
                    <a:pt x="15" y="3"/>
                    <a:pt x="9" y="8"/>
                  </a:cubicBez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id="{50FE98AD-36B7-AC49-889A-2B5608417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91" y="3226415"/>
              <a:ext cx="106439" cy="138961"/>
            </a:xfrm>
            <a:custGeom>
              <a:avLst/>
              <a:gdLst>
                <a:gd name="T0" fmla="*/ 107 w 159"/>
                <a:gd name="T1" fmla="*/ 0 h 209"/>
                <a:gd name="T2" fmla="*/ 50 w 159"/>
                <a:gd name="T3" fmla="*/ 14 h 209"/>
                <a:gd name="T4" fmla="*/ 12 w 159"/>
                <a:gd name="T5" fmla="*/ 52 h 209"/>
                <a:gd name="T6" fmla="*/ 0 w 159"/>
                <a:gd name="T7" fmla="*/ 109 h 209"/>
                <a:gd name="T8" fmla="*/ 12 w 159"/>
                <a:gd name="T9" fmla="*/ 160 h 209"/>
                <a:gd name="T10" fmla="*/ 48 w 159"/>
                <a:gd name="T11" fmla="*/ 196 h 209"/>
                <a:gd name="T12" fmla="*/ 99 w 159"/>
                <a:gd name="T13" fmla="*/ 208 h 209"/>
                <a:gd name="T14" fmla="*/ 156 w 159"/>
                <a:gd name="T15" fmla="*/ 196 h 209"/>
                <a:gd name="T16" fmla="*/ 157 w 159"/>
                <a:gd name="T17" fmla="*/ 196 h 209"/>
                <a:gd name="T18" fmla="*/ 157 w 159"/>
                <a:gd name="T19" fmla="*/ 153 h 209"/>
                <a:gd name="T20" fmla="*/ 155 w 159"/>
                <a:gd name="T21" fmla="*/ 154 h 209"/>
                <a:gd name="T22" fmla="*/ 132 w 159"/>
                <a:gd name="T23" fmla="*/ 166 h 209"/>
                <a:gd name="T24" fmla="*/ 110 w 159"/>
                <a:gd name="T25" fmla="*/ 170 h 209"/>
                <a:gd name="T26" fmla="*/ 66 w 159"/>
                <a:gd name="T27" fmla="*/ 153 h 209"/>
                <a:gd name="T28" fmla="*/ 50 w 159"/>
                <a:gd name="T29" fmla="*/ 106 h 209"/>
                <a:gd name="T30" fmla="*/ 67 w 159"/>
                <a:gd name="T31" fmla="*/ 58 h 209"/>
                <a:gd name="T32" fmla="*/ 111 w 159"/>
                <a:gd name="T33" fmla="*/ 39 h 209"/>
                <a:gd name="T34" fmla="*/ 156 w 159"/>
                <a:gd name="T35" fmla="*/ 54 h 209"/>
                <a:gd name="T36" fmla="*/ 158 w 159"/>
                <a:gd name="T37" fmla="*/ 55 h 209"/>
                <a:gd name="T38" fmla="*/ 158 w 159"/>
                <a:gd name="T39" fmla="*/ 10 h 209"/>
                <a:gd name="T40" fmla="*/ 157 w 159"/>
                <a:gd name="T41" fmla="*/ 10 h 209"/>
                <a:gd name="T42" fmla="*/ 132 w 159"/>
                <a:gd name="T43" fmla="*/ 3 h 209"/>
                <a:gd name="T44" fmla="*/ 107 w 159"/>
                <a:gd name="T4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9" h="209">
                  <a:moveTo>
                    <a:pt x="107" y="0"/>
                  </a:moveTo>
                  <a:cubicBezTo>
                    <a:pt x="85" y="0"/>
                    <a:pt x="66" y="4"/>
                    <a:pt x="50" y="14"/>
                  </a:cubicBezTo>
                  <a:cubicBezTo>
                    <a:pt x="34" y="22"/>
                    <a:pt x="21" y="36"/>
                    <a:pt x="12" y="52"/>
                  </a:cubicBezTo>
                  <a:cubicBezTo>
                    <a:pt x="4" y="68"/>
                    <a:pt x="0" y="87"/>
                    <a:pt x="0" y="109"/>
                  </a:cubicBezTo>
                  <a:cubicBezTo>
                    <a:pt x="0" y="128"/>
                    <a:pt x="4" y="145"/>
                    <a:pt x="12" y="160"/>
                  </a:cubicBezTo>
                  <a:cubicBezTo>
                    <a:pt x="21" y="175"/>
                    <a:pt x="33" y="188"/>
                    <a:pt x="48" y="196"/>
                  </a:cubicBezTo>
                  <a:cubicBezTo>
                    <a:pt x="63" y="205"/>
                    <a:pt x="80" y="208"/>
                    <a:pt x="99" y="208"/>
                  </a:cubicBezTo>
                  <a:cubicBezTo>
                    <a:pt x="122" y="208"/>
                    <a:pt x="140" y="204"/>
                    <a:pt x="156" y="196"/>
                  </a:cubicBezTo>
                  <a:lnTo>
                    <a:pt x="157" y="196"/>
                  </a:lnTo>
                  <a:lnTo>
                    <a:pt x="157" y="153"/>
                  </a:lnTo>
                  <a:lnTo>
                    <a:pt x="155" y="154"/>
                  </a:lnTo>
                  <a:cubicBezTo>
                    <a:pt x="148" y="159"/>
                    <a:pt x="140" y="162"/>
                    <a:pt x="132" y="166"/>
                  </a:cubicBezTo>
                  <a:cubicBezTo>
                    <a:pt x="124" y="169"/>
                    <a:pt x="116" y="170"/>
                    <a:pt x="110" y="170"/>
                  </a:cubicBezTo>
                  <a:cubicBezTo>
                    <a:pt x="92" y="170"/>
                    <a:pt x="77" y="165"/>
                    <a:pt x="66" y="153"/>
                  </a:cubicBezTo>
                  <a:cubicBezTo>
                    <a:pt x="55" y="141"/>
                    <a:pt x="50" y="127"/>
                    <a:pt x="50" y="106"/>
                  </a:cubicBezTo>
                  <a:cubicBezTo>
                    <a:pt x="50" y="86"/>
                    <a:pt x="55" y="69"/>
                    <a:pt x="67" y="58"/>
                  </a:cubicBezTo>
                  <a:cubicBezTo>
                    <a:pt x="78" y="46"/>
                    <a:pt x="93" y="39"/>
                    <a:pt x="111" y="39"/>
                  </a:cubicBezTo>
                  <a:cubicBezTo>
                    <a:pt x="126" y="39"/>
                    <a:pt x="141" y="45"/>
                    <a:pt x="156" y="54"/>
                  </a:cubicBezTo>
                  <a:lnTo>
                    <a:pt x="158" y="55"/>
                  </a:lnTo>
                  <a:lnTo>
                    <a:pt x="158" y="10"/>
                  </a:lnTo>
                  <a:lnTo>
                    <a:pt x="157" y="10"/>
                  </a:lnTo>
                  <a:cubicBezTo>
                    <a:pt x="148" y="7"/>
                    <a:pt x="141" y="5"/>
                    <a:pt x="132" y="3"/>
                  </a:cubicBezTo>
                  <a:cubicBezTo>
                    <a:pt x="124" y="1"/>
                    <a:pt x="114" y="0"/>
                    <a:pt x="107" y="0"/>
                  </a:cubicBez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id="{918A5E76-C05D-8446-A048-7B3C2E6B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227" y="3226415"/>
              <a:ext cx="79828" cy="136005"/>
            </a:xfrm>
            <a:custGeom>
              <a:avLst/>
              <a:gdLst>
                <a:gd name="T0" fmla="*/ 65 w 117"/>
                <a:gd name="T1" fmla="*/ 11 h 203"/>
                <a:gd name="T2" fmla="*/ 47 w 117"/>
                <a:gd name="T3" fmla="*/ 37 h 203"/>
                <a:gd name="T4" fmla="*/ 47 w 117"/>
                <a:gd name="T5" fmla="*/ 3 h 203"/>
                <a:gd name="T6" fmla="*/ 0 w 117"/>
                <a:gd name="T7" fmla="*/ 3 h 203"/>
                <a:gd name="T8" fmla="*/ 0 w 117"/>
                <a:gd name="T9" fmla="*/ 202 h 203"/>
                <a:gd name="T10" fmla="*/ 47 w 117"/>
                <a:gd name="T11" fmla="*/ 202 h 203"/>
                <a:gd name="T12" fmla="*/ 47 w 117"/>
                <a:gd name="T13" fmla="*/ 100 h 203"/>
                <a:gd name="T14" fmla="*/ 59 w 117"/>
                <a:gd name="T15" fmla="*/ 59 h 203"/>
                <a:gd name="T16" fmla="*/ 89 w 117"/>
                <a:gd name="T17" fmla="*/ 43 h 203"/>
                <a:gd name="T18" fmla="*/ 103 w 117"/>
                <a:gd name="T19" fmla="*/ 45 h 203"/>
                <a:gd name="T20" fmla="*/ 114 w 117"/>
                <a:gd name="T21" fmla="*/ 49 h 203"/>
                <a:gd name="T22" fmla="*/ 116 w 117"/>
                <a:gd name="T23" fmla="*/ 50 h 203"/>
                <a:gd name="T24" fmla="*/ 116 w 117"/>
                <a:gd name="T25" fmla="*/ 3 h 203"/>
                <a:gd name="T26" fmla="*/ 115 w 117"/>
                <a:gd name="T27" fmla="*/ 3 h 203"/>
                <a:gd name="T28" fmla="*/ 96 w 117"/>
                <a:gd name="T29" fmla="*/ 0 h 203"/>
                <a:gd name="T30" fmla="*/ 65 w 117"/>
                <a:gd name="T31" fmla="*/ 1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203">
                  <a:moveTo>
                    <a:pt x="65" y="11"/>
                  </a:moveTo>
                  <a:cubicBezTo>
                    <a:pt x="58" y="17"/>
                    <a:pt x="51" y="26"/>
                    <a:pt x="47" y="37"/>
                  </a:cubicBezTo>
                  <a:lnTo>
                    <a:pt x="47" y="3"/>
                  </a:lnTo>
                  <a:lnTo>
                    <a:pt x="0" y="3"/>
                  </a:lnTo>
                  <a:lnTo>
                    <a:pt x="0" y="202"/>
                  </a:lnTo>
                  <a:lnTo>
                    <a:pt x="47" y="202"/>
                  </a:lnTo>
                  <a:lnTo>
                    <a:pt x="47" y="100"/>
                  </a:lnTo>
                  <a:cubicBezTo>
                    <a:pt x="47" y="83"/>
                    <a:pt x="52" y="70"/>
                    <a:pt x="59" y="59"/>
                  </a:cubicBezTo>
                  <a:cubicBezTo>
                    <a:pt x="67" y="49"/>
                    <a:pt x="77" y="43"/>
                    <a:pt x="89" y="43"/>
                  </a:cubicBezTo>
                  <a:cubicBezTo>
                    <a:pt x="93" y="43"/>
                    <a:pt x="97" y="44"/>
                    <a:pt x="103" y="45"/>
                  </a:cubicBezTo>
                  <a:cubicBezTo>
                    <a:pt x="108" y="46"/>
                    <a:pt x="111" y="48"/>
                    <a:pt x="114" y="49"/>
                  </a:cubicBezTo>
                  <a:lnTo>
                    <a:pt x="116" y="50"/>
                  </a:lnTo>
                  <a:lnTo>
                    <a:pt x="116" y="3"/>
                  </a:lnTo>
                  <a:lnTo>
                    <a:pt x="115" y="3"/>
                  </a:lnTo>
                  <a:cubicBezTo>
                    <a:pt x="110" y="1"/>
                    <a:pt x="104" y="0"/>
                    <a:pt x="96" y="0"/>
                  </a:cubicBezTo>
                  <a:cubicBezTo>
                    <a:pt x="85" y="0"/>
                    <a:pt x="74" y="4"/>
                    <a:pt x="65" y="11"/>
                  </a:cubicBez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id="{49316E40-0B17-9346-8F0A-1B8B8A47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055" y="3226415"/>
              <a:ext cx="136005" cy="141918"/>
            </a:xfrm>
            <a:custGeom>
              <a:avLst/>
              <a:gdLst>
                <a:gd name="T0" fmla="*/ 102 w 204"/>
                <a:gd name="T1" fmla="*/ 170 h 211"/>
                <a:gd name="T2" fmla="*/ 61 w 204"/>
                <a:gd name="T3" fmla="*/ 153 h 211"/>
                <a:gd name="T4" fmla="*/ 47 w 204"/>
                <a:gd name="T5" fmla="*/ 105 h 211"/>
                <a:gd name="T6" fmla="*/ 61 w 204"/>
                <a:gd name="T7" fmla="*/ 55 h 211"/>
                <a:gd name="T8" fmla="*/ 100 w 204"/>
                <a:gd name="T9" fmla="*/ 38 h 211"/>
                <a:gd name="T10" fmla="*/ 139 w 204"/>
                <a:gd name="T11" fmla="*/ 54 h 211"/>
                <a:gd name="T12" fmla="*/ 153 w 204"/>
                <a:gd name="T13" fmla="*/ 103 h 211"/>
                <a:gd name="T14" fmla="*/ 141 w 204"/>
                <a:gd name="T15" fmla="*/ 153 h 211"/>
                <a:gd name="T16" fmla="*/ 102 w 204"/>
                <a:gd name="T17" fmla="*/ 170 h 211"/>
                <a:gd name="T18" fmla="*/ 28 w 204"/>
                <a:gd name="T19" fmla="*/ 29 h 211"/>
                <a:gd name="T20" fmla="*/ 0 w 204"/>
                <a:gd name="T21" fmla="*/ 107 h 211"/>
                <a:gd name="T22" fmla="*/ 27 w 204"/>
                <a:gd name="T23" fmla="*/ 182 h 211"/>
                <a:gd name="T24" fmla="*/ 99 w 204"/>
                <a:gd name="T25" fmla="*/ 210 h 211"/>
                <a:gd name="T26" fmla="*/ 175 w 204"/>
                <a:gd name="T27" fmla="*/ 181 h 211"/>
                <a:gd name="T28" fmla="*/ 203 w 204"/>
                <a:gd name="T29" fmla="*/ 104 h 211"/>
                <a:gd name="T30" fmla="*/ 178 w 204"/>
                <a:gd name="T31" fmla="*/ 29 h 211"/>
                <a:gd name="T32" fmla="*/ 105 w 204"/>
                <a:gd name="T33" fmla="*/ 0 h 211"/>
                <a:gd name="T34" fmla="*/ 28 w 204"/>
                <a:gd name="T35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11">
                  <a:moveTo>
                    <a:pt x="102" y="170"/>
                  </a:moveTo>
                  <a:cubicBezTo>
                    <a:pt x="85" y="170"/>
                    <a:pt x="71" y="165"/>
                    <a:pt x="61" y="153"/>
                  </a:cubicBezTo>
                  <a:cubicBezTo>
                    <a:pt x="51" y="141"/>
                    <a:pt x="47" y="125"/>
                    <a:pt x="47" y="105"/>
                  </a:cubicBezTo>
                  <a:cubicBezTo>
                    <a:pt x="47" y="83"/>
                    <a:pt x="52" y="67"/>
                    <a:pt x="61" y="55"/>
                  </a:cubicBezTo>
                  <a:cubicBezTo>
                    <a:pt x="71" y="44"/>
                    <a:pt x="83" y="38"/>
                    <a:pt x="100" y="38"/>
                  </a:cubicBezTo>
                  <a:cubicBezTo>
                    <a:pt x="117" y="38"/>
                    <a:pt x="129" y="44"/>
                    <a:pt x="139" y="54"/>
                  </a:cubicBezTo>
                  <a:cubicBezTo>
                    <a:pt x="149" y="65"/>
                    <a:pt x="153" y="82"/>
                    <a:pt x="153" y="103"/>
                  </a:cubicBezTo>
                  <a:cubicBezTo>
                    <a:pt x="155" y="125"/>
                    <a:pt x="151" y="142"/>
                    <a:pt x="141" y="153"/>
                  </a:cubicBezTo>
                  <a:cubicBezTo>
                    <a:pt x="133" y="164"/>
                    <a:pt x="120" y="170"/>
                    <a:pt x="102" y="170"/>
                  </a:cubicBezTo>
                  <a:close/>
                  <a:moveTo>
                    <a:pt x="28" y="29"/>
                  </a:moveTo>
                  <a:cubicBezTo>
                    <a:pt x="10" y="49"/>
                    <a:pt x="0" y="74"/>
                    <a:pt x="0" y="107"/>
                  </a:cubicBezTo>
                  <a:cubicBezTo>
                    <a:pt x="0" y="138"/>
                    <a:pt x="10" y="164"/>
                    <a:pt x="27" y="182"/>
                  </a:cubicBezTo>
                  <a:cubicBezTo>
                    <a:pt x="45" y="200"/>
                    <a:pt x="69" y="210"/>
                    <a:pt x="99" y="210"/>
                  </a:cubicBezTo>
                  <a:cubicBezTo>
                    <a:pt x="132" y="210"/>
                    <a:pt x="156" y="200"/>
                    <a:pt x="175" y="181"/>
                  </a:cubicBezTo>
                  <a:cubicBezTo>
                    <a:pt x="194" y="161"/>
                    <a:pt x="203" y="136"/>
                    <a:pt x="203" y="104"/>
                  </a:cubicBezTo>
                  <a:cubicBezTo>
                    <a:pt x="203" y="72"/>
                    <a:pt x="195" y="47"/>
                    <a:pt x="178" y="29"/>
                  </a:cubicBezTo>
                  <a:cubicBezTo>
                    <a:pt x="159" y="8"/>
                    <a:pt x="135" y="0"/>
                    <a:pt x="105" y="0"/>
                  </a:cubicBezTo>
                  <a:cubicBezTo>
                    <a:pt x="72" y="0"/>
                    <a:pt x="46" y="10"/>
                    <a:pt x="28" y="29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95">
              <a:extLst>
                <a:ext uri="{FF2B5EF4-FFF2-40B4-BE49-F238E27FC236}">
                  <a16:creationId xmlns:a16="http://schemas.microsoft.com/office/drawing/2014/main" id="{803923B3-C6E9-884C-BCDA-08ADE8651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44" y="3226415"/>
              <a:ext cx="88699" cy="141918"/>
            </a:xfrm>
            <a:custGeom>
              <a:avLst/>
              <a:gdLst>
                <a:gd name="T0" fmla="*/ 53 w 132"/>
                <a:gd name="T1" fmla="*/ 72 h 210"/>
                <a:gd name="T2" fmla="*/ 48 w 132"/>
                <a:gd name="T3" fmla="*/ 57 h 210"/>
                <a:gd name="T4" fmla="*/ 55 w 132"/>
                <a:gd name="T5" fmla="*/ 43 h 210"/>
                <a:gd name="T6" fmla="*/ 76 w 132"/>
                <a:gd name="T7" fmla="*/ 37 h 210"/>
                <a:gd name="T8" fmla="*/ 99 w 132"/>
                <a:gd name="T9" fmla="*/ 40 h 210"/>
                <a:gd name="T10" fmla="*/ 121 w 132"/>
                <a:gd name="T11" fmla="*/ 50 h 210"/>
                <a:gd name="T12" fmla="*/ 123 w 132"/>
                <a:gd name="T13" fmla="*/ 51 h 210"/>
                <a:gd name="T14" fmla="*/ 123 w 132"/>
                <a:gd name="T15" fmla="*/ 8 h 210"/>
                <a:gd name="T16" fmla="*/ 122 w 132"/>
                <a:gd name="T17" fmla="*/ 8 h 210"/>
                <a:gd name="T18" fmla="*/ 100 w 132"/>
                <a:gd name="T19" fmla="*/ 2 h 210"/>
                <a:gd name="T20" fmla="*/ 77 w 132"/>
                <a:gd name="T21" fmla="*/ 0 h 210"/>
                <a:gd name="T22" fmla="*/ 22 w 132"/>
                <a:gd name="T23" fmla="*/ 17 h 210"/>
                <a:gd name="T24" fmla="*/ 1 w 132"/>
                <a:gd name="T25" fmla="*/ 61 h 210"/>
                <a:gd name="T26" fmla="*/ 5 w 132"/>
                <a:gd name="T27" fmla="*/ 85 h 210"/>
                <a:gd name="T28" fmla="*/ 19 w 132"/>
                <a:gd name="T29" fmla="*/ 104 h 210"/>
                <a:gd name="T30" fmla="*/ 48 w 132"/>
                <a:gd name="T31" fmla="*/ 120 h 210"/>
                <a:gd name="T32" fmla="*/ 71 w 132"/>
                <a:gd name="T33" fmla="*/ 130 h 210"/>
                <a:gd name="T34" fmla="*/ 82 w 132"/>
                <a:gd name="T35" fmla="*/ 139 h 210"/>
                <a:gd name="T36" fmla="*/ 85 w 132"/>
                <a:gd name="T37" fmla="*/ 151 h 210"/>
                <a:gd name="T38" fmla="*/ 54 w 132"/>
                <a:gd name="T39" fmla="*/ 171 h 210"/>
                <a:gd name="T40" fmla="*/ 29 w 132"/>
                <a:gd name="T41" fmla="*/ 167 h 210"/>
                <a:gd name="T42" fmla="*/ 2 w 132"/>
                <a:gd name="T43" fmla="*/ 153 h 210"/>
                <a:gd name="T44" fmla="*/ 0 w 132"/>
                <a:gd name="T45" fmla="*/ 152 h 210"/>
                <a:gd name="T46" fmla="*/ 0 w 132"/>
                <a:gd name="T47" fmla="*/ 198 h 210"/>
                <a:gd name="T48" fmla="*/ 1 w 132"/>
                <a:gd name="T49" fmla="*/ 198 h 210"/>
                <a:gd name="T50" fmla="*/ 25 w 132"/>
                <a:gd name="T51" fmla="*/ 205 h 210"/>
                <a:gd name="T52" fmla="*/ 52 w 132"/>
                <a:gd name="T53" fmla="*/ 209 h 210"/>
                <a:gd name="T54" fmla="*/ 110 w 132"/>
                <a:gd name="T55" fmla="*/ 191 h 210"/>
                <a:gd name="T56" fmla="*/ 131 w 132"/>
                <a:gd name="T57" fmla="*/ 146 h 210"/>
                <a:gd name="T58" fmla="*/ 120 w 132"/>
                <a:gd name="T59" fmla="*/ 112 h 210"/>
                <a:gd name="T60" fmla="*/ 81 w 132"/>
                <a:gd name="T61" fmla="*/ 86 h 210"/>
                <a:gd name="T62" fmla="*/ 53 w 132"/>
                <a:gd name="T63" fmla="*/ 7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210">
                  <a:moveTo>
                    <a:pt x="53" y="72"/>
                  </a:moveTo>
                  <a:cubicBezTo>
                    <a:pt x="50" y="68"/>
                    <a:pt x="48" y="63"/>
                    <a:pt x="48" y="57"/>
                  </a:cubicBezTo>
                  <a:cubicBezTo>
                    <a:pt x="48" y="51"/>
                    <a:pt x="50" y="46"/>
                    <a:pt x="55" y="43"/>
                  </a:cubicBezTo>
                  <a:cubicBezTo>
                    <a:pt x="61" y="38"/>
                    <a:pt x="67" y="37"/>
                    <a:pt x="76" y="37"/>
                  </a:cubicBezTo>
                  <a:cubicBezTo>
                    <a:pt x="83" y="37"/>
                    <a:pt x="92" y="38"/>
                    <a:pt x="99" y="40"/>
                  </a:cubicBezTo>
                  <a:cubicBezTo>
                    <a:pt x="107" y="43"/>
                    <a:pt x="114" y="46"/>
                    <a:pt x="121" y="50"/>
                  </a:cubicBezTo>
                  <a:lnTo>
                    <a:pt x="123" y="51"/>
                  </a:lnTo>
                  <a:lnTo>
                    <a:pt x="123" y="8"/>
                  </a:lnTo>
                  <a:lnTo>
                    <a:pt x="122" y="8"/>
                  </a:lnTo>
                  <a:cubicBezTo>
                    <a:pt x="116" y="6"/>
                    <a:pt x="109" y="4"/>
                    <a:pt x="100" y="2"/>
                  </a:cubicBezTo>
                  <a:cubicBezTo>
                    <a:pt x="92" y="1"/>
                    <a:pt x="84" y="0"/>
                    <a:pt x="77" y="0"/>
                  </a:cubicBezTo>
                  <a:cubicBezTo>
                    <a:pt x="54" y="0"/>
                    <a:pt x="36" y="5"/>
                    <a:pt x="22" y="17"/>
                  </a:cubicBezTo>
                  <a:cubicBezTo>
                    <a:pt x="8" y="29"/>
                    <a:pt x="1" y="43"/>
                    <a:pt x="1" y="61"/>
                  </a:cubicBezTo>
                  <a:cubicBezTo>
                    <a:pt x="1" y="70"/>
                    <a:pt x="2" y="78"/>
                    <a:pt x="5" y="85"/>
                  </a:cubicBezTo>
                  <a:cubicBezTo>
                    <a:pt x="8" y="93"/>
                    <a:pt x="13" y="98"/>
                    <a:pt x="19" y="104"/>
                  </a:cubicBezTo>
                  <a:cubicBezTo>
                    <a:pt x="25" y="109"/>
                    <a:pt x="35" y="114"/>
                    <a:pt x="48" y="120"/>
                  </a:cubicBezTo>
                  <a:cubicBezTo>
                    <a:pt x="59" y="124"/>
                    <a:pt x="67" y="128"/>
                    <a:pt x="71" y="130"/>
                  </a:cubicBezTo>
                  <a:cubicBezTo>
                    <a:pt x="77" y="134"/>
                    <a:pt x="80" y="136"/>
                    <a:pt x="82" y="139"/>
                  </a:cubicBezTo>
                  <a:cubicBezTo>
                    <a:pt x="84" y="142"/>
                    <a:pt x="85" y="145"/>
                    <a:pt x="85" y="151"/>
                  </a:cubicBezTo>
                  <a:cubicBezTo>
                    <a:pt x="85" y="165"/>
                    <a:pt x="76" y="171"/>
                    <a:pt x="54" y="171"/>
                  </a:cubicBezTo>
                  <a:cubicBezTo>
                    <a:pt x="47" y="171"/>
                    <a:pt x="38" y="170"/>
                    <a:pt x="29" y="167"/>
                  </a:cubicBezTo>
                  <a:cubicBezTo>
                    <a:pt x="19" y="164"/>
                    <a:pt x="10" y="159"/>
                    <a:pt x="2" y="153"/>
                  </a:cubicBezTo>
                  <a:lnTo>
                    <a:pt x="0" y="152"/>
                  </a:lnTo>
                  <a:lnTo>
                    <a:pt x="0" y="198"/>
                  </a:lnTo>
                  <a:lnTo>
                    <a:pt x="1" y="198"/>
                  </a:lnTo>
                  <a:cubicBezTo>
                    <a:pt x="7" y="201"/>
                    <a:pt x="16" y="203"/>
                    <a:pt x="25" y="205"/>
                  </a:cubicBezTo>
                  <a:cubicBezTo>
                    <a:pt x="35" y="207"/>
                    <a:pt x="45" y="209"/>
                    <a:pt x="52" y="209"/>
                  </a:cubicBezTo>
                  <a:cubicBezTo>
                    <a:pt x="77" y="209"/>
                    <a:pt x="96" y="203"/>
                    <a:pt x="110" y="191"/>
                  </a:cubicBezTo>
                  <a:cubicBezTo>
                    <a:pt x="124" y="180"/>
                    <a:pt x="131" y="165"/>
                    <a:pt x="131" y="146"/>
                  </a:cubicBezTo>
                  <a:cubicBezTo>
                    <a:pt x="131" y="133"/>
                    <a:pt x="127" y="122"/>
                    <a:pt x="120" y="112"/>
                  </a:cubicBezTo>
                  <a:cubicBezTo>
                    <a:pt x="112" y="103"/>
                    <a:pt x="99" y="94"/>
                    <a:pt x="81" y="86"/>
                  </a:cubicBezTo>
                  <a:cubicBezTo>
                    <a:pt x="66" y="80"/>
                    <a:pt x="56" y="76"/>
                    <a:pt x="53" y="72"/>
                  </a:cubicBez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96">
              <a:extLst>
                <a:ext uri="{FF2B5EF4-FFF2-40B4-BE49-F238E27FC236}">
                  <a16:creationId xmlns:a16="http://schemas.microsoft.com/office/drawing/2014/main" id="{3B362A17-1C2D-F04C-962E-EDBF2AB0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325" y="3226415"/>
              <a:ext cx="136005" cy="141918"/>
            </a:xfrm>
            <a:custGeom>
              <a:avLst/>
              <a:gdLst>
                <a:gd name="T0" fmla="*/ 102 w 204"/>
                <a:gd name="T1" fmla="*/ 170 h 211"/>
                <a:gd name="T2" fmla="*/ 62 w 204"/>
                <a:gd name="T3" fmla="*/ 153 h 211"/>
                <a:gd name="T4" fmla="*/ 48 w 204"/>
                <a:gd name="T5" fmla="*/ 105 h 211"/>
                <a:gd name="T6" fmla="*/ 62 w 204"/>
                <a:gd name="T7" fmla="*/ 55 h 211"/>
                <a:gd name="T8" fmla="*/ 101 w 204"/>
                <a:gd name="T9" fmla="*/ 38 h 211"/>
                <a:gd name="T10" fmla="*/ 140 w 204"/>
                <a:gd name="T11" fmla="*/ 54 h 211"/>
                <a:gd name="T12" fmla="*/ 154 w 204"/>
                <a:gd name="T13" fmla="*/ 103 h 211"/>
                <a:gd name="T14" fmla="*/ 142 w 204"/>
                <a:gd name="T15" fmla="*/ 153 h 211"/>
                <a:gd name="T16" fmla="*/ 102 w 204"/>
                <a:gd name="T17" fmla="*/ 170 h 211"/>
                <a:gd name="T18" fmla="*/ 28 w 204"/>
                <a:gd name="T19" fmla="*/ 29 h 211"/>
                <a:gd name="T20" fmla="*/ 0 w 204"/>
                <a:gd name="T21" fmla="*/ 107 h 211"/>
                <a:gd name="T22" fmla="*/ 26 w 204"/>
                <a:gd name="T23" fmla="*/ 182 h 211"/>
                <a:gd name="T24" fmla="*/ 99 w 204"/>
                <a:gd name="T25" fmla="*/ 210 h 211"/>
                <a:gd name="T26" fmla="*/ 175 w 204"/>
                <a:gd name="T27" fmla="*/ 181 h 211"/>
                <a:gd name="T28" fmla="*/ 203 w 204"/>
                <a:gd name="T29" fmla="*/ 104 h 211"/>
                <a:gd name="T30" fmla="*/ 177 w 204"/>
                <a:gd name="T31" fmla="*/ 29 h 211"/>
                <a:gd name="T32" fmla="*/ 105 w 204"/>
                <a:gd name="T33" fmla="*/ 0 h 211"/>
                <a:gd name="T34" fmla="*/ 28 w 204"/>
                <a:gd name="T35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11">
                  <a:moveTo>
                    <a:pt x="102" y="170"/>
                  </a:moveTo>
                  <a:cubicBezTo>
                    <a:pt x="85" y="170"/>
                    <a:pt x="72" y="165"/>
                    <a:pt x="62" y="153"/>
                  </a:cubicBezTo>
                  <a:cubicBezTo>
                    <a:pt x="53" y="141"/>
                    <a:pt x="48" y="125"/>
                    <a:pt x="48" y="105"/>
                  </a:cubicBezTo>
                  <a:cubicBezTo>
                    <a:pt x="48" y="83"/>
                    <a:pt x="53" y="67"/>
                    <a:pt x="62" y="55"/>
                  </a:cubicBezTo>
                  <a:cubicBezTo>
                    <a:pt x="71" y="44"/>
                    <a:pt x="84" y="38"/>
                    <a:pt x="101" y="38"/>
                  </a:cubicBezTo>
                  <a:cubicBezTo>
                    <a:pt x="117" y="38"/>
                    <a:pt x="130" y="44"/>
                    <a:pt x="140" y="54"/>
                  </a:cubicBezTo>
                  <a:cubicBezTo>
                    <a:pt x="150" y="65"/>
                    <a:pt x="154" y="82"/>
                    <a:pt x="154" y="103"/>
                  </a:cubicBezTo>
                  <a:cubicBezTo>
                    <a:pt x="155" y="125"/>
                    <a:pt x="151" y="142"/>
                    <a:pt x="142" y="153"/>
                  </a:cubicBezTo>
                  <a:cubicBezTo>
                    <a:pt x="133" y="164"/>
                    <a:pt x="120" y="170"/>
                    <a:pt x="102" y="170"/>
                  </a:cubicBezTo>
                  <a:close/>
                  <a:moveTo>
                    <a:pt x="28" y="29"/>
                  </a:moveTo>
                  <a:cubicBezTo>
                    <a:pt x="10" y="49"/>
                    <a:pt x="0" y="74"/>
                    <a:pt x="0" y="107"/>
                  </a:cubicBezTo>
                  <a:cubicBezTo>
                    <a:pt x="0" y="138"/>
                    <a:pt x="9" y="164"/>
                    <a:pt x="26" y="182"/>
                  </a:cubicBezTo>
                  <a:cubicBezTo>
                    <a:pt x="45" y="200"/>
                    <a:pt x="69" y="210"/>
                    <a:pt x="99" y="210"/>
                  </a:cubicBezTo>
                  <a:cubicBezTo>
                    <a:pt x="131" y="210"/>
                    <a:pt x="156" y="200"/>
                    <a:pt x="175" y="181"/>
                  </a:cubicBezTo>
                  <a:cubicBezTo>
                    <a:pt x="193" y="161"/>
                    <a:pt x="203" y="136"/>
                    <a:pt x="203" y="104"/>
                  </a:cubicBezTo>
                  <a:cubicBezTo>
                    <a:pt x="203" y="72"/>
                    <a:pt x="194" y="47"/>
                    <a:pt x="177" y="29"/>
                  </a:cubicBezTo>
                  <a:cubicBezTo>
                    <a:pt x="160" y="8"/>
                    <a:pt x="136" y="0"/>
                    <a:pt x="105" y="0"/>
                  </a:cubicBezTo>
                  <a:cubicBezTo>
                    <a:pt x="71" y="0"/>
                    <a:pt x="47" y="10"/>
                    <a:pt x="28" y="29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97">
              <a:extLst>
                <a:ext uri="{FF2B5EF4-FFF2-40B4-BE49-F238E27FC236}">
                  <a16:creationId xmlns:a16="http://schemas.microsoft.com/office/drawing/2014/main" id="{21746EA7-F592-DD48-99F0-51B9A7503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288" y="3164325"/>
              <a:ext cx="165571" cy="204009"/>
            </a:xfrm>
            <a:custGeom>
              <a:avLst/>
              <a:gdLst>
                <a:gd name="T0" fmla="*/ 244 w 246"/>
                <a:gd name="T1" fmla="*/ 98 h 304"/>
                <a:gd name="T2" fmla="*/ 197 w 246"/>
                <a:gd name="T3" fmla="*/ 98 h 304"/>
                <a:gd name="T4" fmla="*/ 197 w 246"/>
                <a:gd name="T5" fmla="*/ 39 h 304"/>
                <a:gd name="T6" fmla="*/ 196 w 246"/>
                <a:gd name="T7" fmla="*/ 39 h 304"/>
                <a:gd name="T8" fmla="*/ 152 w 246"/>
                <a:gd name="T9" fmla="*/ 53 h 304"/>
                <a:gd name="T10" fmla="*/ 151 w 246"/>
                <a:gd name="T11" fmla="*/ 53 h 304"/>
                <a:gd name="T12" fmla="*/ 151 w 246"/>
                <a:gd name="T13" fmla="*/ 98 h 304"/>
                <a:gd name="T14" fmla="*/ 82 w 246"/>
                <a:gd name="T15" fmla="*/ 98 h 304"/>
                <a:gd name="T16" fmla="*/ 82 w 246"/>
                <a:gd name="T17" fmla="*/ 73 h 304"/>
                <a:gd name="T18" fmla="*/ 89 w 246"/>
                <a:gd name="T19" fmla="*/ 47 h 304"/>
                <a:gd name="T20" fmla="*/ 111 w 246"/>
                <a:gd name="T21" fmla="*/ 38 h 304"/>
                <a:gd name="T22" fmla="*/ 131 w 246"/>
                <a:gd name="T23" fmla="*/ 42 h 304"/>
                <a:gd name="T24" fmla="*/ 133 w 246"/>
                <a:gd name="T25" fmla="*/ 43 h 304"/>
                <a:gd name="T26" fmla="*/ 133 w 246"/>
                <a:gd name="T27" fmla="*/ 3 h 304"/>
                <a:gd name="T28" fmla="*/ 132 w 246"/>
                <a:gd name="T29" fmla="*/ 3 h 304"/>
                <a:gd name="T30" fmla="*/ 105 w 246"/>
                <a:gd name="T31" fmla="*/ 0 h 304"/>
                <a:gd name="T32" fmla="*/ 68 w 246"/>
                <a:gd name="T33" fmla="*/ 8 h 304"/>
                <a:gd name="T34" fmla="*/ 42 w 246"/>
                <a:gd name="T35" fmla="*/ 34 h 304"/>
                <a:gd name="T36" fmla="*/ 34 w 246"/>
                <a:gd name="T37" fmla="*/ 71 h 304"/>
                <a:gd name="T38" fmla="*/ 34 w 246"/>
                <a:gd name="T39" fmla="*/ 99 h 304"/>
                <a:gd name="T40" fmla="*/ 0 w 246"/>
                <a:gd name="T41" fmla="*/ 99 h 304"/>
                <a:gd name="T42" fmla="*/ 0 w 246"/>
                <a:gd name="T43" fmla="*/ 138 h 304"/>
                <a:gd name="T44" fmla="*/ 34 w 246"/>
                <a:gd name="T45" fmla="*/ 138 h 304"/>
                <a:gd name="T46" fmla="*/ 34 w 246"/>
                <a:gd name="T47" fmla="*/ 298 h 304"/>
                <a:gd name="T48" fmla="*/ 81 w 246"/>
                <a:gd name="T49" fmla="*/ 298 h 304"/>
                <a:gd name="T50" fmla="*/ 81 w 246"/>
                <a:gd name="T51" fmla="*/ 138 h 304"/>
                <a:gd name="T52" fmla="*/ 150 w 246"/>
                <a:gd name="T53" fmla="*/ 138 h 304"/>
                <a:gd name="T54" fmla="*/ 150 w 246"/>
                <a:gd name="T55" fmla="*/ 239 h 304"/>
                <a:gd name="T56" fmla="*/ 209 w 246"/>
                <a:gd name="T57" fmla="*/ 303 h 304"/>
                <a:gd name="T58" fmla="*/ 229 w 246"/>
                <a:gd name="T59" fmla="*/ 300 h 304"/>
                <a:gd name="T60" fmla="*/ 244 w 246"/>
                <a:gd name="T61" fmla="*/ 296 h 304"/>
                <a:gd name="T62" fmla="*/ 245 w 246"/>
                <a:gd name="T63" fmla="*/ 296 h 304"/>
                <a:gd name="T64" fmla="*/ 245 w 246"/>
                <a:gd name="T65" fmla="*/ 258 h 304"/>
                <a:gd name="T66" fmla="*/ 243 w 246"/>
                <a:gd name="T67" fmla="*/ 259 h 304"/>
                <a:gd name="T68" fmla="*/ 234 w 246"/>
                <a:gd name="T69" fmla="*/ 263 h 304"/>
                <a:gd name="T70" fmla="*/ 224 w 246"/>
                <a:gd name="T71" fmla="*/ 264 h 304"/>
                <a:gd name="T72" fmla="*/ 204 w 246"/>
                <a:gd name="T73" fmla="*/ 256 h 304"/>
                <a:gd name="T74" fmla="*/ 197 w 246"/>
                <a:gd name="T75" fmla="*/ 231 h 304"/>
                <a:gd name="T76" fmla="*/ 197 w 246"/>
                <a:gd name="T77" fmla="*/ 137 h 304"/>
                <a:gd name="T78" fmla="*/ 244 w 246"/>
                <a:gd name="T79" fmla="*/ 137 h 304"/>
                <a:gd name="T80" fmla="*/ 244 w 246"/>
                <a:gd name="T81" fmla="*/ 9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6" h="304">
                  <a:moveTo>
                    <a:pt x="244" y="98"/>
                  </a:moveTo>
                  <a:lnTo>
                    <a:pt x="197" y="98"/>
                  </a:lnTo>
                  <a:lnTo>
                    <a:pt x="197" y="39"/>
                  </a:lnTo>
                  <a:lnTo>
                    <a:pt x="196" y="39"/>
                  </a:lnTo>
                  <a:lnTo>
                    <a:pt x="152" y="53"/>
                  </a:lnTo>
                  <a:lnTo>
                    <a:pt x="151" y="53"/>
                  </a:lnTo>
                  <a:lnTo>
                    <a:pt x="151" y="98"/>
                  </a:lnTo>
                  <a:lnTo>
                    <a:pt x="82" y="98"/>
                  </a:lnTo>
                  <a:lnTo>
                    <a:pt x="82" y="73"/>
                  </a:lnTo>
                  <a:cubicBezTo>
                    <a:pt x="82" y="62"/>
                    <a:pt x="84" y="53"/>
                    <a:pt x="89" y="47"/>
                  </a:cubicBezTo>
                  <a:cubicBezTo>
                    <a:pt x="95" y="40"/>
                    <a:pt x="102" y="38"/>
                    <a:pt x="111" y="38"/>
                  </a:cubicBezTo>
                  <a:cubicBezTo>
                    <a:pt x="117" y="38"/>
                    <a:pt x="125" y="39"/>
                    <a:pt x="131" y="42"/>
                  </a:cubicBezTo>
                  <a:lnTo>
                    <a:pt x="133" y="43"/>
                  </a:lnTo>
                  <a:lnTo>
                    <a:pt x="133" y="3"/>
                  </a:lnTo>
                  <a:lnTo>
                    <a:pt x="132" y="3"/>
                  </a:lnTo>
                  <a:cubicBezTo>
                    <a:pt x="126" y="1"/>
                    <a:pt x="117" y="0"/>
                    <a:pt x="105" y="0"/>
                  </a:cubicBezTo>
                  <a:cubicBezTo>
                    <a:pt x="91" y="0"/>
                    <a:pt x="79" y="3"/>
                    <a:pt x="68" y="8"/>
                  </a:cubicBezTo>
                  <a:cubicBezTo>
                    <a:pt x="57" y="15"/>
                    <a:pt x="49" y="23"/>
                    <a:pt x="42" y="34"/>
                  </a:cubicBezTo>
                  <a:cubicBezTo>
                    <a:pt x="36" y="45"/>
                    <a:pt x="34" y="57"/>
                    <a:pt x="34" y="71"/>
                  </a:cubicBezTo>
                  <a:lnTo>
                    <a:pt x="34" y="99"/>
                  </a:lnTo>
                  <a:lnTo>
                    <a:pt x="0" y="99"/>
                  </a:lnTo>
                  <a:lnTo>
                    <a:pt x="0" y="138"/>
                  </a:lnTo>
                  <a:lnTo>
                    <a:pt x="34" y="138"/>
                  </a:lnTo>
                  <a:lnTo>
                    <a:pt x="34" y="298"/>
                  </a:lnTo>
                  <a:lnTo>
                    <a:pt x="81" y="298"/>
                  </a:lnTo>
                  <a:lnTo>
                    <a:pt x="81" y="138"/>
                  </a:lnTo>
                  <a:lnTo>
                    <a:pt x="150" y="138"/>
                  </a:lnTo>
                  <a:lnTo>
                    <a:pt x="150" y="239"/>
                  </a:lnTo>
                  <a:cubicBezTo>
                    <a:pt x="150" y="281"/>
                    <a:pt x="171" y="303"/>
                    <a:pt x="209" y="303"/>
                  </a:cubicBezTo>
                  <a:cubicBezTo>
                    <a:pt x="216" y="303"/>
                    <a:pt x="222" y="301"/>
                    <a:pt x="229" y="300"/>
                  </a:cubicBezTo>
                  <a:cubicBezTo>
                    <a:pt x="237" y="299"/>
                    <a:pt x="241" y="297"/>
                    <a:pt x="244" y="296"/>
                  </a:cubicBezTo>
                  <a:lnTo>
                    <a:pt x="245" y="296"/>
                  </a:lnTo>
                  <a:lnTo>
                    <a:pt x="245" y="258"/>
                  </a:lnTo>
                  <a:lnTo>
                    <a:pt x="243" y="259"/>
                  </a:lnTo>
                  <a:cubicBezTo>
                    <a:pt x="241" y="261"/>
                    <a:pt x="238" y="262"/>
                    <a:pt x="234" y="263"/>
                  </a:cubicBezTo>
                  <a:cubicBezTo>
                    <a:pt x="229" y="264"/>
                    <a:pt x="227" y="264"/>
                    <a:pt x="224" y="264"/>
                  </a:cubicBezTo>
                  <a:cubicBezTo>
                    <a:pt x="214" y="264"/>
                    <a:pt x="209" y="262"/>
                    <a:pt x="204" y="256"/>
                  </a:cubicBezTo>
                  <a:cubicBezTo>
                    <a:pt x="200" y="251"/>
                    <a:pt x="197" y="243"/>
                    <a:pt x="197" y="231"/>
                  </a:cubicBezTo>
                  <a:lnTo>
                    <a:pt x="197" y="137"/>
                  </a:lnTo>
                  <a:lnTo>
                    <a:pt x="244" y="137"/>
                  </a:lnTo>
                  <a:lnTo>
                    <a:pt x="244" y="98"/>
                  </a:ln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98">
              <a:extLst>
                <a:ext uri="{FF2B5EF4-FFF2-40B4-BE49-F238E27FC236}">
                  <a16:creationId xmlns:a16="http://schemas.microsoft.com/office/drawing/2014/main" id="{3733C96F-429F-2747-AB28-279FC2EFE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152" y="3114063"/>
              <a:ext cx="147832" cy="147832"/>
            </a:xfrm>
            <a:custGeom>
              <a:avLst/>
              <a:gdLst>
                <a:gd name="T0" fmla="*/ 0 w 221"/>
                <a:gd name="T1" fmla="*/ 220 h 221"/>
                <a:gd name="T2" fmla="*/ 0 w 221"/>
                <a:gd name="T3" fmla="*/ 0 h 221"/>
                <a:gd name="T4" fmla="*/ 220 w 221"/>
                <a:gd name="T5" fmla="*/ 0 h 221"/>
                <a:gd name="T6" fmla="*/ 220 w 221"/>
                <a:gd name="T7" fmla="*/ 220 h 221"/>
                <a:gd name="T8" fmla="*/ 0 w 221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0" y="220"/>
                  </a:moveTo>
                  <a:lnTo>
                    <a:pt x="0" y="0"/>
                  </a:ln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</a:path>
              </a:pathLst>
            </a:custGeom>
            <a:solidFill>
              <a:srgbClr val="EE522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99">
              <a:extLst>
                <a:ext uri="{FF2B5EF4-FFF2-40B4-BE49-F238E27FC236}">
                  <a16:creationId xmlns:a16="http://schemas.microsoft.com/office/drawing/2014/main" id="{AF772A2F-29F0-3E40-BAC7-2AA0FD8A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768" y="3114063"/>
              <a:ext cx="147832" cy="147832"/>
            </a:xfrm>
            <a:custGeom>
              <a:avLst/>
              <a:gdLst>
                <a:gd name="T0" fmla="*/ 0 w 221"/>
                <a:gd name="T1" fmla="*/ 220 h 221"/>
                <a:gd name="T2" fmla="*/ 0 w 221"/>
                <a:gd name="T3" fmla="*/ 0 h 221"/>
                <a:gd name="T4" fmla="*/ 220 w 221"/>
                <a:gd name="T5" fmla="*/ 0 h 221"/>
                <a:gd name="T6" fmla="*/ 220 w 221"/>
                <a:gd name="T7" fmla="*/ 220 h 221"/>
                <a:gd name="T8" fmla="*/ 0 w 221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0" y="220"/>
                  </a:moveTo>
                  <a:lnTo>
                    <a:pt x="0" y="0"/>
                  </a:ln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</a:path>
              </a:pathLst>
            </a:custGeom>
            <a:solidFill>
              <a:srgbClr val="7FBA4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00">
              <a:extLst>
                <a:ext uri="{FF2B5EF4-FFF2-40B4-BE49-F238E27FC236}">
                  <a16:creationId xmlns:a16="http://schemas.microsoft.com/office/drawing/2014/main" id="{70E497ED-998B-C146-9D3B-F0BB31BB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152" y="3279634"/>
              <a:ext cx="147832" cy="147832"/>
            </a:xfrm>
            <a:custGeom>
              <a:avLst/>
              <a:gdLst>
                <a:gd name="T0" fmla="*/ 0 w 221"/>
                <a:gd name="T1" fmla="*/ 220 h 221"/>
                <a:gd name="T2" fmla="*/ 0 w 221"/>
                <a:gd name="T3" fmla="*/ 0 h 221"/>
                <a:gd name="T4" fmla="*/ 220 w 221"/>
                <a:gd name="T5" fmla="*/ 0 h 221"/>
                <a:gd name="T6" fmla="*/ 220 w 221"/>
                <a:gd name="T7" fmla="*/ 220 h 221"/>
                <a:gd name="T8" fmla="*/ 0 w 221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0" y="220"/>
                  </a:moveTo>
                  <a:lnTo>
                    <a:pt x="0" y="0"/>
                  </a:ln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</a:path>
              </a:pathLst>
            </a:custGeom>
            <a:solidFill>
              <a:srgbClr val="309ED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1">
              <a:extLst>
                <a:ext uri="{FF2B5EF4-FFF2-40B4-BE49-F238E27FC236}">
                  <a16:creationId xmlns:a16="http://schemas.microsoft.com/office/drawing/2014/main" id="{EDA92C2D-C050-8D48-AB95-19DA43786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768" y="3279634"/>
              <a:ext cx="147832" cy="147832"/>
            </a:xfrm>
            <a:custGeom>
              <a:avLst/>
              <a:gdLst>
                <a:gd name="T0" fmla="*/ 0 w 221"/>
                <a:gd name="T1" fmla="*/ 220 h 221"/>
                <a:gd name="T2" fmla="*/ 0 w 221"/>
                <a:gd name="T3" fmla="*/ 0 h 221"/>
                <a:gd name="T4" fmla="*/ 220 w 221"/>
                <a:gd name="T5" fmla="*/ 0 h 221"/>
                <a:gd name="T6" fmla="*/ 220 w 221"/>
                <a:gd name="T7" fmla="*/ 220 h 221"/>
                <a:gd name="T8" fmla="*/ 0 w 221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0" y="220"/>
                  </a:moveTo>
                  <a:lnTo>
                    <a:pt x="0" y="0"/>
                  </a:ln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</a:path>
              </a:pathLst>
            </a:custGeom>
            <a:solidFill>
              <a:srgbClr val="FBB61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8F8DA2-1FAB-EF4D-B80F-93A78CC01559}"/>
              </a:ext>
            </a:extLst>
          </p:cNvPr>
          <p:cNvGrpSpPr/>
          <p:nvPr/>
        </p:nvGrpSpPr>
        <p:grpSpPr>
          <a:xfrm>
            <a:off x="8070857" y="1078767"/>
            <a:ext cx="677509" cy="477591"/>
            <a:chOff x="5002213" y="4398963"/>
            <a:chExt cx="290512" cy="204787"/>
          </a:xfrm>
        </p:grpSpPr>
        <p:sp>
          <p:nvSpPr>
            <p:cNvPr id="64" name="Freeform 109">
              <a:extLst>
                <a:ext uri="{FF2B5EF4-FFF2-40B4-BE49-F238E27FC236}">
                  <a16:creationId xmlns:a16="http://schemas.microsoft.com/office/drawing/2014/main" id="{3F771CBB-E200-1145-AABF-AFCC1EB76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13" y="4398963"/>
              <a:ext cx="290512" cy="204787"/>
            </a:xfrm>
            <a:custGeom>
              <a:avLst/>
              <a:gdLst>
                <a:gd name="T0" fmla="*/ 335 w 809"/>
                <a:gd name="T1" fmla="*/ 62 h 567"/>
                <a:gd name="T2" fmla="*/ 438 w 809"/>
                <a:gd name="T3" fmla="*/ 18 h 567"/>
                <a:gd name="T4" fmla="*/ 563 w 809"/>
                <a:gd name="T5" fmla="*/ 92 h 567"/>
                <a:gd name="T6" fmla="*/ 634 w 809"/>
                <a:gd name="T7" fmla="*/ 77 h 567"/>
                <a:gd name="T8" fmla="*/ 808 w 809"/>
                <a:gd name="T9" fmla="*/ 252 h 567"/>
                <a:gd name="T10" fmla="*/ 634 w 809"/>
                <a:gd name="T11" fmla="*/ 428 h 567"/>
                <a:gd name="T12" fmla="*/ 600 w 809"/>
                <a:gd name="T13" fmla="*/ 425 h 567"/>
                <a:gd name="T14" fmla="*/ 488 w 809"/>
                <a:gd name="T15" fmla="*/ 490 h 567"/>
                <a:gd name="T16" fmla="*/ 433 w 809"/>
                <a:gd name="T17" fmla="*/ 477 h 567"/>
                <a:gd name="T18" fmla="*/ 299 w 809"/>
                <a:gd name="T19" fmla="*/ 566 h 567"/>
                <a:gd name="T20" fmla="*/ 163 w 809"/>
                <a:gd name="T21" fmla="*/ 471 h 567"/>
                <a:gd name="T22" fmla="*/ 135 w 809"/>
                <a:gd name="T23" fmla="*/ 474 h 567"/>
                <a:gd name="T24" fmla="*/ 0 w 809"/>
                <a:gd name="T25" fmla="*/ 337 h 567"/>
                <a:gd name="T26" fmla="*/ 68 w 809"/>
                <a:gd name="T27" fmla="*/ 219 h 567"/>
                <a:gd name="T28" fmla="*/ 55 w 809"/>
                <a:gd name="T29" fmla="*/ 157 h 567"/>
                <a:gd name="T30" fmla="*/ 212 w 809"/>
                <a:gd name="T31" fmla="*/ 0 h 567"/>
                <a:gd name="T32" fmla="*/ 335 w 809"/>
                <a:gd name="T33" fmla="*/ 6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9" h="567">
                  <a:moveTo>
                    <a:pt x="335" y="62"/>
                  </a:moveTo>
                  <a:cubicBezTo>
                    <a:pt x="361" y="35"/>
                    <a:pt x="397" y="18"/>
                    <a:pt x="438" y="18"/>
                  </a:cubicBezTo>
                  <a:cubicBezTo>
                    <a:pt x="492" y="18"/>
                    <a:pt x="538" y="48"/>
                    <a:pt x="563" y="92"/>
                  </a:cubicBezTo>
                  <a:cubicBezTo>
                    <a:pt x="585" y="82"/>
                    <a:pt x="608" y="77"/>
                    <a:pt x="634" y="77"/>
                  </a:cubicBezTo>
                  <a:cubicBezTo>
                    <a:pt x="730" y="77"/>
                    <a:pt x="808" y="156"/>
                    <a:pt x="808" y="252"/>
                  </a:cubicBezTo>
                  <a:cubicBezTo>
                    <a:pt x="808" y="350"/>
                    <a:pt x="730" y="428"/>
                    <a:pt x="634" y="428"/>
                  </a:cubicBezTo>
                  <a:cubicBezTo>
                    <a:pt x="622" y="428"/>
                    <a:pt x="610" y="427"/>
                    <a:pt x="600" y="425"/>
                  </a:cubicBezTo>
                  <a:cubicBezTo>
                    <a:pt x="578" y="463"/>
                    <a:pt x="536" y="490"/>
                    <a:pt x="488" y="490"/>
                  </a:cubicBezTo>
                  <a:cubicBezTo>
                    <a:pt x="468" y="490"/>
                    <a:pt x="450" y="486"/>
                    <a:pt x="433" y="477"/>
                  </a:cubicBezTo>
                  <a:cubicBezTo>
                    <a:pt x="410" y="530"/>
                    <a:pt x="359" y="566"/>
                    <a:pt x="299" y="566"/>
                  </a:cubicBezTo>
                  <a:cubicBezTo>
                    <a:pt x="236" y="566"/>
                    <a:pt x="184" y="526"/>
                    <a:pt x="163" y="471"/>
                  </a:cubicBezTo>
                  <a:cubicBezTo>
                    <a:pt x="154" y="473"/>
                    <a:pt x="145" y="474"/>
                    <a:pt x="135" y="474"/>
                  </a:cubicBezTo>
                  <a:cubicBezTo>
                    <a:pt x="60" y="474"/>
                    <a:pt x="0" y="413"/>
                    <a:pt x="0" y="337"/>
                  </a:cubicBezTo>
                  <a:cubicBezTo>
                    <a:pt x="0" y="287"/>
                    <a:pt x="27" y="243"/>
                    <a:pt x="68" y="219"/>
                  </a:cubicBezTo>
                  <a:cubicBezTo>
                    <a:pt x="59" y="200"/>
                    <a:pt x="55" y="179"/>
                    <a:pt x="55" y="157"/>
                  </a:cubicBezTo>
                  <a:cubicBezTo>
                    <a:pt x="55" y="70"/>
                    <a:pt x="125" y="0"/>
                    <a:pt x="212" y="0"/>
                  </a:cubicBezTo>
                  <a:cubicBezTo>
                    <a:pt x="260" y="0"/>
                    <a:pt x="306" y="24"/>
                    <a:pt x="335" y="62"/>
                  </a:cubicBezTo>
                </a:path>
              </a:pathLst>
            </a:custGeom>
            <a:solidFill>
              <a:srgbClr val="009C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0">
              <a:extLst>
                <a:ext uri="{FF2B5EF4-FFF2-40B4-BE49-F238E27FC236}">
                  <a16:creationId xmlns:a16="http://schemas.microsoft.com/office/drawing/2014/main" id="{B5437836-8D3A-954F-826C-E3FC6E4DA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075" y="4481513"/>
              <a:ext cx="20638" cy="26987"/>
            </a:xfrm>
            <a:custGeom>
              <a:avLst/>
              <a:gdLst>
                <a:gd name="T0" fmla="*/ 0 w 56"/>
                <a:gd name="T1" fmla="*/ 65 h 77"/>
                <a:gd name="T2" fmla="*/ 0 w 56"/>
                <a:gd name="T3" fmla="*/ 67 h 77"/>
                <a:gd name="T4" fmla="*/ 4 w 56"/>
                <a:gd name="T5" fmla="*/ 71 h 77"/>
                <a:gd name="T6" fmla="*/ 29 w 56"/>
                <a:gd name="T7" fmla="*/ 76 h 77"/>
                <a:gd name="T8" fmla="*/ 55 w 56"/>
                <a:gd name="T9" fmla="*/ 52 h 77"/>
                <a:gd name="T10" fmla="*/ 55 w 56"/>
                <a:gd name="T11" fmla="*/ 52 h 77"/>
                <a:gd name="T12" fmla="*/ 33 w 56"/>
                <a:gd name="T13" fmla="*/ 31 h 77"/>
                <a:gd name="T14" fmla="*/ 32 w 56"/>
                <a:gd name="T15" fmla="*/ 31 h 77"/>
                <a:gd name="T16" fmla="*/ 17 w 56"/>
                <a:gd name="T17" fmla="*/ 20 h 77"/>
                <a:gd name="T18" fmla="*/ 17 w 56"/>
                <a:gd name="T19" fmla="*/ 20 h 77"/>
                <a:gd name="T20" fmla="*/ 28 w 56"/>
                <a:gd name="T21" fmla="*/ 12 h 77"/>
                <a:gd name="T22" fmla="*/ 49 w 56"/>
                <a:gd name="T23" fmla="*/ 17 h 77"/>
                <a:gd name="T24" fmla="*/ 51 w 56"/>
                <a:gd name="T25" fmla="*/ 17 h 77"/>
                <a:gd name="T26" fmla="*/ 54 w 56"/>
                <a:gd name="T27" fmla="*/ 8 h 77"/>
                <a:gd name="T28" fmla="*/ 53 w 56"/>
                <a:gd name="T29" fmla="*/ 6 h 77"/>
                <a:gd name="T30" fmla="*/ 30 w 56"/>
                <a:gd name="T31" fmla="*/ 0 h 77"/>
                <a:gd name="T32" fmla="*/ 28 w 56"/>
                <a:gd name="T33" fmla="*/ 0 h 77"/>
                <a:gd name="T34" fmla="*/ 2 w 56"/>
                <a:gd name="T35" fmla="*/ 22 h 77"/>
                <a:gd name="T36" fmla="*/ 2 w 56"/>
                <a:gd name="T37" fmla="*/ 22 h 77"/>
                <a:gd name="T38" fmla="*/ 24 w 56"/>
                <a:gd name="T39" fmla="*/ 44 h 77"/>
                <a:gd name="T40" fmla="*/ 27 w 56"/>
                <a:gd name="T41" fmla="*/ 45 h 77"/>
                <a:gd name="T42" fmla="*/ 42 w 56"/>
                <a:gd name="T43" fmla="*/ 56 h 77"/>
                <a:gd name="T44" fmla="*/ 42 w 56"/>
                <a:gd name="T45" fmla="*/ 56 h 77"/>
                <a:gd name="T46" fmla="*/ 30 w 56"/>
                <a:gd name="T47" fmla="*/ 64 h 77"/>
                <a:gd name="T48" fmla="*/ 8 w 56"/>
                <a:gd name="T49" fmla="*/ 58 h 77"/>
                <a:gd name="T50" fmla="*/ 5 w 56"/>
                <a:gd name="T51" fmla="*/ 56 h 77"/>
                <a:gd name="T52" fmla="*/ 3 w 56"/>
                <a:gd name="T53" fmla="*/ 57 h 77"/>
                <a:gd name="T54" fmla="*/ 0 w 56"/>
                <a:gd name="T5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77">
                  <a:moveTo>
                    <a:pt x="0" y="65"/>
                  </a:moveTo>
                  <a:cubicBezTo>
                    <a:pt x="0" y="66"/>
                    <a:pt x="0" y="66"/>
                    <a:pt x="0" y="67"/>
                  </a:cubicBezTo>
                  <a:cubicBezTo>
                    <a:pt x="1" y="68"/>
                    <a:pt x="3" y="69"/>
                    <a:pt x="4" y="71"/>
                  </a:cubicBezTo>
                  <a:cubicBezTo>
                    <a:pt x="13" y="75"/>
                    <a:pt x="20" y="76"/>
                    <a:pt x="29" y="76"/>
                  </a:cubicBezTo>
                  <a:cubicBezTo>
                    <a:pt x="46" y="76"/>
                    <a:pt x="55" y="67"/>
                    <a:pt x="55" y="52"/>
                  </a:cubicBezTo>
                  <a:lnTo>
                    <a:pt x="55" y="52"/>
                  </a:lnTo>
                  <a:cubicBezTo>
                    <a:pt x="55" y="40"/>
                    <a:pt x="44" y="34"/>
                    <a:pt x="33" y="31"/>
                  </a:cubicBezTo>
                  <a:lnTo>
                    <a:pt x="32" y="31"/>
                  </a:lnTo>
                  <a:cubicBezTo>
                    <a:pt x="23" y="29"/>
                    <a:pt x="17" y="26"/>
                    <a:pt x="17" y="20"/>
                  </a:cubicBezTo>
                  <a:lnTo>
                    <a:pt x="17" y="20"/>
                  </a:lnTo>
                  <a:cubicBezTo>
                    <a:pt x="17" y="16"/>
                    <a:pt x="21" y="12"/>
                    <a:pt x="28" y="12"/>
                  </a:cubicBezTo>
                  <a:cubicBezTo>
                    <a:pt x="35" y="12"/>
                    <a:pt x="44" y="14"/>
                    <a:pt x="49" y="17"/>
                  </a:cubicBezTo>
                  <a:cubicBezTo>
                    <a:pt x="49" y="17"/>
                    <a:pt x="51" y="18"/>
                    <a:pt x="51" y="17"/>
                  </a:cubicBezTo>
                  <a:cubicBezTo>
                    <a:pt x="51" y="16"/>
                    <a:pt x="54" y="8"/>
                    <a:pt x="54" y="8"/>
                  </a:cubicBezTo>
                  <a:cubicBezTo>
                    <a:pt x="54" y="7"/>
                    <a:pt x="54" y="7"/>
                    <a:pt x="53" y="6"/>
                  </a:cubicBezTo>
                  <a:cubicBezTo>
                    <a:pt x="47" y="2"/>
                    <a:pt x="38" y="0"/>
                    <a:pt x="30" y="0"/>
                  </a:cubicBezTo>
                  <a:lnTo>
                    <a:pt x="28" y="0"/>
                  </a:lnTo>
                  <a:cubicBezTo>
                    <a:pt x="13" y="0"/>
                    <a:pt x="2" y="10"/>
                    <a:pt x="2" y="22"/>
                  </a:cubicBezTo>
                  <a:lnTo>
                    <a:pt x="2" y="22"/>
                  </a:lnTo>
                  <a:cubicBezTo>
                    <a:pt x="2" y="36"/>
                    <a:pt x="14" y="41"/>
                    <a:pt x="24" y="44"/>
                  </a:cubicBezTo>
                  <a:lnTo>
                    <a:pt x="27" y="45"/>
                  </a:lnTo>
                  <a:cubicBezTo>
                    <a:pt x="34" y="47"/>
                    <a:pt x="42" y="49"/>
                    <a:pt x="42" y="56"/>
                  </a:cubicBezTo>
                  <a:lnTo>
                    <a:pt x="42" y="56"/>
                  </a:lnTo>
                  <a:cubicBezTo>
                    <a:pt x="42" y="61"/>
                    <a:pt x="37" y="64"/>
                    <a:pt x="30" y="64"/>
                  </a:cubicBezTo>
                  <a:cubicBezTo>
                    <a:pt x="27" y="64"/>
                    <a:pt x="18" y="64"/>
                    <a:pt x="8" y="58"/>
                  </a:cubicBezTo>
                  <a:cubicBezTo>
                    <a:pt x="7" y="57"/>
                    <a:pt x="6" y="57"/>
                    <a:pt x="5" y="56"/>
                  </a:cubicBezTo>
                  <a:cubicBezTo>
                    <a:pt x="5" y="56"/>
                    <a:pt x="3" y="54"/>
                    <a:pt x="3" y="57"/>
                  </a:cubicBez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11">
              <a:extLst>
                <a:ext uri="{FF2B5EF4-FFF2-40B4-BE49-F238E27FC236}">
                  <a16:creationId xmlns:a16="http://schemas.microsoft.com/office/drawing/2014/main" id="{F0A42AB2-AA03-414C-9670-B7C4BD1C6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388" y="4481513"/>
              <a:ext cx="20637" cy="26987"/>
            </a:xfrm>
            <a:custGeom>
              <a:avLst/>
              <a:gdLst>
                <a:gd name="T0" fmla="*/ 0 w 56"/>
                <a:gd name="T1" fmla="*/ 65 h 77"/>
                <a:gd name="T2" fmla="*/ 0 w 56"/>
                <a:gd name="T3" fmla="*/ 67 h 77"/>
                <a:gd name="T4" fmla="*/ 4 w 56"/>
                <a:gd name="T5" fmla="*/ 71 h 77"/>
                <a:gd name="T6" fmla="*/ 29 w 56"/>
                <a:gd name="T7" fmla="*/ 76 h 77"/>
                <a:gd name="T8" fmla="*/ 55 w 56"/>
                <a:gd name="T9" fmla="*/ 52 h 77"/>
                <a:gd name="T10" fmla="*/ 55 w 56"/>
                <a:gd name="T11" fmla="*/ 52 h 77"/>
                <a:gd name="T12" fmla="*/ 33 w 56"/>
                <a:gd name="T13" fmla="*/ 31 h 77"/>
                <a:gd name="T14" fmla="*/ 32 w 56"/>
                <a:gd name="T15" fmla="*/ 31 h 77"/>
                <a:gd name="T16" fmla="*/ 17 w 56"/>
                <a:gd name="T17" fmla="*/ 20 h 77"/>
                <a:gd name="T18" fmla="*/ 17 w 56"/>
                <a:gd name="T19" fmla="*/ 20 h 77"/>
                <a:gd name="T20" fmla="*/ 28 w 56"/>
                <a:gd name="T21" fmla="*/ 12 h 77"/>
                <a:gd name="T22" fmla="*/ 49 w 56"/>
                <a:gd name="T23" fmla="*/ 17 h 77"/>
                <a:gd name="T24" fmla="*/ 51 w 56"/>
                <a:gd name="T25" fmla="*/ 17 h 77"/>
                <a:gd name="T26" fmla="*/ 54 w 56"/>
                <a:gd name="T27" fmla="*/ 8 h 77"/>
                <a:gd name="T28" fmla="*/ 53 w 56"/>
                <a:gd name="T29" fmla="*/ 6 h 77"/>
                <a:gd name="T30" fmla="*/ 30 w 56"/>
                <a:gd name="T31" fmla="*/ 0 h 77"/>
                <a:gd name="T32" fmla="*/ 28 w 56"/>
                <a:gd name="T33" fmla="*/ 0 h 77"/>
                <a:gd name="T34" fmla="*/ 2 w 56"/>
                <a:gd name="T35" fmla="*/ 22 h 77"/>
                <a:gd name="T36" fmla="*/ 2 w 56"/>
                <a:gd name="T37" fmla="*/ 22 h 77"/>
                <a:gd name="T38" fmla="*/ 24 w 56"/>
                <a:gd name="T39" fmla="*/ 44 h 77"/>
                <a:gd name="T40" fmla="*/ 27 w 56"/>
                <a:gd name="T41" fmla="*/ 45 h 77"/>
                <a:gd name="T42" fmla="*/ 42 w 56"/>
                <a:gd name="T43" fmla="*/ 56 h 77"/>
                <a:gd name="T44" fmla="*/ 42 w 56"/>
                <a:gd name="T45" fmla="*/ 56 h 77"/>
                <a:gd name="T46" fmla="*/ 30 w 56"/>
                <a:gd name="T47" fmla="*/ 64 h 77"/>
                <a:gd name="T48" fmla="*/ 8 w 56"/>
                <a:gd name="T49" fmla="*/ 58 h 77"/>
                <a:gd name="T50" fmla="*/ 5 w 56"/>
                <a:gd name="T51" fmla="*/ 56 h 77"/>
                <a:gd name="T52" fmla="*/ 3 w 56"/>
                <a:gd name="T53" fmla="*/ 57 h 77"/>
                <a:gd name="T54" fmla="*/ 0 w 56"/>
                <a:gd name="T5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77">
                  <a:moveTo>
                    <a:pt x="0" y="65"/>
                  </a:moveTo>
                  <a:cubicBezTo>
                    <a:pt x="0" y="66"/>
                    <a:pt x="0" y="66"/>
                    <a:pt x="0" y="67"/>
                  </a:cubicBezTo>
                  <a:cubicBezTo>
                    <a:pt x="1" y="68"/>
                    <a:pt x="3" y="69"/>
                    <a:pt x="4" y="71"/>
                  </a:cubicBezTo>
                  <a:cubicBezTo>
                    <a:pt x="13" y="75"/>
                    <a:pt x="20" y="76"/>
                    <a:pt x="29" y="76"/>
                  </a:cubicBezTo>
                  <a:cubicBezTo>
                    <a:pt x="46" y="76"/>
                    <a:pt x="55" y="67"/>
                    <a:pt x="55" y="52"/>
                  </a:cubicBezTo>
                  <a:lnTo>
                    <a:pt x="55" y="52"/>
                  </a:lnTo>
                  <a:cubicBezTo>
                    <a:pt x="55" y="40"/>
                    <a:pt x="44" y="34"/>
                    <a:pt x="33" y="31"/>
                  </a:cubicBezTo>
                  <a:lnTo>
                    <a:pt x="32" y="31"/>
                  </a:lnTo>
                  <a:cubicBezTo>
                    <a:pt x="23" y="29"/>
                    <a:pt x="17" y="26"/>
                    <a:pt x="17" y="20"/>
                  </a:cubicBezTo>
                  <a:lnTo>
                    <a:pt x="17" y="20"/>
                  </a:lnTo>
                  <a:cubicBezTo>
                    <a:pt x="17" y="16"/>
                    <a:pt x="21" y="12"/>
                    <a:pt x="28" y="12"/>
                  </a:cubicBezTo>
                  <a:cubicBezTo>
                    <a:pt x="35" y="12"/>
                    <a:pt x="44" y="14"/>
                    <a:pt x="49" y="17"/>
                  </a:cubicBezTo>
                  <a:cubicBezTo>
                    <a:pt x="49" y="17"/>
                    <a:pt x="51" y="18"/>
                    <a:pt x="51" y="17"/>
                  </a:cubicBezTo>
                  <a:cubicBezTo>
                    <a:pt x="51" y="16"/>
                    <a:pt x="54" y="8"/>
                    <a:pt x="54" y="8"/>
                  </a:cubicBezTo>
                  <a:cubicBezTo>
                    <a:pt x="54" y="7"/>
                    <a:pt x="54" y="7"/>
                    <a:pt x="53" y="6"/>
                  </a:cubicBezTo>
                  <a:cubicBezTo>
                    <a:pt x="47" y="2"/>
                    <a:pt x="38" y="0"/>
                    <a:pt x="30" y="0"/>
                  </a:cubicBezTo>
                  <a:lnTo>
                    <a:pt x="28" y="0"/>
                  </a:lnTo>
                  <a:cubicBezTo>
                    <a:pt x="13" y="0"/>
                    <a:pt x="2" y="10"/>
                    <a:pt x="2" y="22"/>
                  </a:cubicBezTo>
                  <a:lnTo>
                    <a:pt x="2" y="22"/>
                  </a:lnTo>
                  <a:cubicBezTo>
                    <a:pt x="2" y="36"/>
                    <a:pt x="14" y="41"/>
                    <a:pt x="24" y="44"/>
                  </a:cubicBezTo>
                  <a:lnTo>
                    <a:pt x="27" y="45"/>
                  </a:lnTo>
                  <a:cubicBezTo>
                    <a:pt x="34" y="47"/>
                    <a:pt x="42" y="49"/>
                    <a:pt x="42" y="56"/>
                  </a:cubicBezTo>
                  <a:lnTo>
                    <a:pt x="42" y="56"/>
                  </a:lnTo>
                  <a:cubicBezTo>
                    <a:pt x="42" y="61"/>
                    <a:pt x="37" y="64"/>
                    <a:pt x="30" y="64"/>
                  </a:cubicBezTo>
                  <a:cubicBezTo>
                    <a:pt x="27" y="64"/>
                    <a:pt x="18" y="64"/>
                    <a:pt x="8" y="58"/>
                  </a:cubicBezTo>
                  <a:cubicBezTo>
                    <a:pt x="7" y="57"/>
                    <a:pt x="6" y="57"/>
                    <a:pt x="5" y="56"/>
                  </a:cubicBezTo>
                  <a:cubicBezTo>
                    <a:pt x="5" y="56"/>
                    <a:pt x="3" y="54"/>
                    <a:pt x="3" y="57"/>
                  </a:cubicBez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8D344F95-8B07-6B42-B279-AB6780C8D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075" y="4481513"/>
              <a:ext cx="25400" cy="26987"/>
            </a:xfrm>
            <a:custGeom>
              <a:avLst/>
              <a:gdLst>
                <a:gd name="T0" fmla="*/ 60 w 70"/>
                <a:gd name="T1" fmla="*/ 12 h 77"/>
                <a:gd name="T2" fmla="*/ 49 w 70"/>
                <a:gd name="T3" fmla="*/ 3 h 77"/>
                <a:gd name="T4" fmla="*/ 34 w 70"/>
                <a:gd name="T5" fmla="*/ 0 h 77"/>
                <a:gd name="T6" fmla="*/ 20 w 70"/>
                <a:gd name="T7" fmla="*/ 3 h 77"/>
                <a:gd name="T8" fmla="*/ 9 w 70"/>
                <a:gd name="T9" fmla="*/ 12 h 77"/>
                <a:gd name="T10" fmla="*/ 2 w 70"/>
                <a:gd name="T11" fmla="*/ 23 h 77"/>
                <a:gd name="T12" fmla="*/ 0 w 70"/>
                <a:gd name="T13" fmla="*/ 38 h 77"/>
                <a:gd name="T14" fmla="*/ 2 w 70"/>
                <a:gd name="T15" fmla="*/ 53 h 77"/>
                <a:gd name="T16" fmla="*/ 9 w 70"/>
                <a:gd name="T17" fmla="*/ 65 h 77"/>
                <a:gd name="T18" fmla="*/ 20 w 70"/>
                <a:gd name="T19" fmla="*/ 73 h 77"/>
                <a:gd name="T20" fmla="*/ 34 w 70"/>
                <a:gd name="T21" fmla="*/ 76 h 77"/>
                <a:gd name="T22" fmla="*/ 49 w 70"/>
                <a:gd name="T23" fmla="*/ 73 h 77"/>
                <a:gd name="T24" fmla="*/ 60 w 70"/>
                <a:gd name="T25" fmla="*/ 65 h 77"/>
                <a:gd name="T26" fmla="*/ 67 w 70"/>
                <a:gd name="T27" fmla="*/ 53 h 77"/>
                <a:gd name="T28" fmla="*/ 69 w 70"/>
                <a:gd name="T29" fmla="*/ 38 h 77"/>
                <a:gd name="T30" fmla="*/ 67 w 70"/>
                <a:gd name="T31" fmla="*/ 23 h 77"/>
                <a:gd name="T32" fmla="*/ 60 w 70"/>
                <a:gd name="T33" fmla="*/ 12 h 77"/>
                <a:gd name="T34" fmla="*/ 48 w 70"/>
                <a:gd name="T35" fmla="*/ 58 h 77"/>
                <a:gd name="T36" fmla="*/ 34 w 70"/>
                <a:gd name="T37" fmla="*/ 64 h 77"/>
                <a:gd name="T38" fmla="*/ 21 w 70"/>
                <a:gd name="T39" fmla="*/ 58 h 77"/>
                <a:gd name="T40" fmla="*/ 16 w 70"/>
                <a:gd name="T41" fmla="*/ 38 h 77"/>
                <a:gd name="T42" fmla="*/ 21 w 70"/>
                <a:gd name="T43" fmla="*/ 19 h 77"/>
                <a:gd name="T44" fmla="*/ 34 w 70"/>
                <a:gd name="T45" fmla="*/ 13 h 77"/>
                <a:gd name="T46" fmla="*/ 48 w 70"/>
                <a:gd name="T47" fmla="*/ 19 h 77"/>
                <a:gd name="T48" fmla="*/ 53 w 70"/>
                <a:gd name="T49" fmla="*/ 38 h 77"/>
                <a:gd name="T50" fmla="*/ 48 w 70"/>
                <a:gd name="T51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77">
                  <a:moveTo>
                    <a:pt x="60" y="12"/>
                  </a:moveTo>
                  <a:cubicBezTo>
                    <a:pt x="57" y="9"/>
                    <a:pt x="54" y="5"/>
                    <a:pt x="49" y="3"/>
                  </a:cubicBezTo>
                  <a:cubicBezTo>
                    <a:pt x="45" y="1"/>
                    <a:pt x="40" y="0"/>
                    <a:pt x="34" y="0"/>
                  </a:cubicBezTo>
                  <a:cubicBezTo>
                    <a:pt x="29" y="0"/>
                    <a:pt x="25" y="1"/>
                    <a:pt x="20" y="3"/>
                  </a:cubicBezTo>
                  <a:cubicBezTo>
                    <a:pt x="16" y="5"/>
                    <a:pt x="12" y="7"/>
                    <a:pt x="9" y="12"/>
                  </a:cubicBezTo>
                  <a:cubicBezTo>
                    <a:pt x="6" y="15"/>
                    <a:pt x="3" y="19"/>
                    <a:pt x="2" y="23"/>
                  </a:cubicBezTo>
                  <a:cubicBezTo>
                    <a:pt x="1" y="28"/>
                    <a:pt x="0" y="33"/>
                    <a:pt x="0" y="38"/>
                  </a:cubicBezTo>
                  <a:cubicBezTo>
                    <a:pt x="0" y="44"/>
                    <a:pt x="1" y="49"/>
                    <a:pt x="2" y="53"/>
                  </a:cubicBezTo>
                  <a:cubicBezTo>
                    <a:pt x="3" y="58"/>
                    <a:pt x="6" y="62"/>
                    <a:pt x="9" y="65"/>
                  </a:cubicBezTo>
                  <a:cubicBezTo>
                    <a:pt x="12" y="68"/>
                    <a:pt x="15" y="72"/>
                    <a:pt x="20" y="73"/>
                  </a:cubicBezTo>
                  <a:cubicBezTo>
                    <a:pt x="24" y="75"/>
                    <a:pt x="29" y="76"/>
                    <a:pt x="34" y="76"/>
                  </a:cubicBezTo>
                  <a:cubicBezTo>
                    <a:pt x="40" y="76"/>
                    <a:pt x="45" y="76"/>
                    <a:pt x="49" y="73"/>
                  </a:cubicBezTo>
                  <a:cubicBezTo>
                    <a:pt x="54" y="71"/>
                    <a:pt x="57" y="68"/>
                    <a:pt x="60" y="65"/>
                  </a:cubicBezTo>
                  <a:cubicBezTo>
                    <a:pt x="63" y="62"/>
                    <a:pt x="66" y="58"/>
                    <a:pt x="67" y="53"/>
                  </a:cubicBezTo>
                  <a:cubicBezTo>
                    <a:pt x="68" y="49"/>
                    <a:pt x="69" y="44"/>
                    <a:pt x="69" y="38"/>
                  </a:cubicBezTo>
                  <a:cubicBezTo>
                    <a:pt x="68" y="33"/>
                    <a:pt x="68" y="28"/>
                    <a:pt x="67" y="23"/>
                  </a:cubicBezTo>
                  <a:cubicBezTo>
                    <a:pt x="66" y="19"/>
                    <a:pt x="63" y="16"/>
                    <a:pt x="60" y="12"/>
                  </a:cubicBezTo>
                  <a:close/>
                  <a:moveTo>
                    <a:pt x="48" y="58"/>
                  </a:moveTo>
                  <a:cubicBezTo>
                    <a:pt x="45" y="62"/>
                    <a:pt x="41" y="64"/>
                    <a:pt x="34" y="64"/>
                  </a:cubicBezTo>
                  <a:cubicBezTo>
                    <a:pt x="28" y="64"/>
                    <a:pt x="24" y="62"/>
                    <a:pt x="21" y="58"/>
                  </a:cubicBezTo>
                  <a:cubicBezTo>
                    <a:pt x="17" y="53"/>
                    <a:pt x="16" y="47"/>
                    <a:pt x="16" y="38"/>
                  </a:cubicBezTo>
                  <a:cubicBezTo>
                    <a:pt x="16" y="31"/>
                    <a:pt x="17" y="24"/>
                    <a:pt x="21" y="19"/>
                  </a:cubicBezTo>
                  <a:cubicBezTo>
                    <a:pt x="24" y="15"/>
                    <a:pt x="28" y="13"/>
                    <a:pt x="34" y="13"/>
                  </a:cubicBezTo>
                  <a:cubicBezTo>
                    <a:pt x="41" y="13"/>
                    <a:pt x="45" y="15"/>
                    <a:pt x="48" y="19"/>
                  </a:cubicBezTo>
                  <a:cubicBezTo>
                    <a:pt x="51" y="23"/>
                    <a:pt x="53" y="30"/>
                    <a:pt x="53" y="38"/>
                  </a:cubicBezTo>
                  <a:cubicBezTo>
                    <a:pt x="53" y="47"/>
                    <a:pt x="52" y="52"/>
                    <a:pt x="4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13">
              <a:extLst>
                <a:ext uri="{FF2B5EF4-FFF2-40B4-BE49-F238E27FC236}">
                  <a16:creationId xmlns:a16="http://schemas.microsoft.com/office/drawing/2014/main" id="{B7759345-D708-BB45-B4B1-E43A4F354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4481513"/>
              <a:ext cx="20637" cy="28575"/>
            </a:xfrm>
            <a:custGeom>
              <a:avLst/>
              <a:gdLst>
                <a:gd name="T0" fmla="*/ 53 w 58"/>
                <a:gd name="T1" fmla="*/ 62 h 78"/>
                <a:gd name="T2" fmla="*/ 51 w 58"/>
                <a:gd name="T3" fmla="*/ 61 h 78"/>
                <a:gd name="T4" fmla="*/ 44 w 58"/>
                <a:gd name="T5" fmla="*/ 63 h 78"/>
                <a:gd name="T6" fmla="*/ 37 w 58"/>
                <a:gd name="T7" fmla="*/ 64 h 78"/>
                <a:gd name="T8" fmla="*/ 21 w 58"/>
                <a:gd name="T9" fmla="*/ 58 h 78"/>
                <a:gd name="T10" fmla="*/ 15 w 58"/>
                <a:gd name="T11" fmla="*/ 38 h 78"/>
                <a:gd name="T12" fmla="*/ 20 w 58"/>
                <a:gd name="T13" fmla="*/ 20 h 78"/>
                <a:gd name="T14" fmla="*/ 35 w 58"/>
                <a:gd name="T15" fmla="*/ 14 h 78"/>
                <a:gd name="T16" fmla="*/ 50 w 58"/>
                <a:gd name="T17" fmla="*/ 16 h 78"/>
                <a:gd name="T18" fmla="*/ 52 w 58"/>
                <a:gd name="T19" fmla="*/ 15 h 78"/>
                <a:gd name="T20" fmla="*/ 55 w 58"/>
                <a:gd name="T21" fmla="*/ 5 h 78"/>
                <a:gd name="T22" fmla="*/ 54 w 58"/>
                <a:gd name="T23" fmla="*/ 3 h 78"/>
                <a:gd name="T24" fmla="*/ 44 w 58"/>
                <a:gd name="T25" fmla="*/ 1 h 78"/>
                <a:gd name="T26" fmla="*/ 34 w 58"/>
                <a:gd name="T27" fmla="*/ 0 h 78"/>
                <a:gd name="T28" fmla="*/ 19 w 58"/>
                <a:gd name="T29" fmla="*/ 3 h 78"/>
                <a:gd name="T30" fmla="*/ 8 w 58"/>
                <a:gd name="T31" fmla="*/ 12 h 78"/>
                <a:gd name="T32" fmla="*/ 2 w 58"/>
                <a:gd name="T33" fmla="*/ 23 h 78"/>
                <a:gd name="T34" fmla="*/ 0 w 58"/>
                <a:gd name="T35" fmla="*/ 38 h 78"/>
                <a:gd name="T36" fmla="*/ 9 w 58"/>
                <a:gd name="T37" fmla="*/ 66 h 78"/>
                <a:gd name="T38" fmla="*/ 37 w 58"/>
                <a:gd name="T39" fmla="*/ 77 h 78"/>
                <a:gd name="T40" fmla="*/ 56 w 58"/>
                <a:gd name="T41" fmla="*/ 74 h 78"/>
                <a:gd name="T42" fmla="*/ 57 w 58"/>
                <a:gd name="T43" fmla="*/ 71 h 78"/>
                <a:gd name="T44" fmla="*/ 53 w 58"/>
                <a:gd name="T45" fmla="*/ 6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78">
                  <a:moveTo>
                    <a:pt x="53" y="62"/>
                  </a:moveTo>
                  <a:cubicBezTo>
                    <a:pt x="53" y="61"/>
                    <a:pt x="51" y="61"/>
                    <a:pt x="51" y="61"/>
                  </a:cubicBezTo>
                  <a:cubicBezTo>
                    <a:pt x="49" y="62"/>
                    <a:pt x="47" y="62"/>
                    <a:pt x="44" y="63"/>
                  </a:cubicBezTo>
                  <a:cubicBezTo>
                    <a:pt x="42" y="63"/>
                    <a:pt x="39" y="64"/>
                    <a:pt x="37" y="64"/>
                  </a:cubicBezTo>
                  <a:cubicBezTo>
                    <a:pt x="31" y="64"/>
                    <a:pt x="25" y="62"/>
                    <a:pt x="21" y="58"/>
                  </a:cubicBezTo>
                  <a:cubicBezTo>
                    <a:pt x="17" y="53"/>
                    <a:pt x="15" y="47"/>
                    <a:pt x="15" y="38"/>
                  </a:cubicBezTo>
                  <a:cubicBezTo>
                    <a:pt x="15" y="31"/>
                    <a:pt x="17" y="24"/>
                    <a:pt x="20" y="20"/>
                  </a:cubicBezTo>
                  <a:cubicBezTo>
                    <a:pt x="23" y="16"/>
                    <a:pt x="28" y="14"/>
                    <a:pt x="35" y="14"/>
                  </a:cubicBezTo>
                  <a:cubicBezTo>
                    <a:pt x="40" y="14"/>
                    <a:pt x="44" y="15"/>
                    <a:pt x="50" y="16"/>
                  </a:cubicBezTo>
                  <a:cubicBezTo>
                    <a:pt x="50" y="16"/>
                    <a:pt x="51" y="16"/>
                    <a:pt x="52" y="15"/>
                  </a:cubicBezTo>
                  <a:cubicBezTo>
                    <a:pt x="53" y="12"/>
                    <a:pt x="54" y="9"/>
                    <a:pt x="55" y="5"/>
                  </a:cubicBezTo>
                  <a:cubicBezTo>
                    <a:pt x="55" y="4"/>
                    <a:pt x="55" y="4"/>
                    <a:pt x="54" y="3"/>
                  </a:cubicBezTo>
                  <a:cubicBezTo>
                    <a:pt x="52" y="2"/>
                    <a:pt x="48" y="1"/>
                    <a:pt x="44" y="1"/>
                  </a:cubicBezTo>
                  <a:cubicBezTo>
                    <a:pt x="41" y="1"/>
                    <a:pt x="38" y="0"/>
                    <a:pt x="34" y="0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15" y="5"/>
                    <a:pt x="10" y="7"/>
                    <a:pt x="8" y="12"/>
                  </a:cubicBezTo>
                  <a:cubicBezTo>
                    <a:pt x="5" y="15"/>
                    <a:pt x="3" y="19"/>
                    <a:pt x="2" y="23"/>
                  </a:cubicBezTo>
                  <a:cubicBezTo>
                    <a:pt x="1" y="28"/>
                    <a:pt x="0" y="33"/>
                    <a:pt x="0" y="38"/>
                  </a:cubicBezTo>
                  <a:cubicBezTo>
                    <a:pt x="0" y="50"/>
                    <a:pt x="3" y="59"/>
                    <a:pt x="9" y="66"/>
                  </a:cubicBezTo>
                  <a:cubicBezTo>
                    <a:pt x="16" y="73"/>
                    <a:pt x="24" y="77"/>
                    <a:pt x="37" y="77"/>
                  </a:cubicBezTo>
                  <a:cubicBezTo>
                    <a:pt x="44" y="77"/>
                    <a:pt x="51" y="76"/>
                    <a:pt x="56" y="74"/>
                  </a:cubicBezTo>
                  <a:cubicBezTo>
                    <a:pt x="56" y="74"/>
                    <a:pt x="57" y="74"/>
                    <a:pt x="57" y="71"/>
                  </a:cubicBezTo>
                  <a:lnTo>
                    <a:pt x="5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4">
              <a:extLst>
                <a:ext uri="{FF2B5EF4-FFF2-40B4-BE49-F238E27FC236}">
                  <a16:creationId xmlns:a16="http://schemas.microsoft.com/office/drawing/2014/main" id="{5B180D52-5D3C-9940-A1FA-654A8F1C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338" y="4481513"/>
              <a:ext cx="23812" cy="26987"/>
            </a:xfrm>
            <a:custGeom>
              <a:avLst/>
              <a:gdLst>
                <a:gd name="T0" fmla="*/ 63 w 67"/>
                <a:gd name="T1" fmla="*/ 20 h 77"/>
                <a:gd name="T2" fmla="*/ 56 w 67"/>
                <a:gd name="T3" fmla="*/ 9 h 77"/>
                <a:gd name="T4" fmla="*/ 48 w 67"/>
                <a:gd name="T5" fmla="*/ 3 h 77"/>
                <a:gd name="T6" fmla="*/ 34 w 67"/>
                <a:gd name="T7" fmla="*/ 0 h 77"/>
                <a:gd name="T8" fmla="*/ 19 w 67"/>
                <a:gd name="T9" fmla="*/ 3 h 77"/>
                <a:gd name="T10" fmla="*/ 8 w 67"/>
                <a:gd name="T11" fmla="*/ 12 h 77"/>
                <a:gd name="T12" fmla="*/ 2 w 67"/>
                <a:gd name="T13" fmla="*/ 23 h 77"/>
                <a:gd name="T14" fmla="*/ 0 w 67"/>
                <a:gd name="T15" fmla="*/ 38 h 77"/>
                <a:gd name="T16" fmla="*/ 2 w 67"/>
                <a:gd name="T17" fmla="*/ 53 h 77"/>
                <a:gd name="T18" fmla="*/ 8 w 67"/>
                <a:gd name="T19" fmla="*/ 65 h 77"/>
                <a:gd name="T20" fmla="*/ 20 w 67"/>
                <a:gd name="T21" fmla="*/ 73 h 77"/>
                <a:gd name="T22" fmla="*/ 37 w 67"/>
                <a:gd name="T23" fmla="*/ 76 h 77"/>
                <a:gd name="T24" fmla="*/ 61 w 67"/>
                <a:gd name="T25" fmla="*/ 72 h 77"/>
                <a:gd name="T26" fmla="*/ 61 w 67"/>
                <a:gd name="T27" fmla="*/ 69 h 77"/>
                <a:gd name="T28" fmla="*/ 57 w 67"/>
                <a:gd name="T29" fmla="*/ 61 h 77"/>
                <a:gd name="T30" fmla="*/ 55 w 67"/>
                <a:gd name="T31" fmla="*/ 60 h 77"/>
                <a:gd name="T32" fmla="*/ 36 w 67"/>
                <a:gd name="T33" fmla="*/ 63 h 77"/>
                <a:gd name="T34" fmla="*/ 20 w 67"/>
                <a:gd name="T35" fmla="*/ 58 h 77"/>
                <a:gd name="T36" fmla="*/ 15 w 67"/>
                <a:gd name="T37" fmla="*/ 42 h 77"/>
                <a:gd name="T38" fmla="*/ 62 w 67"/>
                <a:gd name="T39" fmla="*/ 42 h 77"/>
                <a:gd name="T40" fmla="*/ 63 w 67"/>
                <a:gd name="T41" fmla="*/ 41 h 77"/>
                <a:gd name="T42" fmla="*/ 63 w 67"/>
                <a:gd name="T43" fmla="*/ 20 h 77"/>
                <a:gd name="T44" fmla="*/ 17 w 67"/>
                <a:gd name="T45" fmla="*/ 31 h 77"/>
                <a:gd name="T46" fmla="*/ 21 w 67"/>
                <a:gd name="T47" fmla="*/ 20 h 77"/>
                <a:gd name="T48" fmla="*/ 35 w 67"/>
                <a:gd name="T49" fmla="*/ 14 h 77"/>
                <a:gd name="T50" fmla="*/ 48 w 67"/>
                <a:gd name="T51" fmla="*/ 20 h 77"/>
                <a:gd name="T52" fmla="*/ 51 w 67"/>
                <a:gd name="T53" fmla="*/ 31 h 77"/>
                <a:gd name="T54" fmla="*/ 17 w 67"/>
                <a:gd name="T55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77">
                  <a:moveTo>
                    <a:pt x="63" y="20"/>
                  </a:moveTo>
                  <a:cubicBezTo>
                    <a:pt x="62" y="16"/>
                    <a:pt x="58" y="12"/>
                    <a:pt x="56" y="9"/>
                  </a:cubicBezTo>
                  <a:cubicBezTo>
                    <a:pt x="53" y="6"/>
                    <a:pt x="50" y="4"/>
                    <a:pt x="48" y="3"/>
                  </a:cubicBezTo>
                  <a:cubicBezTo>
                    <a:pt x="43" y="1"/>
                    <a:pt x="40" y="0"/>
                    <a:pt x="34" y="0"/>
                  </a:cubicBezTo>
                  <a:cubicBezTo>
                    <a:pt x="29" y="0"/>
                    <a:pt x="23" y="1"/>
                    <a:pt x="19" y="3"/>
                  </a:cubicBezTo>
                  <a:cubicBezTo>
                    <a:pt x="15" y="5"/>
                    <a:pt x="11" y="7"/>
                    <a:pt x="8" y="12"/>
                  </a:cubicBezTo>
                  <a:cubicBezTo>
                    <a:pt x="5" y="15"/>
                    <a:pt x="3" y="19"/>
                    <a:pt x="2" y="23"/>
                  </a:cubicBezTo>
                  <a:cubicBezTo>
                    <a:pt x="1" y="28"/>
                    <a:pt x="0" y="33"/>
                    <a:pt x="0" y="38"/>
                  </a:cubicBezTo>
                  <a:cubicBezTo>
                    <a:pt x="0" y="44"/>
                    <a:pt x="1" y="49"/>
                    <a:pt x="2" y="53"/>
                  </a:cubicBezTo>
                  <a:cubicBezTo>
                    <a:pt x="3" y="58"/>
                    <a:pt x="5" y="62"/>
                    <a:pt x="8" y="65"/>
                  </a:cubicBezTo>
                  <a:cubicBezTo>
                    <a:pt x="11" y="68"/>
                    <a:pt x="16" y="72"/>
                    <a:pt x="20" y="73"/>
                  </a:cubicBezTo>
                  <a:cubicBezTo>
                    <a:pt x="24" y="75"/>
                    <a:pt x="31" y="76"/>
                    <a:pt x="37" y="76"/>
                  </a:cubicBezTo>
                  <a:cubicBezTo>
                    <a:pt x="51" y="76"/>
                    <a:pt x="57" y="73"/>
                    <a:pt x="61" y="72"/>
                  </a:cubicBezTo>
                  <a:cubicBezTo>
                    <a:pt x="61" y="72"/>
                    <a:pt x="62" y="70"/>
                    <a:pt x="61" y="69"/>
                  </a:cubicBezTo>
                  <a:lnTo>
                    <a:pt x="57" y="61"/>
                  </a:lnTo>
                  <a:cubicBezTo>
                    <a:pt x="57" y="60"/>
                    <a:pt x="55" y="60"/>
                    <a:pt x="55" y="60"/>
                  </a:cubicBezTo>
                  <a:cubicBezTo>
                    <a:pt x="52" y="61"/>
                    <a:pt x="47" y="63"/>
                    <a:pt x="36" y="63"/>
                  </a:cubicBezTo>
                  <a:cubicBezTo>
                    <a:pt x="28" y="63"/>
                    <a:pt x="23" y="62"/>
                    <a:pt x="20" y="58"/>
                  </a:cubicBezTo>
                  <a:cubicBezTo>
                    <a:pt x="17" y="55"/>
                    <a:pt x="15" y="49"/>
                    <a:pt x="15" y="42"/>
                  </a:cubicBezTo>
                  <a:lnTo>
                    <a:pt x="62" y="42"/>
                  </a:lnTo>
                  <a:cubicBezTo>
                    <a:pt x="62" y="42"/>
                    <a:pt x="63" y="42"/>
                    <a:pt x="63" y="41"/>
                  </a:cubicBezTo>
                  <a:cubicBezTo>
                    <a:pt x="64" y="41"/>
                    <a:pt x="66" y="31"/>
                    <a:pt x="63" y="20"/>
                  </a:cubicBezTo>
                  <a:close/>
                  <a:moveTo>
                    <a:pt x="17" y="31"/>
                  </a:moveTo>
                  <a:cubicBezTo>
                    <a:pt x="18" y="27"/>
                    <a:pt x="19" y="22"/>
                    <a:pt x="21" y="20"/>
                  </a:cubicBezTo>
                  <a:cubicBezTo>
                    <a:pt x="24" y="16"/>
                    <a:pt x="29" y="14"/>
                    <a:pt x="35" y="14"/>
                  </a:cubicBezTo>
                  <a:cubicBezTo>
                    <a:pt x="42" y="14"/>
                    <a:pt x="46" y="16"/>
                    <a:pt x="48" y="20"/>
                  </a:cubicBezTo>
                  <a:cubicBezTo>
                    <a:pt x="50" y="23"/>
                    <a:pt x="51" y="27"/>
                    <a:pt x="51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15">
              <a:extLst>
                <a:ext uri="{FF2B5EF4-FFF2-40B4-BE49-F238E27FC236}">
                  <a16:creationId xmlns:a16="http://schemas.microsoft.com/office/drawing/2014/main" id="{F5615DAE-C6F4-9A4B-8A08-41B8D3F0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481513"/>
              <a:ext cx="23813" cy="26987"/>
            </a:xfrm>
            <a:custGeom>
              <a:avLst/>
              <a:gdLst>
                <a:gd name="T0" fmla="*/ 63 w 67"/>
                <a:gd name="T1" fmla="*/ 20 h 77"/>
                <a:gd name="T2" fmla="*/ 57 w 67"/>
                <a:gd name="T3" fmla="*/ 9 h 77"/>
                <a:gd name="T4" fmla="*/ 48 w 67"/>
                <a:gd name="T5" fmla="*/ 3 h 77"/>
                <a:gd name="T6" fmla="*/ 34 w 67"/>
                <a:gd name="T7" fmla="*/ 0 h 77"/>
                <a:gd name="T8" fmla="*/ 19 w 67"/>
                <a:gd name="T9" fmla="*/ 3 h 77"/>
                <a:gd name="T10" fmla="*/ 8 w 67"/>
                <a:gd name="T11" fmla="*/ 12 h 77"/>
                <a:gd name="T12" fmla="*/ 2 w 67"/>
                <a:gd name="T13" fmla="*/ 23 h 77"/>
                <a:gd name="T14" fmla="*/ 0 w 67"/>
                <a:gd name="T15" fmla="*/ 38 h 77"/>
                <a:gd name="T16" fmla="*/ 2 w 67"/>
                <a:gd name="T17" fmla="*/ 53 h 77"/>
                <a:gd name="T18" fmla="*/ 8 w 67"/>
                <a:gd name="T19" fmla="*/ 65 h 77"/>
                <a:gd name="T20" fmla="*/ 20 w 67"/>
                <a:gd name="T21" fmla="*/ 73 h 77"/>
                <a:gd name="T22" fmla="*/ 37 w 67"/>
                <a:gd name="T23" fmla="*/ 76 h 77"/>
                <a:gd name="T24" fmla="*/ 61 w 67"/>
                <a:gd name="T25" fmla="*/ 72 h 77"/>
                <a:gd name="T26" fmla="*/ 61 w 67"/>
                <a:gd name="T27" fmla="*/ 69 h 77"/>
                <a:gd name="T28" fmla="*/ 58 w 67"/>
                <a:gd name="T29" fmla="*/ 61 h 77"/>
                <a:gd name="T30" fmla="*/ 56 w 67"/>
                <a:gd name="T31" fmla="*/ 60 h 77"/>
                <a:gd name="T32" fmla="*/ 36 w 67"/>
                <a:gd name="T33" fmla="*/ 63 h 77"/>
                <a:gd name="T34" fmla="*/ 20 w 67"/>
                <a:gd name="T35" fmla="*/ 58 h 77"/>
                <a:gd name="T36" fmla="*/ 15 w 67"/>
                <a:gd name="T37" fmla="*/ 42 h 77"/>
                <a:gd name="T38" fmla="*/ 62 w 67"/>
                <a:gd name="T39" fmla="*/ 42 h 77"/>
                <a:gd name="T40" fmla="*/ 63 w 67"/>
                <a:gd name="T41" fmla="*/ 41 h 77"/>
                <a:gd name="T42" fmla="*/ 63 w 67"/>
                <a:gd name="T43" fmla="*/ 20 h 77"/>
                <a:gd name="T44" fmla="*/ 16 w 67"/>
                <a:gd name="T45" fmla="*/ 31 h 77"/>
                <a:gd name="T46" fmla="*/ 20 w 67"/>
                <a:gd name="T47" fmla="*/ 20 h 77"/>
                <a:gd name="T48" fmla="*/ 34 w 67"/>
                <a:gd name="T49" fmla="*/ 14 h 77"/>
                <a:gd name="T50" fmla="*/ 47 w 67"/>
                <a:gd name="T51" fmla="*/ 20 h 77"/>
                <a:gd name="T52" fmla="*/ 50 w 67"/>
                <a:gd name="T53" fmla="*/ 31 h 77"/>
                <a:gd name="T54" fmla="*/ 16 w 67"/>
                <a:gd name="T55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77">
                  <a:moveTo>
                    <a:pt x="63" y="20"/>
                  </a:moveTo>
                  <a:cubicBezTo>
                    <a:pt x="62" y="16"/>
                    <a:pt x="59" y="12"/>
                    <a:pt x="57" y="9"/>
                  </a:cubicBezTo>
                  <a:cubicBezTo>
                    <a:pt x="53" y="6"/>
                    <a:pt x="50" y="4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3" y="1"/>
                    <a:pt x="19" y="3"/>
                  </a:cubicBezTo>
                  <a:cubicBezTo>
                    <a:pt x="15" y="5"/>
                    <a:pt x="12" y="7"/>
                    <a:pt x="8" y="12"/>
                  </a:cubicBezTo>
                  <a:cubicBezTo>
                    <a:pt x="5" y="15"/>
                    <a:pt x="3" y="19"/>
                    <a:pt x="2" y="23"/>
                  </a:cubicBezTo>
                  <a:cubicBezTo>
                    <a:pt x="1" y="28"/>
                    <a:pt x="0" y="33"/>
                    <a:pt x="0" y="38"/>
                  </a:cubicBezTo>
                  <a:cubicBezTo>
                    <a:pt x="0" y="44"/>
                    <a:pt x="1" y="49"/>
                    <a:pt x="2" y="53"/>
                  </a:cubicBezTo>
                  <a:cubicBezTo>
                    <a:pt x="3" y="58"/>
                    <a:pt x="5" y="62"/>
                    <a:pt x="8" y="65"/>
                  </a:cubicBezTo>
                  <a:cubicBezTo>
                    <a:pt x="12" y="68"/>
                    <a:pt x="16" y="72"/>
                    <a:pt x="20" y="73"/>
                  </a:cubicBezTo>
                  <a:cubicBezTo>
                    <a:pt x="24" y="75"/>
                    <a:pt x="31" y="76"/>
                    <a:pt x="37" y="76"/>
                  </a:cubicBezTo>
                  <a:cubicBezTo>
                    <a:pt x="51" y="76"/>
                    <a:pt x="58" y="73"/>
                    <a:pt x="61" y="72"/>
                  </a:cubicBezTo>
                  <a:cubicBezTo>
                    <a:pt x="61" y="72"/>
                    <a:pt x="62" y="70"/>
                    <a:pt x="61" y="69"/>
                  </a:cubicBezTo>
                  <a:lnTo>
                    <a:pt x="58" y="61"/>
                  </a:lnTo>
                  <a:cubicBezTo>
                    <a:pt x="58" y="60"/>
                    <a:pt x="56" y="60"/>
                    <a:pt x="56" y="60"/>
                  </a:cubicBezTo>
                  <a:cubicBezTo>
                    <a:pt x="52" y="61"/>
                    <a:pt x="47" y="63"/>
                    <a:pt x="36" y="63"/>
                  </a:cubicBezTo>
                  <a:cubicBezTo>
                    <a:pt x="29" y="63"/>
                    <a:pt x="23" y="62"/>
                    <a:pt x="20" y="58"/>
                  </a:cubicBezTo>
                  <a:cubicBezTo>
                    <a:pt x="17" y="55"/>
                    <a:pt x="15" y="49"/>
                    <a:pt x="15" y="42"/>
                  </a:cubicBezTo>
                  <a:lnTo>
                    <a:pt x="62" y="42"/>
                  </a:lnTo>
                  <a:cubicBezTo>
                    <a:pt x="62" y="42"/>
                    <a:pt x="63" y="42"/>
                    <a:pt x="63" y="41"/>
                  </a:cubicBezTo>
                  <a:cubicBezTo>
                    <a:pt x="64" y="41"/>
                    <a:pt x="66" y="31"/>
                    <a:pt x="63" y="20"/>
                  </a:cubicBezTo>
                  <a:close/>
                  <a:moveTo>
                    <a:pt x="16" y="31"/>
                  </a:moveTo>
                  <a:cubicBezTo>
                    <a:pt x="17" y="27"/>
                    <a:pt x="18" y="22"/>
                    <a:pt x="20" y="20"/>
                  </a:cubicBezTo>
                  <a:cubicBezTo>
                    <a:pt x="23" y="16"/>
                    <a:pt x="28" y="14"/>
                    <a:pt x="34" y="14"/>
                  </a:cubicBezTo>
                  <a:cubicBezTo>
                    <a:pt x="41" y="14"/>
                    <a:pt x="45" y="16"/>
                    <a:pt x="47" y="20"/>
                  </a:cubicBezTo>
                  <a:cubicBezTo>
                    <a:pt x="49" y="23"/>
                    <a:pt x="50" y="27"/>
                    <a:pt x="50" y="31"/>
                  </a:cubicBezTo>
                  <a:lnTo>
                    <a:pt x="16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16">
              <a:extLst>
                <a:ext uri="{FF2B5EF4-FFF2-40B4-BE49-F238E27FC236}">
                  <a16:creationId xmlns:a16="http://schemas.microsoft.com/office/drawing/2014/main" id="{8C85D11F-EA62-AF49-A3D7-FAD1FE74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300" y="4481513"/>
              <a:ext cx="22225" cy="26987"/>
            </a:xfrm>
            <a:custGeom>
              <a:avLst/>
              <a:gdLst>
                <a:gd name="T0" fmla="*/ 38 w 61"/>
                <a:gd name="T1" fmla="*/ 28 h 76"/>
                <a:gd name="T2" fmla="*/ 30 w 61"/>
                <a:gd name="T3" fmla="*/ 28 h 76"/>
                <a:gd name="T4" fmla="*/ 18 w 61"/>
                <a:gd name="T5" fmla="*/ 29 h 76"/>
                <a:gd name="T6" fmla="*/ 9 w 61"/>
                <a:gd name="T7" fmla="*/ 33 h 76"/>
                <a:gd name="T8" fmla="*/ 2 w 61"/>
                <a:gd name="T9" fmla="*/ 41 h 76"/>
                <a:gd name="T10" fmla="*/ 0 w 61"/>
                <a:gd name="T11" fmla="*/ 51 h 76"/>
                <a:gd name="T12" fmla="*/ 2 w 61"/>
                <a:gd name="T13" fmla="*/ 62 h 76"/>
                <a:gd name="T14" fmla="*/ 9 w 61"/>
                <a:gd name="T15" fmla="*/ 69 h 76"/>
                <a:gd name="T16" fmla="*/ 18 w 61"/>
                <a:gd name="T17" fmla="*/ 74 h 76"/>
                <a:gd name="T18" fmla="*/ 31 w 61"/>
                <a:gd name="T19" fmla="*/ 75 h 76"/>
                <a:gd name="T20" fmla="*/ 45 w 61"/>
                <a:gd name="T21" fmla="*/ 74 h 76"/>
                <a:gd name="T22" fmla="*/ 56 w 61"/>
                <a:gd name="T23" fmla="*/ 72 h 76"/>
                <a:gd name="T24" fmla="*/ 59 w 61"/>
                <a:gd name="T25" fmla="*/ 70 h 76"/>
                <a:gd name="T26" fmla="*/ 60 w 61"/>
                <a:gd name="T27" fmla="*/ 69 h 76"/>
                <a:gd name="T28" fmla="*/ 60 w 61"/>
                <a:gd name="T29" fmla="*/ 27 h 76"/>
                <a:gd name="T30" fmla="*/ 53 w 61"/>
                <a:gd name="T31" fmla="*/ 6 h 76"/>
                <a:gd name="T32" fmla="*/ 32 w 61"/>
                <a:gd name="T33" fmla="*/ 0 h 76"/>
                <a:gd name="T34" fmla="*/ 19 w 61"/>
                <a:gd name="T35" fmla="*/ 1 h 76"/>
                <a:gd name="T36" fmla="*/ 4 w 61"/>
                <a:gd name="T37" fmla="*/ 6 h 76"/>
                <a:gd name="T38" fmla="*/ 4 w 61"/>
                <a:gd name="T39" fmla="*/ 8 h 76"/>
                <a:gd name="T40" fmla="*/ 8 w 61"/>
                <a:gd name="T41" fmla="*/ 17 h 76"/>
                <a:gd name="T42" fmla="*/ 9 w 61"/>
                <a:gd name="T43" fmla="*/ 18 h 76"/>
                <a:gd name="T44" fmla="*/ 10 w 61"/>
                <a:gd name="T45" fmla="*/ 18 h 76"/>
                <a:gd name="T46" fmla="*/ 30 w 61"/>
                <a:gd name="T47" fmla="*/ 14 h 76"/>
                <a:gd name="T48" fmla="*/ 42 w 61"/>
                <a:gd name="T49" fmla="*/ 17 h 76"/>
                <a:gd name="T50" fmla="*/ 45 w 61"/>
                <a:gd name="T51" fmla="*/ 28 h 76"/>
                <a:gd name="T52" fmla="*/ 45 w 61"/>
                <a:gd name="T53" fmla="*/ 30 h 76"/>
                <a:gd name="T54" fmla="*/ 38 w 61"/>
                <a:gd name="T55" fmla="*/ 28 h 76"/>
                <a:gd name="T56" fmla="*/ 19 w 61"/>
                <a:gd name="T57" fmla="*/ 61 h 76"/>
                <a:gd name="T58" fmla="*/ 16 w 61"/>
                <a:gd name="T59" fmla="*/ 58 h 76"/>
                <a:gd name="T60" fmla="*/ 15 w 61"/>
                <a:gd name="T61" fmla="*/ 51 h 76"/>
                <a:gd name="T62" fmla="*/ 19 w 61"/>
                <a:gd name="T63" fmla="*/ 43 h 76"/>
                <a:gd name="T64" fmla="*/ 33 w 61"/>
                <a:gd name="T65" fmla="*/ 39 h 76"/>
                <a:gd name="T66" fmla="*/ 45 w 61"/>
                <a:gd name="T67" fmla="*/ 41 h 76"/>
                <a:gd name="T68" fmla="*/ 45 w 61"/>
                <a:gd name="T69" fmla="*/ 62 h 76"/>
                <a:gd name="T70" fmla="*/ 45 w 61"/>
                <a:gd name="T71" fmla="*/ 62 h 76"/>
                <a:gd name="T72" fmla="*/ 33 w 61"/>
                <a:gd name="T73" fmla="*/ 64 h 76"/>
                <a:gd name="T74" fmla="*/ 19 w 61"/>
                <a:gd name="T75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76">
                  <a:moveTo>
                    <a:pt x="38" y="28"/>
                  </a:moveTo>
                  <a:cubicBezTo>
                    <a:pt x="35" y="28"/>
                    <a:pt x="33" y="28"/>
                    <a:pt x="30" y="28"/>
                  </a:cubicBezTo>
                  <a:cubicBezTo>
                    <a:pt x="26" y="28"/>
                    <a:pt x="23" y="28"/>
                    <a:pt x="18" y="29"/>
                  </a:cubicBezTo>
                  <a:cubicBezTo>
                    <a:pt x="15" y="30"/>
                    <a:pt x="11" y="31"/>
                    <a:pt x="9" y="33"/>
                  </a:cubicBezTo>
                  <a:cubicBezTo>
                    <a:pt x="5" y="35"/>
                    <a:pt x="3" y="37"/>
                    <a:pt x="2" y="41"/>
                  </a:cubicBezTo>
                  <a:cubicBezTo>
                    <a:pt x="0" y="44"/>
                    <a:pt x="0" y="47"/>
                    <a:pt x="0" y="51"/>
                  </a:cubicBezTo>
                  <a:cubicBezTo>
                    <a:pt x="0" y="55"/>
                    <a:pt x="1" y="59"/>
                    <a:pt x="2" y="62"/>
                  </a:cubicBezTo>
                  <a:cubicBezTo>
                    <a:pt x="3" y="65"/>
                    <a:pt x="5" y="67"/>
                    <a:pt x="9" y="69"/>
                  </a:cubicBezTo>
                  <a:cubicBezTo>
                    <a:pt x="11" y="72"/>
                    <a:pt x="14" y="73"/>
                    <a:pt x="18" y="74"/>
                  </a:cubicBezTo>
                  <a:cubicBezTo>
                    <a:pt x="21" y="75"/>
                    <a:pt x="26" y="75"/>
                    <a:pt x="31" y="75"/>
                  </a:cubicBezTo>
                  <a:cubicBezTo>
                    <a:pt x="36" y="75"/>
                    <a:pt x="41" y="75"/>
                    <a:pt x="45" y="74"/>
                  </a:cubicBezTo>
                  <a:cubicBezTo>
                    <a:pt x="48" y="73"/>
                    <a:pt x="55" y="72"/>
                    <a:pt x="56" y="72"/>
                  </a:cubicBezTo>
                  <a:cubicBezTo>
                    <a:pt x="57" y="72"/>
                    <a:pt x="59" y="70"/>
                    <a:pt x="59" y="70"/>
                  </a:cubicBezTo>
                  <a:cubicBezTo>
                    <a:pt x="60" y="70"/>
                    <a:pt x="60" y="69"/>
                    <a:pt x="60" y="69"/>
                  </a:cubicBezTo>
                  <a:lnTo>
                    <a:pt x="60" y="27"/>
                  </a:lnTo>
                  <a:cubicBezTo>
                    <a:pt x="60" y="17"/>
                    <a:pt x="59" y="11"/>
                    <a:pt x="53" y="6"/>
                  </a:cubicBezTo>
                  <a:cubicBezTo>
                    <a:pt x="48" y="2"/>
                    <a:pt x="42" y="0"/>
                    <a:pt x="32" y="0"/>
                  </a:cubicBezTo>
                  <a:cubicBezTo>
                    <a:pt x="29" y="0"/>
                    <a:pt x="23" y="0"/>
                    <a:pt x="19" y="1"/>
                  </a:cubicBezTo>
                  <a:cubicBezTo>
                    <a:pt x="19" y="1"/>
                    <a:pt x="9" y="3"/>
                    <a:pt x="4" y="6"/>
                  </a:cubicBezTo>
                  <a:cubicBezTo>
                    <a:pt x="4" y="6"/>
                    <a:pt x="3" y="7"/>
                    <a:pt x="4" y="8"/>
                  </a:cubicBezTo>
                  <a:lnTo>
                    <a:pt x="8" y="17"/>
                  </a:lnTo>
                  <a:cubicBezTo>
                    <a:pt x="8" y="18"/>
                    <a:pt x="9" y="18"/>
                    <a:pt x="9" y="18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8" y="13"/>
                    <a:pt x="30" y="14"/>
                    <a:pt x="30" y="14"/>
                  </a:cubicBezTo>
                  <a:cubicBezTo>
                    <a:pt x="35" y="14"/>
                    <a:pt x="39" y="15"/>
                    <a:pt x="42" y="17"/>
                  </a:cubicBezTo>
                  <a:cubicBezTo>
                    <a:pt x="44" y="19"/>
                    <a:pt x="45" y="22"/>
                    <a:pt x="45" y="28"/>
                  </a:cubicBezTo>
                  <a:lnTo>
                    <a:pt x="45" y="30"/>
                  </a:lnTo>
                  <a:cubicBezTo>
                    <a:pt x="42" y="29"/>
                    <a:pt x="38" y="28"/>
                    <a:pt x="38" y="28"/>
                  </a:cubicBezTo>
                  <a:close/>
                  <a:moveTo>
                    <a:pt x="19" y="61"/>
                  </a:moveTo>
                  <a:cubicBezTo>
                    <a:pt x="17" y="60"/>
                    <a:pt x="17" y="59"/>
                    <a:pt x="16" y="58"/>
                  </a:cubicBezTo>
                  <a:cubicBezTo>
                    <a:pt x="15" y="57"/>
                    <a:pt x="15" y="54"/>
                    <a:pt x="15" y="51"/>
                  </a:cubicBezTo>
                  <a:cubicBezTo>
                    <a:pt x="15" y="47"/>
                    <a:pt x="16" y="44"/>
                    <a:pt x="19" y="43"/>
                  </a:cubicBezTo>
                  <a:cubicBezTo>
                    <a:pt x="19" y="43"/>
                    <a:pt x="24" y="39"/>
                    <a:pt x="33" y="39"/>
                  </a:cubicBezTo>
                  <a:cubicBezTo>
                    <a:pt x="40" y="39"/>
                    <a:pt x="45" y="41"/>
                    <a:pt x="45" y="41"/>
                  </a:cubicBezTo>
                  <a:lnTo>
                    <a:pt x="45" y="62"/>
                  </a:lnTo>
                  <a:lnTo>
                    <a:pt x="45" y="62"/>
                  </a:lnTo>
                  <a:cubicBezTo>
                    <a:pt x="45" y="62"/>
                    <a:pt x="40" y="63"/>
                    <a:pt x="33" y="64"/>
                  </a:cubicBezTo>
                  <a:cubicBezTo>
                    <a:pt x="24" y="64"/>
                    <a:pt x="19" y="61"/>
                    <a:pt x="19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17">
              <a:extLst>
                <a:ext uri="{FF2B5EF4-FFF2-40B4-BE49-F238E27FC236}">
                  <a16:creationId xmlns:a16="http://schemas.microsoft.com/office/drawing/2014/main" id="{ADE99EA1-F92E-A948-BA9B-F4C98260E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238" y="4481513"/>
              <a:ext cx="15875" cy="26987"/>
            </a:xfrm>
            <a:custGeom>
              <a:avLst/>
              <a:gdLst>
                <a:gd name="T0" fmla="*/ 41 w 42"/>
                <a:gd name="T1" fmla="*/ 3 h 74"/>
                <a:gd name="T2" fmla="*/ 40 w 42"/>
                <a:gd name="T3" fmla="*/ 1 h 74"/>
                <a:gd name="T4" fmla="*/ 33 w 42"/>
                <a:gd name="T5" fmla="*/ 0 h 74"/>
                <a:gd name="T6" fmla="*/ 21 w 42"/>
                <a:gd name="T7" fmla="*/ 2 h 74"/>
                <a:gd name="T8" fmla="*/ 14 w 42"/>
                <a:gd name="T9" fmla="*/ 7 h 74"/>
                <a:gd name="T10" fmla="*/ 14 w 42"/>
                <a:gd name="T11" fmla="*/ 2 h 74"/>
                <a:gd name="T12" fmla="*/ 12 w 42"/>
                <a:gd name="T13" fmla="*/ 1 h 74"/>
                <a:gd name="T14" fmla="*/ 1 w 42"/>
                <a:gd name="T15" fmla="*/ 1 h 74"/>
                <a:gd name="T16" fmla="*/ 0 w 42"/>
                <a:gd name="T17" fmla="*/ 2 h 74"/>
                <a:gd name="T18" fmla="*/ 0 w 42"/>
                <a:gd name="T19" fmla="*/ 72 h 74"/>
                <a:gd name="T20" fmla="*/ 1 w 42"/>
                <a:gd name="T21" fmla="*/ 73 h 74"/>
                <a:gd name="T22" fmla="*/ 14 w 42"/>
                <a:gd name="T23" fmla="*/ 73 h 74"/>
                <a:gd name="T24" fmla="*/ 15 w 42"/>
                <a:gd name="T25" fmla="*/ 72 h 74"/>
                <a:gd name="T26" fmla="*/ 15 w 42"/>
                <a:gd name="T27" fmla="*/ 36 h 74"/>
                <a:gd name="T28" fmla="*/ 16 w 42"/>
                <a:gd name="T29" fmla="*/ 23 h 74"/>
                <a:gd name="T30" fmla="*/ 20 w 42"/>
                <a:gd name="T31" fmla="*/ 17 h 74"/>
                <a:gd name="T32" fmla="*/ 25 w 42"/>
                <a:gd name="T33" fmla="*/ 14 h 74"/>
                <a:gd name="T34" fmla="*/ 32 w 42"/>
                <a:gd name="T35" fmla="*/ 13 h 74"/>
                <a:gd name="T36" fmla="*/ 37 w 42"/>
                <a:gd name="T37" fmla="*/ 14 h 74"/>
                <a:gd name="T38" fmla="*/ 39 w 42"/>
                <a:gd name="T39" fmla="*/ 13 h 74"/>
                <a:gd name="T40" fmla="*/ 41 w 42"/>
                <a:gd name="T41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74">
                  <a:moveTo>
                    <a:pt x="41" y="3"/>
                  </a:moveTo>
                  <a:cubicBezTo>
                    <a:pt x="41" y="2"/>
                    <a:pt x="41" y="2"/>
                    <a:pt x="40" y="1"/>
                  </a:cubicBezTo>
                  <a:cubicBezTo>
                    <a:pt x="39" y="1"/>
                    <a:pt x="36" y="0"/>
                    <a:pt x="33" y="0"/>
                  </a:cubicBezTo>
                  <a:cubicBezTo>
                    <a:pt x="26" y="0"/>
                    <a:pt x="23" y="1"/>
                    <a:pt x="21" y="2"/>
                  </a:cubicBezTo>
                  <a:cubicBezTo>
                    <a:pt x="18" y="3"/>
                    <a:pt x="15" y="5"/>
                    <a:pt x="14" y="7"/>
                  </a:cubicBezTo>
                  <a:lnTo>
                    <a:pt x="14" y="2"/>
                  </a:lnTo>
                  <a:cubicBezTo>
                    <a:pt x="14" y="1"/>
                    <a:pt x="12" y="1"/>
                    <a:pt x="12" y="1"/>
                  </a:cubicBezTo>
                  <a:lnTo>
                    <a:pt x="1" y="1"/>
                  </a:lnTo>
                  <a:cubicBezTo>
                    <a:pt x="0" y="1"/>
                    <a:pt x="0" y="2"/>
                    <a:pt x="0" y="2"/>
                  </a:cubicBezTo>
                  <a:lnTo>
                    <a:pt x="0" y="72"/>
                  </a:lnTo>
                  <a:cubicBezTo>
                    <a:pt x="0" y="73"/>
                    <a:pt x="1" y="73"/>
                    <a:pt x="1" y="73"/>
                  </a:cubicBezTo>
                  <a:lnTo>
                    <a:pt x="14" y="73"/>
                  </a:lnTo>
                  <a:cubicBezTo>
                    <a:pt x="15" y="73"/>
                    <a:pt x="15" y="72"/>
                    <a:pt x="15" y="72"/>
                  </a:cubicBezTo>
                  <a:lnTo>
                    <a:pt x="15" y="36"/>
                  </a:lnTo>
                  <a:cubicBezTo>
                    <a:pt x="15" y="32"/>
                    <a:pt x="15" y="27"/>
                    <a:pt x="16" y="23"/>
                  </a:cubicBezTo>
                  <a:cubicBezTo>
                    <a:pt x="17" y="20"/>
                    <a:pt x="18" y="18"/>
                    <a:pt x="20" y="17"/>
                  </a:cubicBezTo>
                  <a:cubicBezTo>
                    <a:pt x="22" y="15"/>
                    <a:pt x="23" y="14"/>
                    <a:pt x="25" y="14"/>
                  </a:cubicBezTo>
                  <a:cubicBezTo>
                    <a:pt x="27" y="13"/>
                    <a:pt x="30" y="13"/>
                    <a:pt x="32" y="13"/>
                  </a:cubicBezTo>
                  <a:cubicBezTo>
                    <a:pt x="34" y="13"/>
                    <a:pt x="37" y="14"/>
                    <a:pt x="37" y="14"/>
                  </a:cubicBezTo>
                  <a:cubicBezTo>
                    <a:pt x="38" y="14"/>
                    <a:pt x="38" y="14"/>
                    <a:pt x="39" y="13"/>
                  </a:cubicBezTo>
                  <a:cubicBezTo>
                    <a:pt x="38" y="11"/>
                    <a:pt x="40" y="4"/>
                    <a:pt x="4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8">
              <a:extLst>
                <a:ext uri="{FF2B5EF4-FFF2-40B4-BE49-F238E27FC236}">
                  <a16:creationId xmlns:a16="http://schemas.microsoft.com/office/drawing/2014/main" id="{EA16FAC2-4F04-9646-9353-A97877272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4470400"/>
              <a:ext cx="30163" cy="50800"/>
            </a:xfrm>
            <a:custGeom>
              <a:avLst/>
              <a:gdLst>
                <a:gd name="T0" fmla="*/ 83 w 85"/>
                <a:gd name="T1" fmla="*/ 1 h 140"/>
                <a:gd name="T2" fmla="*/ 79 w 85"/>
                <a:gd name="T3" fmla="*/ 0 h 140"/>
                <a:gd name="T4" fmla="*/ 72 w 85"/>
                <a:gd name="T5" fmla="*/ 0 h 140"/>
                <a:gd name="T6" fmla="*/ 52 w 85"/>
                <a:gd name="T7" fmla="*/ 7 h 140"/>
                <a:gd name="T8" fmla="*/ 42 w 85"/>
                <a:gd name="T9" fmla="*/ 29 h 140"/>
                <a:gd name="T10" fmla="*/ 41 w 85"/>
                <a:gd name="T11" fmla="*/ 32 h 140"/>
                <a:gd name="T12" fmla="*/ 30 w 85"/>
                <a:gd name="T13" fmla="*/ 32 h 140"/>
                <a:gd name="T14" fmla="*/ 29 w 85"/>
                <a:gd name="T15" fmla="*/ 33 h 140"/>
                <a:gd name="T16" fmla="*/ 27 w 85"/>
                <a:gd name="T17" fmla="*/ 43 h 140"/>
                <a:gd name="T18" fmla="*/ 28 w 85"/>
                <a:gd name="T19" fmla="*/ 44 h 140"/>
                <a:gd name="T20" fmla="*/ 39 w 85"/>
                <a:gd name="T21" fmla="*/ 44 h 140"/>
                <a:gd name="T22" fmla="*/ 28 w 85"/>
                <a:gd name="T23" fmla="*/ 103 h 140"/>
                <a:gd name="T24" fmla="*/ 25 w 85"/>
                <a:gd name="T25" fmla="*/ 114 h 140"/>
                <a:gd name="T26" fmla="*/ 22 w 85"/>
                <a:gd name="T27" fmla="*/ 121 h 140"/>
                <a:gd name="T28" fmla="*/ 18 w 85"/>
                <a:gd name="T29" fmla="*/ 124 h 140"/>
                <a:gd name="T30" fmla="*/ 12 w 85"/>
                <a:gd name="T31" fmla="*/ 125 h 140"/>
                <a:gd name="T32" fmla="*/ 8 w 85"/>
                <a:gd name="T33" fmla="*/ 125 h 140"/>
                <a:gd name="T34" fmla="*/ 6 w 85"/>
                <a:gd name="T35" fmla="*/ 124 h 140"/>
                <a:gd name="T36" fmla="*/ 4 w 85"/>
                <a:gd name="T37" fmla="*/ 125 h 140"/>
                <a:gd name="T38" fmla="*/ 0 w 85"/>
                <a:gd name="T39" fmla="*/ 135 h 140"/>
                <a:gd name="T40" fmla="*/ 1 w 85"/>
                <a:gd name="T41" fmla="*/ 137 h 140"/>
                <a:gd name="T42" fmla="*/ 6 w 85"/>
                <a:gd name="T43" fmla="*/ 138 h 140"/>
                <a:gd name="T44" fmla="*/ 12 w 85"/>
                <a:gd name="T45" fmla="*/ 139 h 140"/>
                <a:gd name="T46" fmla="*/ 24 w 85"/>
                <a:gd name="T47" fmla="*/ 137 h 140"/>
                <a:gd name="T48" fmla="*/ 32 w 85"/>
                <a:gd name="T49" fmla="*/ 131 h 140"/>
                <a:gd name="T50" fmla="*/ 39 w 85"/>
                <a:gd name="T51" fmla="*/ 120 h 140"/>
                <a:gd name="T52" fmla="*/ 43 w 85"/>
                <a:gd name="T53" fmla="*/ 104 h 140"/>
                <a:gd name="T54" fmla="*/ 54 w 85"/>
                <a:gd name="T55" fmla="*/ 44 h 140"/>
                <a:gd name="T56" fmla="*/ 69 w 85"/>
                <a:gd name="T57" fmla="*/ 44 h 140"/>
                <a:gd name="T58" fmla="*/ 70 w 85"/>
                <a:gd name="T59" fmla="*/ 43 h 140"/>
                <a:gd name="T60" fmla="*/ 72 w 85"/>
                <a:gd name="T61" fmla="*/ 33 h 140"/>
                <a:gd name="T62" fmla="*/ 71 w 85"/>
                <a:gd name="T63" fmla="*/ 32 h 140"/>
                <a:gd name="T64" fmla="*/ 56 w 85"/>
                <a:gd name="T65" fmla="*/ 32 h 140"/>
                <a:gd name="T66" fmla="*/ 58 w 85"/>
                <a:gd name="T67" fmla="*/ 21 h 140"/>
                <a:gd name="T68" fmla="*/ 61 w 85"/>
                <a:gd name="T69" fmla="*/ 16 h 140"/>
                <a:gd name="T70" fmla="*/ 66 w 85"/>
                <a:gd name="T71" fmla="*/ 14 h 140"/>
                <a:gd name="T72" fmla="*/ 71 w 85"/>
                <a:gd name="T73" fmla="*/ 13 h 140"/>
                <a:gd name="T74" fmla="*/ 75 w 85"/>
                <a:gd name="T75" fmla="*/ 13 h 140"/>
                <a:gd name="T76" fmla="*/ 77 w 85"/>
                <a:gd name="T77" fmla="*/ 14 h 140"/>
                <a:gd name="T78" fmla="*/ 80 w 85"/>
                <a:gd name="T79" fmla="*/ 13 h 140"/>
                <a:gd name="T80" fmla="*/ 83 w 85"/>
                <a:gd name="T81" fmla="*/ 3 h 140"/>
                <a:gd name="T82" fmla="*/ 83 w 85"/>
                <a:gd name="T83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140">
                  <a:moveTo>
                    <a:pt x="83" y="1"/>
                  </a:moveTo>
                  <a:cubicBezTo>
                    <a:pt x="82" y="1"/>
                    <a:pt x="80" y="0"/>
                    <a:pt x="79" y="0"/>
                  </a:cubicBezTo>
                  <a:cubicBezTo>
                    <a:pt x="76" y="0"/>
                    <a:pt x="74" y="0"/>
                    <a:pt x="72" y="0"/>
                  </a:cubicBezTo>
                  <a:cubicBezTo>
                    <a:pt x="64" y="0"/>
                    <a:pt x="57" y="2"/>
                    <a:pt x="52" y="7"/>
                  </a:cubicBezTo>
                  <a:cubicBezTo>
                    <a:pt x="47" y="12"/>
                    <a:pt x="44" y="19"/>
                    <a:pt x="42" y="29"/>
                  </a:cubicBezTo>
                  <a:lnTo>
                    <a:pt x="41" y="32"/>
                  </a:lnTo>
                  <a:lnTo>
                    <a:pt x="30" y="32"/>
                  </a:lnTo>
                  <a:cubicBezTo>
                    <a:pt x="30" y="32"/>
                    <a:pt x="29" y="32"/>
                    <a:pt x="29" y="33"/>
                  </a:cubicBezTo>
                  <a:lnTo>
                    <a:pt x="27" y="43"/>
                  </a:lnTo>
                  <a:cubicBezTo>
                    <a:pt x="27" y="44"/>
                    <a:pt x="27" y="44"/>
                    <a:pt x="28" y="44"/>
                  </a:cubicBezTo>
                  <a:lnTo>
                    <a:pt x="39" y="44"/>
                  </a:lnTo>
                  <a:lnTo>
                    <a:pt x="28" y="103"/>
                  </a:lnTo>
                  <a:cubicBezTo>
                    <a:pt x="27" y="107"/>
                    <a:pt x="26" y="111"/>
                    <a:pt x="25" y="114"/>
                  </a:cubicBezTo>
                  <a:cubicBezTo>
                    <a:pt x="24" y="118"/>
                    <a:pt x="23" y="120"/>
                    <a:pt x="22" y="121"/>
                  </a:cubicBezTo>
                  <a:cubicBezTo>
                    <a:pt x="21" y="122"/>
                    <a:pt x="21" y="123"/>
                    <a:pt x="18" y="124"/>
                  </a:cubicBezTo>
                  <a:cubicBezTo>
                    <a:pt x="16" y="125"/>
                    <a:pt x="14" y="125"/>
                    <a:pt x="12" y="125"/>
                  </a:cubicBezTo>
                  <a:cubicBezTo>
                    <a:pt x="11" y="125"/>
                    <a:pt x="10" y="125"/>
                    <a:pt x="8" y="125"/>
                  </a:cubicBezTo>
                  <a:cubicBezTo>
                    <a:pt x="7" y="125"/>
                    <a:pt x="6" y="125"/>
                    <a:pt x="6" y="124"/>
                  </a:cubicBezTo>
                  <a:cubicBezTo>
                    <a:pt x="6" y="124"/>
                    <a:pt x="5" y="124"/>
                    <a:pt x="4" y="125"/>
                  </a:cubicBezTo>
                  <a:cubicBezTo>
                    <a:pt x="4" y="126"/>
                    <a:pt x="0" y="134"/>
                    <a:pt x="0" y="135"/>
                  </a:cubicBezTo>
                  <a:cubicBezTo>
                    <a:pt x="0" y="136"/>
                    <a:pt x="0" y="137"/>
                    <a:pt x="1" y="137"/>
                  </a:cubicBezTo>
                  <a:cubicBezTo>
                    <a:pt x="3" y="137"/>
                    <a:pt x="4" y="138"/>
                    <a:pt x="6" y="138"/>
                  </a:cubicBezTo>
                  <a:cubicBezTo>
                    <a:pt x="8" y="139"/>
                    <a:pt x="10" y="139"/>
                    <a:pt x="12" y="139"/>
                  </a:cubicBezTo>
                  <a:cubicBezTo>
                    <a:pt x="16" y="139"/>
                    <a:pt x="21" y="138"/>
                    <a:pt x="24" y="137"/>
                  </a:cubicBezTo>
                  <a:cubicBezTo>
                    <a:pt x="27" y="136"/>
                    <a:pt x="30" y="134"/>
                    <a:pt x="32" y="131"/>
                  </a:cubicBezTo>
                  <a:cubicBezTo>
                    <a:pt x="36" y="127"/>
                    <a:pt x="37" y="124"/>
                    <a:pt x="39" y="120"/>
                  </a:cubicBezTo>
                  <a:cubicBezTo>
                    <a:pt x="41" y="116"/>
                    <a:pt x="42" y="110"/>
                    <a:pt x="43" y="104"/>
                  </a:cubicBezTo>
                  <a:lnTo>
                    <a:pt x="54" y="44"/>
                  </a:lnTo>
                  <a:lnTo>
                    <a:pt x="69" y="44"/>
                  </a:lnTo>
                  <a:cubicBezTo>
                    <a:pt x="69" y="44"/>
                    <a:pt x="70" y="44"/>
                    <a:pt x="70" y="43"/>
                  </a:cubicBezTo>
                  <a:lnTo>
                    <a:pt x="72" y="33"/>
                  </a:lnTo>
                  <a:cubicBezTo>
                    <a:pt x="72" y="32"/>
                    <a:pt x="72" y="32"/>
                    <a:pt x="71" y="32"/>
                  </a:cubicBezTo>
                  <a:lnTo>
                    <a:pt x="56" y="32"/>
                  </a:lnTo>
                  <a:cubicBezTo>
                    <a:pt x="56" y="32"/>
                    <a:pt x="57" y="27"/>
                    <a:pt x="58" y="21"/>
                  </a:cubicBezTo>
                  <a:cubicBezTo>
                    <a:pt x="59" y="19"/>
                    <a:pt x="60" y="17"/>
                    <a:pt x="61" y="16"/>
                  </a:cubicBezTo>
                  <a:cubicBezTo>
                    <a:pt x="62" y="15"/>
                    <a:pt x="64" y="14"/>
                    <a:pt x="66" y="14"/>
                  </a:cubicBezTo>
                  <a:cubicBezTo>
                    <a:pt x="67" y="14"/>
                    <a:pt x="69" y="13"/>
                    <a:pt x="71" y="13"/>
                  </a:cubicBezTo>
                  <a:cubicBezTo>
                    <a:pt x="72" y="13"/>
                    <a:pt x="74" y="13"/>
                    <a:pt x="75" y="13"/>
                  </a:cubicBezTo>
                  <a:cubicBezTo>
                    <a:pt x="76" y="13"/>
                    <a:pt x="77" y="13"/>
                    <a:pt x="77" y="14"/>
                  </a:cubicBezTo>
                  <a:cubicBezTo>
                    <a:pt x="79" y="14"/>
                    <a:pt x="80" y="14"/>
                    <a:pt x="80" y="13"/>
                  </a:cubicBezTo>
                  <a:lnTo>
                    <a:pt x="83" y="3"/>
                  </a:lnTo>
                  <a:cubicBezTo>
                    <a:pt x="84" y="1"/>
                    <a:pt x="83" y="1"/>
                    <a:pt x="83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19">
              <a:extLst>
                <a:ext uri="{FF2B5EF4-FFF2-40B4-BE49-F238E27FC236}">
                  <a16:creationId xmlns:a16="http://schemas.microsoft.com/office/drawing/2014/main" id="{AD47B6DC-5BCA-2740-B691-088223315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4470400"/>
              <a:ext cx="6350" cy="38100"/>
            </a:xfrm>
            <a:custGeom>
              <a:avLst/>
              <a:gdLst>
                <a:gd name="T0" fmla="*/ 15 w 16"/>
                <a:gd name="T1" fmla="*/ 102 h 104"/>
                <a:gd name="T2" fmla="*/ 14 w 16"/>
                <a:gd name="T3" fmla="*/ 103 h 104"/>
                <a:gd name="T4" fmla="*/ 1 w 16"/>
                <a:gd name="T5" fmla="*/ 103 h 104"/>
                <a:gd name="T6" fmla="*/ 0 w 16"/>
                <a:gd name="T7" fmla="*/ 102 h 104"/>
                <a:gd name="T8" fmla="*/ 0 w 16"/>
                <a:gd name="T9" fmla="*/ 1 h 104"/>
                <a:gd name="T10" fmla="*/ 1 w 16"/>
                <a:gd name="T11" fmla="*/ 0 h 104"/>
                <a:gd name="T12" fmla="*/ 14 w 16"/>
                <a:gd name="T13" fmla="*/ 0 h 104"/>
                <a:gd name="T14" fmla="*/ 15 w 16"/>
                <a:gd name="T15" fmla="*/ 1 h 104"/>
                <a:gd name="T16" fmla="*/ 15 w 16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4">
                  <a:moveTo>
                    <a:pt x="15" y="102"/>
                  </a:moveTo>
                  <a:cubicBezTo>
                    <a:pt x="15" y="103"/>
                    <a:pt x="14" y="103"/>
                    <a:pt x="14" y="103"/>
                  </a:cubicBezTo>
                  <a:lnTo>
                    <a:pt x="1" y="103"/>
                  </a:lnTo>
                  <a:cubicBezTo>
                    <a:pt x="0" y="103"/>
                    <a:pt x="0" y="102"/>
                    <a:pt x="0" y="102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Freeform 127">
            <a:extLst>
              <a:ext uri="{FF2B5EF4-FFF2-40B4-BE49-F238E27FC236}">
                <a16:creationId xmlns:a16="http://schemas.microsoft.com/office/drawing/2014/main" id="{1B70EAE0-8220-8F44-AEC4-6258754C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238" y="3110864"/>
            <a:ext cx="1384132" cy="316598"/>
          </a:xfrm>
          <a:custGeom>
            <a:avLst/>
            <a:gdLst>
              <a:gd name="T0" fmla="*/ 2288 w 2334"/>
              <a:gd name="T1" fmla="*/ 151 h 534"/>
              <a:gd name="T2" fmla="*/ 2302 w 2334"/>
              <a:gd name="T3" fmla="*/ 171 h 534"/>
              <a:gd name="T4" fmla="*/ 2275 w 2334"/>
              <a:gd name="T5" fmla="*/ 166 h 534"/>
              <a:gd name="T6" fmla="*/ 2333 w 2334"/>
              <a:gd name="T7" fmla="*/ 166 h 534"/>
              <a:gd name="T8" fmla="*/ 355 w 2334"/>
              <a:gd name="T9" fmla="*/ 276 h 534"/>
              <a:gd name="T10" fmla="*/ 457 w 2334"/>
              <a:gd name="T11" fmla="*/ 405 h 534"/>
              <a:gd name="T12" fmla="*/ 360 w 2334"/>
              <a:gd name="T13" fmla="*/ 427 h 534"/>
              <a:gd name="T14" fmla="*/ 272 w 2334"/>
              <a:gd name="T15" fmla="*/ 327 h 534"/>
              <a:gd name="T16" fmla="*/ 209 w 2334"/>
              <a:gd name="T17" fmla="*/ 264 h 534"/>
              <a:gd name="T18" fmla="*/ 275 w 2334"/>
              <a:gd name="T19" fmla="*/ 207 h 534"/>
              <a:gd name="T20" fmla="*/ 327 w 2334"/>
              <a:gd name="T21" fmla="*/ 279 h 534"/>
              <a:gd name="T22" fmla="*/ 249 w 2334"/>
              <a:gd name="T23" fmla="*/ 260 h 534"/>
              <a:gd name="T24" fmla="*/ 274 w 2334"/>
              <a:gd name="T25" fmla="*/ 285 h 534"/>
              <a:gd name="T26" fmla="*/ 243 w 2334"/>
              <a:gd name="T27" fmla="*/ 33 h 534"/>
              <a:gd name="T28" fmla="*/ 325 w 2334"/>
              <a:gd name="T29" fmla="*/ 196 h 534"/>
              <a:gd name="T30" fmla="*/ 327 w 2334"/>
              <a:gd name="T31" fmla="*/ 1 h 534"/>
              <a:gd name="T32" fmla="*/ 68 w 2334"/>
              <a:gd name="T33" fmla="*/ 450 h 534"/>
              <a:gd name="T34" fmla="*/ 212 w 2334"/>
              <a:gd name="T35" fmla="*/ 337 h 534"/>
              <a:gd name="T36" fmla="*/ 21 w 2334"/>
              <a:gd name="T37" fmla="*/ 231 h 534"/>
              <a:gd name="T38" fmla="*/ 1570 w 2334"/>
              <a:gd name="T39" fmla="*/ 82 h 534"/>
              <a:gd name="T40" fmla="*/ 1523 w 2334"/>
              <a:gd name="T41" fmla="*/ 97 h 534"/>
              <a:gd name="T42" fmla="*/ 1478 w 2334"/>
              <a:gd name="T43" fmla="*/ 188 h 534"/>
              <a:gd name="T44" fmla="*/ 1537 w 2334"/>
              <a:gd name="T45" fmla="*/ 353 h 534"/>
              <a:gd name="T46" fmla="*/ 1537 w 2334"/>
              <a:gd name="T47" fmla="*/ 164 h 534"/>
              <a:gd name="T48" fmla="*/ 1566 w 2334"/>
              <a:gd name="T49" fmla="*/ 109 h 534"/>
              <a:gd name="T50" fmla="*/ 2058 w 2334"/>
              <a:gd name="T51" fmla="*/ 177 h 534"/>
              <a:gd name="T52" fmla="*/ 2034 w 2334"/>
              <a:gd name="T53" fmla="*/ 168 h 534"/>
              <a:gd name="T54" fmla="*/ 1903 w 2334"/>
              <a:gd name="T55" fmla="*/ 365 h 534"/>
              <a:gd name="T56" fmla="*/ 2044 w 2334"/>
              <a:gd name="T57" fmla="*/ 369 h 534"/>
              <a:gd name="T58" fmla="*/ 1981 w 2334"/>
              <a:gd name="T59" fmla="*/ 257 h 534"/>
              <a:gd name="T60" fmla="*/ 1840 w 2334"/>
              <a:gd name="T61" fmla="*/ 364 h 534"/>
              <a:gd name="T62" fmla="*/ 1767 w 2334"/>
              <a:gd name="T63" fmla="*/ 164 h 534"/>
              <a:gd name="T64" fmla="*/ 1815 w 2334"/>
              <a:gd name="T65" fmla="*/ 215 h 534"/>
              <a:gd name="T66" fmla="*/ 1835 w 2334"/>
              <a:gd name="T67" fmla="*/ 267 h 534"/>
              <a:gd name="T68" fmla="*/ 664 w 2334"/>
              <a:gd name="T69" fmla="*/ 194 h 534"/>
              <a:gd name="T70" fmla="*/ 744 w 2334"/>
              <a:gd name="T71" fmla="*/ 209 h 534"/>
              <a:gd name="T72" fmla="*/ 635 w 2334"/>
              <a:gd name="T73" fmla="*/ 177 h 534"/>
              <a:gd name="T74" fmla="*/ 715 w 2334"/>
              <a:gd name="T75" fmla="*/ 288 h 534"/>
              <a:gd name="T76" fmla="*/ 645 w 2334"/>
              <a:gd name="T77" fmla="*/ 329 h 534"/>
              <a:gd name="T78" fmla="*/ 614 w 2334"/>
              <a:gd name="T79" fmla="*/ 331 h 534"/>
              <a:gd name="T80" fmla="*/ 735 w 2334"/>
              <a:gd name="T81" fmla="*/ 351 h 534"/>
              <a:gd name="T82" fmla="*/ 1613 w 2334"/>
              <a:gd name="T83" fmla="*/ 96 h 534"/>
              <a:gd name="T84" fmla="*/ 2262 w 2334"/>
              <a:gd name="T85" fmla="*/ 260 h 534"/>
              <a:gd name="T86" fmla="*/ 2208 w 2334"/>
              <a:gd name="T87" fmla="*/ 329 h 534"/>
              <a:gd name="T88" fmla="*/ 2259 w 2334"/>
              <a:gd name="T89" fmla="*/ 309 h 534"/>
              <a:gd name="T90" fmla="*/ 2095 w 2334"/>
              <a:gd name="T91" fmla="*/ 337 h 534"/>
              <a:gd name="T92" fmla="*/ 2165 w 2334"/>
              <a:gd name="T93" fmla="*/ 192 h 534"/>
              <a:gd name="T94" fmla="*/ 802 w 2334"/>
              <a:gd name="T95" fmla="*/ 164 h 534"/>
              <a:gd name="T96" fmla="*/ 799 w 2334"/>
              <a:gd name="T97" fmla="*/ 367 h 534"/>
              <a:gd name="T98" fmla="*/ 814 w 2334"/>
              <a:gd name="T99" fmla="*/ 363 h 534"/>
              <a:gd name="T100" fmla="*/ 914 w 2334"/>
              <a:gd name="T101" fmla="*/ 209 h 534"/>
              <a:gd name="T102" fmla="*/ 958 w 2334"/>
              <a:gd name="T103" fmla="*/ 249 h 534"/>
              <a:gd name="T104" fmla="*/ 981 w 2334"/>
              <a:gd name="T105" fmla="*/ 267 h 534"/>
              <a:gd name="T106" fmla="*/ 1030 w 2334"/>
              <a:gd name="T107" fmla="*/ 215 h 534"/>
              <a:gd name="T108" fmla="*/ 1445 w 2334"/>
              <a:gd name="T109" fmla="*/ 167 h 534"/>
              <a:gd name="T110" fmla="*/ 1333 w 2334"/>
              <a:gd name="T111" fmla="*/ 222 h 534"/>
              <a:gd name="T112" fmla="*/ 1267 w 2334"/>
              <a:gd name="T113" fmla="*/ 319 h 534"/>
              <a:gd name="T114" fmla="*/ 1195 w 2334"/>
              <a:gd name="T115" fmla="*/ 167 h 534"/>
              <a:gd name="T116" fmla="*/ 1259 w 2334"/>
              <a:gd name="T117" fmla="*/ 367 h 534"/>
              <a:gd name="T118" fmla="*/ 1322 w 2334"/>
              <a:gd name="T119" fmla="*/ 263 h 534"/>
              <a:gd name="T120" fmla="*/ 1384 w 2334"/>
              <a:gd name="T121" fmla="*/ 368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34" h="534">
                <a:moveTo>
                  <a:pt x="2302" y="157"/>
                </a:moveTo>
                <a:lnTo>
                  <a:pt x="2296" y="157"/>
                </a:lnTo>
                <a:lnTo>
                  <a:pt x="2296" y="164"/>
                </a:lnTo>
                <a:lnTo>
                  <a:pt x="2302" y="164"/>
                </a:lnTo>
                <a:cubicBezTo>
                  <a:pt x="2305" y="164"/>
                  <a:pt x="2306" y="163"/>
                  <a:pt x="2306" y="161"/>
                </a:cubicBezTo>
                <a:cubicBezTo>
                  <a:pt x="2306" y="159"/>
                  <a:pt x="2304" y="157"/>
                  <a:pt x="2302" y="157"/>
                </a:cubicBezTo>
                <a:close/>
                <a:moveTo>
                  <a:pt x="2288" y="151"/>
                </a:moveTo>
                <a:lnTo>
                  <a:pt x="2302" y="151"/>
                </a:lnTo>
                <a:cubicBezTo>
                  <a:pt x="2309" y="151"/>
                  <a:pt x="2315" y="155"/>
                  <a:pt x="2315" y="161"/>
                </a:cubicBezTo>
                <a:cubicBezTo>
                  <a:pt x="2315" y="166"/>
                  <a:pt x="2313" y="169"/>
                  <a:pt x="2309" y="170"/>
                </a:cubicBezTo>
                <a:lnTo>
                  <a:pt x="2315" y="177"/>
                </a:lnTo>
                <a:lnTo>
                  <a:pt x="2315" y="178"/>
                </a:lnTo>
                <a:lnTo>
                  <a:pt x="2307" y="178"/>
                </a:lnTo>
                <a:lnTo>
                  <a:pt x="2302" y="171"/>
                </a:lnTo>
                <a:lnTo>
                  <a:pt x="2296" y="171"/>
                </a:lnTo>
                <a:lnTo>
                  <a:pt x="2296" y="178"/>
                </a:lnTo>
                <a:lnTo>
                  <a:pt x="2288" y="178"/>
                </a:lnTo>
                <a:lnTo>
                  <a:pt x="2288" y="151"/>
                </a:lnTo>
                <a:close/>
                <a:moveTo>
                  <a:pt x="2327" y="166"/>
                </a:moveTo>
                <a:cubicBezTo>
                  <a:pt x="2327" y="151"/>
                  <a:pt x="2316" y="139"/>
                  <a:pt x="2301" y="139"/>
                </a:cubicBezTo>
                <a:cubicBezTo>
                  <a:pt x="2286" y="139"/>
                  <a:pt x="2275" y="150"/>
                  <a:pt x="2275" y="166"/>
                </a:cubicBezTo>
                <a:cubicBezTo>
                  <a:pt x="2275" y="181"/>
                  <a:pt x="2286" y="192"/>
                  <a:pt x="2301" y="192"/>
                </a:cubicBezTo>
                <a:cubicBezTo>
                  <a:pt x="2316" y="192"/>
                  <a:pt x="2327" y="181"/>
                  <a:pt x="2327" y="166"/>
                </a:cubicBezTo>
                <a:close/>
                <a:moveTo>
                  <a:pt x="2333" y="166"/>
                </a:moveTo>
                <a:cubicBezTo>
                  <a:pt x="2333" y="184"/>
                  <a:pt x="2321" y="199"/>
                  <a:pt x="2301" y="199"/>
                </a:cubicBezTo>
                <a:cubicBezTo>
                  <a:pt x="2281" y="199"/>
                  <a:pt x="2269" y="184"/>
                  <a:pt x="2269" y="166"/>
                </a:cubicBezTo>
                <a:cubicBezTo>
                  <a:pt x="2269" y="147"/>
                  <a:pt x="2281" y="132"/>
                  <a:pt x="2301" y="132"/>
                </a:cubicBezTo>
                <a:cubicBezTo>
                  <a:pt x="2321" y="132"/>
                  <a:pt x="2333" y="147"/>
                  <a:pt x="2333" y="166"/>
                </a:cubicBezTo>
                <a:close/>
                <a:moveTo>
                  <a:pt x="516" y="230"/>
                </a:moveTo>
                <a:lnTo>
                  <a:pt x="454" y="266"/>
                </a:lnTo>
                <a:lnTo>
                  <a:pt x="516" y="303"/>
                </a:lnTo>
                <a:cubicBezTo>
                  <a:pt x="532" y="312"/>
                  <a:pt x="537" y="332"/>
                  <a:pt x="527" y="348"/>
                </a:cubicBezTo>
                <a:cubicBezTo>
                  <a:pt x="518" y="365"/>
                  <a:pt x="499" y="369"/>
                  <a:pt x="482" y="359"/>
                </a:cubicBezTo>
                <a:lnTo>
                  <a:pt x="370" y="295"/>
                </a:lnTo>
                <a:cubicBezTo>
                  <a:pt x="363" y="291"/>
                  <a:pt x="357" y="284"/>
                  <a:pt x="355" y="276"/>
                </a:cubicBezTo>
                <a:cubicBezTo>
                  <a:pt x="354" y="273"/>
                  <a:pt x="354" y="268"/>
                  <a:pt x="354" y="265"/>
                </a:cubicBezTo>
                <a:cubicBezTo>
                  <a:pt x="354" y="263"/>
                  <a:pt x="354" y="260"/>
                  <a:pt x="355" y="258"/>
                </a:cubicBezTo>
                <a:cubicBezTo>
                  <a:pt x="357" y="249"/>
                  <a:pt x="363" y="243"/>
                  <a:pt x="370" y="238"/>
                </a:cubicBezTo>
                <a:lnTo>
                  <a:pt x="482" y="174"/>
                </a:lnTo>
                <a:cubicBezTo>
                  <a:pt x="499" y="166"/>
                  <a:pt x="519" y="171"/>
                  <a:pt x="527" y="186"/>
                </a:cubicBezTo>
                <a:cubicBezTo>
                  <a:pt x="537" y="201"/>
                  <a:pt x="532" y="221"/>
                  <a:pt x="516" y="230"/>
                </a:cubicBezTo>
                <a:close/>
                <a:moveTo>
                  <a:pt x="457" y="405"/>
                </a:moveTo>
                <a:lnTo>
                  <a:pt x="344" y="341"/>
                </a:lnTo>
                <a:cubicBezTo>
                  <a:pt x="338" y="338"/>
                  <a:pt x="332" y="336"/>
                  <a:pt x="325" y="337"/>
                </a:cubicBezTo>
                <a:cubicBezTo>
                  <a:pt x="308" y="338"/>
                  <a:pt x="294" y="352"/>
                  <a:pt x="294" y="370"/>
                </a:cubicBezTo>
                <a:lnTo>
                  <a:pt x="294" y="500"/>
                </a:lnTo>
                <a:cubicBezTo>
                  <a:pt x="294" y="518"/>
                  <a:pt x="309" y="533"/>
                  <a:pt x="327" y="533"/>
                </a:cubicBezTo>
                <a:cubicBezTo>
                  <a:pt x="345" y="533"/>
                  <a:pt x="360" y="518"/>
                  <a:pt x="360" y="500"/>
                </a:cubicBezTo>
                <a:lnTo>
                  <a:pt x="360" y="427"/>
                </a:lnTo>
                <a:lnTo>
                  <a:pt x="424" y="463"/>
                </a:lnTo>
                <a:cubicBezTo>
                  <a:pt x="440" y="473"/>
                  <a:pt x="460" y="466"/>
                  <a:pt x="469" y="451"/>
                </a:cubicBezTo>
                <a:cubicBezTo>
                  <a:pt x="478" y="435"/>
                  <a:pt x="473" y="415"/>
                  <a:pt x="457" y="405"/>
                </a:cubicBezTo>
                <a:close/>
                <a:moveTo>
                  <a:pt x="327" y="279"/>
                </a:moveTo>
                <a:lnTo>
                  <a:pt x="280" y="325"/>
                </a:lnTo>
                <a:cubicBezTo>
                  <a:pt x="279" y="326"/>
                  <a:pt x="276" y="327"/>
                  <a:pt x="275" y="327"/>
                </a:cubicBezTo>
                <a:lnTo>
                  <a:pt x="272" y="327"/>
                </a:lnTo>
                <a:lnTo>
                  <a:pt x="265" y="327"/>
                </a:lnTo>
                <a:lnTo>
                  <a:pt x="262" y="327"/>
                </a:lnTo>
                <a:cubicBezTo>
                  <a:pt x="260" y="327"/>
                  <a:pt x="258" y="326"/>
                  <a:pt x="257" y="325"/>
                </a:cubicBezTo>
                <a:lnTo>
                  <a:pt x="212" y="279"/>
                </a:lnTo>
                <a:cubicBezTo>
                  <a:pt x="211" y="278"/>
                  <a:pt x="209" y="275"/>
                  <a:pt x="209" y="274"/>
                </a:cubicBezTo>
                <a:lnTo>
                  <a:pt x="209" y="270"/>
                </a:lnTo>
                <a:lnTo>
                  <a:pt x="209" y="264"/>
                </a:lnTo>
                <a:lnTo>
                  <a:pt x="209" y="261"/>
                </a:lnTo>
                <a:cubicBezTo>
                  <a:pt x="209" y="259"/>
                  <a:pt x="211" y="257"/>
                  <a:pt x="212" y="255"/>
                </a:cubicBezTo>
                <a:lnTo>
                  <a:pt x="257" y="209"/>
                </a:lnTo>
                <a:cubicBezTo>
                  <a:pt x="258" y="208"/>
                  <a:pt x="261" y="207"/>
                  <a:pt x="262" y="207"/>
                </a:cubicBezTo>
                <a:lnTo>
                  <a:pt x="265" y="207"/>
                </a:lnTo>
                <a:lnTo>
                  <a:pt x="272" y="207"/>
                </a:lnTo>
                <a:lnTo>
                  <a:pt x="275" y="207"/>
                </a:lnTo>
                <a:cubicBezTo>
                  <a:pt x="277" y="207"/>
                  <a:pt x="279" y="208"/>
                  <a:pt x="280" y="209"/>
                </a:cubicBezTo>
                <a:lnTo>
                  <a:pt x="327" y="255"/>
                </a:lnTo>
                <a:cubicBezTo>
                  <a:pt x="328" y="257"/>
                  <a:pt x="329" y="260"/>
                  <a:pt x="329" y="261"/>
                </a:cubicBezTo>
                <a:lnTo>
                  <a:pt x="329" y="264"/>
                </a:lnTo>
                <a:lnTo>
                  <a:pt x="329" y="270"/>
                </a:lnTo>
                <a:lnTo>
                  <a:pt x="329" y="274"/>
                </a:lnTo>
                <a:cubicBezTo>
                  <a:pt x="329" y="275"/>
                  <a:pt x="328" y="278"/>
                  <a:pt x="327" y="279"/>
                </a:cubicBezTo>
                <a:close/>
                <a:moveTo>
                  <a:pt x="290" y="266"/>
                </a:moveTo>
                <a:cubicBezTo>
                  <a:pt x="290" y="264"/>
                  <a:pt x="289" y="262"/>
                  <a:pt x="288" y="260"/>
                </a:cubicBezTo>
                <a:lnTo>
                  <a:pt x="274" y="246"/>
                </a:lnTo>
                <a:cubicBezTo>
                  <a:pt x="273" y="245"/>
                  <a:pt x="269" y="244"/>
                  <a:pt x="268" y="244"/>
                </a:cubicBezTo>
                <a:lnTo>
                  <a:pt x="268" y="244"/>
                </a:lnTo>
                <a:cubicBezTo>
                  <a:pt x="266" y="244"/>
                  <a:pt x="264" y="245"/>
                  <a:pt x="263" y="246"/>
                </a:cubicBezTo>
                <a:lnTo>
                  <a:pt x="249" y="260"/>
                </a:lnTo>
                <a:cubicBezTo>
                  <a:pt x="248" y="261"/>
                  <a:pt x="247" y="264"/>
                  <a:pt x="247" y="266"/>
                </a:cubicBezTo>
                <a:lnTo>
                  <a:pt x="247" y="266"/>
                </a:lnTo>
                <a:cubicBezTo>
                  <a:pt x="247" y="268"/>
                  <a:pt x="248" y="270"/>
                  <a:pt x="249" y="272"/>
                </a:cubicBezTo>
                <a:lnTo>
                  <a:pt x="263" y="285"/>
                </a:lnTo>
                <a:cubicBezTo>
                  <a:pt x="264" y="287"/>
                  <a:pt x="267" y="288"/>
                  <a:pt x="268" y="288"/>
                </a:cubicBezTo>
                <a:lnTo>
                  <a:pt x="268" y="288"/>
                </a:lnTo>
                <a:cubicBezTo>
                  <a:pt x="271" y="288"/>
                  <a:pt x="273" y="287"/>
                  <a:pt x="274" y="285"/>
                </a:cubicBezTo>
                <a:lnTo>
                  <a:pt x="288" y="272"/>
                </a:lnTo>
                <a:cubicBezTo>
                  <a:pt x="289" y="270"/>
                  <a:pt x="290" y="268"/>
                  <a:pt x="290" y="266"/>
                </a:cubicBezTo>
                <a:close/>
                <a:moveTo>
                  <a:pt x="81" y="127"/>
                </a:moveTo>
                <a:lnTo>
                  <a:pt x="193" y="191"/>
                </a:lnTo>
                <a:cubicBezTo>
                  <a:pt x="200" y="194"/>
                  <a:pt x="206" y="197"/>
                  <a:pt x="213" y="196"/>
                </a:cubicBezTo>
                <a:cubicBezTo>
                  <a:pt x="230" y="194"/>
                  <a:pt x="243" y="179"/>
                  <a:pt x="243" y="162"/>
                </a:cubicBezTo>
                <a:lnTo>
                  <a:pt x="243" y="33"/>
                </a:lnTo>
                <a:cubicBezTo>
                  <a:pt x="243" y="15"/>
                  <a:pt x="229" y="0"/>
                  <a:pt x="211" y="0"/>
                </a:cubicBezTo>
                <a:cubicBezTo>
                  <a:pt x="192" y="0"/>
                  <a:pt x="177" y="15"/>
                  <a:pt x="177" y="33"/>
                </a:cubicBezTo>
                <a:lnTo>
                  <a:pt x="177" y="106"/>
                </a:lnTo>
                <a:lnTo>
                  <a:pt x="114" y="69"/>
                </a:lnTo>
                <a:cubicBezTo>
                  <a:pt x="98" y="60"/>
                  <a:pt x="78" y="66"/>
                  <a:pt x="69" y="81"/>
                </a:cubicBezTo>
                <a:cubicBezTo>
                  <a:pt x="60" y="98"/>
                  <a:pt x="65" y="117"/>
                  <a:pt x="81" y="127"/>
                </a:cubicBezTo>
                <a:close/>
                <a:moveTo>
                  <a:pt x="325" y="196"/>
                </a:moveTo>
                <a:cubicBezTo>
                  <a:pt x="332" y="196"/>
                  <a:pt x="338" y="194"/>
                  <a:pt x="344" y="191"/>
                </a:cubicBezTo>
                <a:lnTo>
                  <a:pt x="457" y="127"/>
                </a:lnTo>
                <a:cubicBezTo>
                  <a:pt x="473" y="117"/>
                  <a:pt x="478" y="98"/>
                  <a:pt x="469" y="82"/>
                </a:cubicBezTo>
                <a:cubicBezTo>
                  <a:pt x="460" y="66"/>
                  <a:pt x="440" y="61"/>
                  <a:pt x="424" y="70"/>
                </a:cubicBezTo>
                <a:lnTo>
                  <a:pt x="360" y="107"/>
                </a:lnTo>
                <a:lnTo>
                  <a:pt x="360" y="34"/>
                </a:lnTo>
                <a:cubicBezTo>
                  <a:pt x="360" y="16"/>
                  <a:pt x="345" y="1"/>
                  <a:pt x="327" y="1"/>
                </a:cubicBezTo>
                <a:cubicBezTo>
                  <a:pt x="309" y="1"/>
                  <a:pt x="294" y="16"/>
                  <a:pt x="294" y="34"/>
                </a:cubicBezTo>
                <a:lnTo>
                  <a:pt x="294" y="163"/>
                </a:lnTo>
                <a:cubicBezTo>
                  <a:pt x="295" y="181"/>
                  <a:pt x="308" y="194"/>
                  <a:pt x="325" y="196"/>
                </a:cubicBezTo>
                <a:close/>
                <a:moveTo>
                  <a:pt x="212" y="337"/>
                </a:moveTo>
                <a:cubicBezTo>
                  <a:pt x="205" y="336"/>
                  <a:pt x="199" y="338"/>
                  <a:pt x="192" y="341"/>
                </a:cubicBezTo>
                <a:lnTo>
                  <a:pt x="80" y="405"/>
                </a:lnTo>
                <a:cubicBezTo>
                  <a:pt x="64" y="415"/>
                  <a:pt x="58" y="434"/>
                  <a:pt x="68" y="450"/>
                </a:cubicBezTo>
                <a:cubicBezTo>
                  <a:pt x="77" y="466"/>
                  <a:pt x="97" y="472"/>
                  <a:pt x="113" y="462"/>
                </a:cubicBezTo>
                <a:lnTo>
                  <a:pt x="176" y="426"/>
                </a:lnTo>
                <a:lnTo>
                  <a:pt x="176" y="498"/>
                </a:lnTo>
                <a:cubicBezTo>
                  <a:pt x="176" y="517"/>
                  <a:pt x="191" y="532"/>
                  <a:pt x="209" y="532"/>
                </a:cubicBezTo>
                <a:cubicBezTo>
                  <a:pt x="228" y="532"/>
                  <a:pt x="242" y="517"/>
                  <a:pt x="242" y="498"/>
                </a:cubicBezTo>
                <a:lnTo>
                  <a:pt x="242" y="369"/>
                </a:lnTo>
                <a:cubicBezTo>
                  <a:pt x="242" y="352"/>
                  <a:pt x="229" y="338"/>
                  <a:pt x="212" y="337"/>
                </a:cubicBezTo>
                <a:close/>
                <a:moveTo>
                  <a:pt x="182" y="276"/>
                </a:moveTo>
                <a:cubicBezTo>
                  <a:pt x="183" y="273"/>
                  <a:pt x="183" y="268"/>
                  <a:pt x="183" y="265"/>
                </a:cubicBezTo>
                <a:cubicBezTo>
                  <a:pt x="183" y="263"/>
                  <a:pt x="183" y="260"/>
                  <a:pt x="182" y="258"/>
                </a:cubicBezTo>
                <a:cubicBezTo>
                  <a:pt x="179" y="249"/>
                  <a:pt x="174" y="243"/>
                  <a:pt x="167" y="238"/>
                </a:cubicBezTo>
                <a:lnTo>
                  <a:pt x="54" y="174"/>
                </a:lnTo>
                <a:cubicBezTo>
                  <a:pt x="38" y="166"/>
                  <a:pt x="18" y="171"/>
                  <a:pt x="9" y="186"/>
                </a:cubicBezTo>
                <a:cubicBezTo>
                  <a:pt x="0" y="202"/>
                  <a:pt x="5" y="222"/>
                  <a:pt x="21" y="231"/>
                </a:cubicBezTo>
                <a:lnTo>
                  <a:pt x="83" y="267"/>
                </a:lnTo>
                <a:lnTo>
                  <a:pt x="21" y="304"/>
                </a:lnTo>
                <a:cubicBezTo>
                  <a:pt x="5" y="313"/>
                  <a:pt x="0" y="333"/>
                  <a:pt x="9" y="349"/>
                </a:cubicBezTo>
                <a:cubicBezTo>
                  <a:pt x="18" y="365"/>
                  <a:pt x="38" y="370"/>
                  <a:pt x="54" y="360"/>
                </a:cubicBezTo>
                <a:lnTo>
                  <a:pt x="167" y="296"/>
                </a:lnTo>
                <a:cubicBezTo>
                  <a:pt x="174" y="291"/>
                  <a:pt x="179" y="283"/>
                  <a:pt x="182" y="276"/>
                </a:cubicBezTo>
                <a:close/>
                <a:moveTo>
                  <a:pt x="1570" y="82"/>
                </a:moveTo>
                <a:lnTo>
                  <a:pt x="1567" y="82"/>
                </a:lnTo>
                <a:lnTo>
                  <a:pt x="1566" y="82"/>
                </a:lnTo>
                <a:lnTo>
                  <a:pt x="1565" y="82"/>
                </a:lnTo>
                <a:cubicBezTo>
                  <a:pt x="1557" y="82"/>
                  <a:pt x="1548" y="83"/>
                  <a:pt x="1542" y="85"/>
                </a:cubicBezTo>
                <a:cubicBezTo>
                  <a:pt x="1535" y="87"/>
                  <a:pt x="1528" y="92"/>
                  <a:pt x="1523" y="97"/>
                </a:cubicBezTo>
                <a:lnTo>
                  <a:pt x="1523" y="97"/>
                </a:lnTo>
                <a:lnTo>
                  <a:pt x="1523" y="97"/>
                </a:lnTo>
                <a:lnTo>
                  <a:pt x="1523" y="97"/>
                </a:lnTo>
                <a:cubicBezTo>
                  <a:pt x="1517" y="102"/>
                  <a:pt x="1514" y="110"/>
                  <a:pt x="1512" y="117"/>
                </a:cubicBezTo>
                <a:cubicBezTo>
                  <a:pt x="1510" y="125"/>
                  <a:pt x="1509" y="135"/>
                  <a:pt x="1509" y="144"/>
                </a:cubicBezTo>
                <a:lnTo>
                  <a:pt x="1509" y="163"/>
                </a:lnTo>
                <a:lnTo>
                  <a:pt x="1487" y="163"/>
                </a:lnTo>
                <a:cubicBezTo>
                  <a:pt x="1480" y="163"/>
                  <a:pt x="1474" y="170"/>
                  <a:pt x="1474" y="177"/>
                </a:cubicBezTo>
                <a:cubicBezTo>
                  <a:pt x="1474" y="182"/>
                  <a:pt x="1475" y="185"/>
                  <a:pt x="1478" y="188"/>
                </a:cubicBezTo>
                <a:cubicBezTo>
                  <a:pt x="1480" y="190"/>
                  <a:pt x="1484" y="192"/>
                  <a:pt x="1487" y="192"/>
                </a:cubicBezTo>
                <a:lnTo>
                  <a:pt x="1509" y="192"/>
                </a:lnTo>
                <a:lnTo>
                  <a:pt x="1509" y="353"/>
                </a:lnTo>
                <a:lnTo>
                  <a:pt x="1509" y="353"/>
                </a:lnTo>
                <a:cubicBezTo>
                  <a:pt x="1509" y="357"/>
                  <a:pt x="1510" y="360"/>
                  <a:pt x="1513" y="363"/>
                </a:cubicBezTo>
                <a:cubicBezTo>
                  <a:pt x="1515" y="365"/>
                  <a:pt x="1520" y="367"/>
                  <a:pt x="1523" y="367"/>
                </a:cubicBezTo>
                <a:cubicBezTo>
                  <a:pt x="1530" y="367"/>
                  <a:pt x="1536" y="360"/>
                  <a:pt x="1537" y="353"/>
                </a:cubicBezTo>
                <a:lnTo>
                  <a:pt x="1537" y="191"/>
                </a:lnTo>
                <a:lnTo>
                  <a:pt x="1560" y="191"/>
                </a:lnTo>
                <a:cubicBezTo>
                  <a:pt x="1565" y="191"/>
                  <a:pt x="1568" y="189"/>
                  <a:pt x="1570" y="187"/>
                </a:cubicBezTo>
                <a:cubicBezTo>
                  <a:pt x="1572" y="185"/>
                  <a:pt x="1574" y="181"/>
                  <a:pt x="1574" y="177"/>
                </a:cubicBezTo>
                <a:lnTo>
                  <a:pt x="1574" y="177"/>
                </a:lnTo>
                <a:cubicBezTo>
                  <a:pt x="1574" y="170"/>
                  <a:pt x="1568" y="164"/>
                  <a:pt x="1560" y="164"/>
                </a:cubicBezTo>
                <a:lnTo>
                  <a:pt x="1537" y="164"/>
                </a:lnTo>
                <a:lnTo>
                  <a:pt x="1537" y="145"/>
                </a:lnTo>
                <a:cubicBezTo>
                  <a:pt x="1537" y="137"/>
                  <a:pt x="1538" y="130"/>
                  <a:pt x="1539" y="125"/>
                </a:cubicBezTo>
                <a:cubicBezTo>
                  <a:pt x="1540" y="121"/>
                  <a:pt x="1542" y="117"/>
                  <a:pt x="1543" y="115"/>
                </a:cubicBezTo>
                <a:cubicBezTo>
                  <a:pt x="1544" y="113"/>
                  <a:pt x="1546" y="112"/>
                  <a:pt x="1550" y="111"/>
                </a:cubicBezTo>
                <a:cubicBezTo>
                  <a:pt x="1553" y="110"/>
                  <a:pt x="1557" y="109"/>
                  <a:pt x="1563" y="109"/>
                </a:cubicBezTo>
                <a:lnTo>
                  <a:pt x="1565" y="109"/>
                </a:lnTo>
                <a:lnTo>
                  <a:pt x="1566" y="109"/>
                </a:lnTo>
                <a:lnTo>
                  <a:pt x="1567" y="109"/>
                </a:lnTo>
                <a:lnTo>
                  <a:pt x="1569" y="109"/>
                </a:lnTo>
                <a:lnTo>
                  <a:pt x="1570" y="109"/>
                </a:lnTo>
                <a:cubicBezTo>
                  <a:pt x="1577" y="109"/>
                  <a:pt x="1584" y="102"/>
                  <a:pt x="1584" y="95"/>
                </a:cubicBezTo>
                <a:cubicBezTo>
                  <a:pt x="1584" y="88"/>
                  <a:pt x="1578" y="82"/>
                  <a:pt x="1570" y="82"/>
                </a:cubicBezTo>
                <a:close/>
                <a:moveTo>
                  <a:pt x="2054" y="187"/>
                </a:moveTo>
                <a:cubicBezTo>
                  <a:pt x="2057" y="184"/>
                  <a:pt x="2058" y="181"/>
                  <a:pt x="2058" y="177"/>
                </a:cubicBezTo>
                <a:cubicBezTo>
                  <a:pt x="2058" y="174"/>
                  <a:pt x="2057" y="170"/>
                  <a:pt x="2054" y="168"/>
                </a:cubicBezTo>
                <a:lnTo>
                  <a:pt x="2054" y="168"/>
                </a:lnTo>
                <a:lnTo>
                  <a:pt x="2054" y="168"/>
                </a:lnTo>
                <a:lnTo>
                  <a:pt x="2054" y="168"/>
                </a:lnTo>
                <a:lnTo>
                  <a:pt x="2054" y="168"/>
                </a:lnTo>
                <a:cubicBezTo>
                  <a:pt x="2051" y="166"/>
                  <a:pt x="2047" y="163"/>
                  <a:pt x="2044" y="163"/>
                </a:cubicBezTo>
                <a:cubicBezTo>
                  <a:pt x="2041" y="163"/>
                  <a:pt x="2037" y="164"/>
                  <a:pt x="2034" y="168"/>
                </a:cubicBezTo>
                <a:lnTo>
                  <a:pt x="1926" y="273"/>
                </a:lnTo>
                <a:lnTo>
                  <a:pt x="1926" y="96"/>
                </a:lnTo>
                <a:cubicBezTo>
                  <a:pt x="1926" y="88"/>
                  <a:pt x="1920" y="82"/>
                  <a:pt x="1912" y="82"/>
                </a:cubicBezTo>
                <a:cubicBezTo>
                  <a:pt x="1908" y="82"/>
                  <a:pt x="1905" y="83"/>
                  <a:pt x="1903" y="86"/>
                </a:cubicBezTo>
                <a:cubicBezTo>
                  <a:pt x="1901" y="88"/>
                  <a:pt x="1898" y="93"/>
                  <a:pt x="1898" y="96"/>
                </a:cubicBezTo>
                <a:lnTo>
                  <a:pt x="1898" y="355"/>
                </a:lnTo>
                <a:cubicBezTo>
                  <a:pt x="1898" y="359"/>
                  <a:pt x="1901" y="363"/>
                  <a:pt x="1903" y="365"/>
                </a:cubicBezTo>
                <a:cubicBezTo>
                  <a:pt x="1905" y="367"/>
                  <a:pt x="1909" y="369"/>
                  <a:pt x="1912" y="369"/>
                </a:cubicBezTo>
                <a:cubicBezTo>
                  <a:pt x="1920" y="369"/>
                  <a:pt x="1926" y="363"/>
                  <a:pt x="1926" y="355"/>
                </a:cubicBezTo>
                <a:lnTo>
                  <a:pt x="1926" y="312"/>
                </a:lnTo>
                <a:lnTo>
                  <a:pt x="1962" y="277"/>
                </a:lnTo>
                <a:lnTo>
                  <a:pt x="2033" y="364"/>
                </a:lnTo>
                <a:cubicBezTo>
                  <a:pt x="2034" y="366"/>
                  <a:pt x="2037" y="367"/>
                  <a:pt x="2039" y="368"/>
                </a:cubicBezTo>
                <a:cubicBezTo>
                  <a:pt x="2041" y="369"/>
                  <a:pt x="2043" y="369"/>
                  <a:pt x="2044" y="369"/>
                </a:cubicBezTo>
                <a:cubicBezTo>
                  <a:pt x="2046" y="369"/>
                  <a:pt x="2050" y="369"/>
                  <a:pt x="2053" y="366"/>
                </a:cubicBezTo>
                <a:lnTo>
                  <a:pt x="2053" y="366"/>
                </a:lnTo>
                <a:lnTo>
                  <a:pt x="2053" y="366"/>
                </a:lnTo>
                <a:cubicBezTo>
                  <a:pt x="2056" y="363"/>
                  <a:pt x="2057" y="359"/>
                  <a:pt x="2057" y="355"/>
                </a:cubicBezTo>
                <a:cubicBezTo>
                  <a:pt x="2057" y="352"/>
                  <a:pt x="2056" y="349"/>
                  <a:pt x="2054" y="345"/>
                </a:cubicBezTo>
                <a:lnTo>
                  <a:pt x="2054" y="345"/>
                </a:lnTo>
                <a:lnTo>
                  <a:pt x="1981" y="257"/>
                </a:lnTo>
                <a:lnTo>
                  <a:pt x="2054" y="187"/>
                </a:lnTo>
                <a:close/>
                <a:moveTo>
                  <a:pt x="1859" y="169"/>
                </a:moveTo>
                <a:cubicBezTo>
                  <a:pt x="1861" y="171"/>
                  <a:pt x="1863" y="175"/>
                  <a:pt x="1863" y="178"/>
                </a:cubicBezTo>
                <a:lnTo>
                  <a:pt x="1863" y="354"/>
                </a:lnTo>
                <a:cubicBezTo>
                  <a:pt x="1863" y="358"/>
                  <a:pt x="1861" y="361"/>
                  <a:pt x="1859" y="364"/>
                </a:cubicBezTo>
                <a:cubicBezTo>
                  <a:pt x="1857" y="366"/>
                  <a:pt x="1852" y="368"/>
                  <a:pt x="1849" y="368"/>
                </a:cubicBezTo>
                <a:cubicBezTo>
                  <a:pt x="1845" y="368"/>
                  <a:pt x="1842" y="366"/>
                  <a:pt x="1840" y="364"/>
                </a:cubicBezTo>
                <a:cubicBezTo>
                  <a:pt x="1837" y="361"/>
                  <a:pt x="1835" y="357"/>
                  <a:pt x="1835" y="354"/>
                </a:cubicBezTo>
                <a:lnTo>
                  <a:pt x="1835" y="337"/>
                </a:lnTo>
                <a:cubicBezTo>
                  <a:pt x="1818" y="356"/>
                  <a:pt x="1794" y="368"/>
                  <a:pt x="1767" y="368"/>
                </a:cubicBezTo>
                <a:cubicBezTo>
                  <a:pt x="1740" y="368"/>
                  <a:pt x="1715" y="356"/>
                  <a:pt x="1698" y="338"/>
                </a:cubicBezTo>
                <a:cubicBezTo>
                  <a:pt x="1681" y="320"/>
                  <a:pt x="1670" y="294"/>
                  <a:pt x="1670" y="266"/>
                </a:cubicBezTo>
                <a:cubicBezTo>
                  <a:pt x="1670" y="238"/>
                  <a:pt x="1681" y="213"/>
                  <a:pt x="1698" y="194"/>
                </a:cubicBezTo>
                <a:cubicBezTo>
                  <a:pt x="1715" y="176"/>
                  <a:pt x="1740" y="164"/>
                  <a:pt x="1767" y="164"/>
                </a:cubicBezTo>
                <a:cubicBezTo>
                  <a:pt x="1794" y="164"/>
                  <a:pt x="1818" y="176"/>
                  <a:pt x="1835" y="194"/>
                </a:cubicBezTo>
                <a:lnTo>
                  <a:pt x="1835" y="177"/>
                </a:lnTo>
                <a:cubicBezTo>
                  <a:pt x="1835" y="173"/>
                  <a:pt x="1836" y="170"/>
                  <a:pt x="1840" y="168"/>
                </a:cubicBezTo>
                <a:cubicBezTo>
                  <a:pt x="1842" y="166"/>
                  <a:pt x="1846" y="163"/>
                  <a:pt x="1849" y="163"/>
                </a:cubicBezTo>
                <a:cubicBezTo>
                  <a:pt x="1852" y="166"/>
                  <a:pt x="1856" y="167"/>
                  <a:pt x="1859" y="169"/>
                </a:cubicBezTo>
                <a:close/>
                <a:moveTo>
                  <a:pt x="1835" y="267"/>
                </a:moveTo>
                <a:cubicBezTo>
                  <a:pt x="1835" y="247"/>
                  <a:pt x="1828" y="228"/>
                  <a:pt x="1815" y="215"/>
                </a:cubicBezTo>
                <a:cubicBezTo>
                  <a:pt x="1802" y="202"/>
                  <a:pt x="1785" y="193"/>
                  <a:pt x="1767" y="193"/>
                </a:cubicBezTo>
                <a:cubicBezTo>
                  <a:pt x="1749" y="193"/>
                  <a:pt x="1731" y="202"/>
                  <a:pt x="1719" y="215"/>
                </a:cubicBezTo>
                <a:cubicBezTo>
                  <a:pt x="1706" y="229"/>
                  <a:pt x="1698" y="247"/>
                  <a:pt x="1698" y="267"/>
                </a:cubicBezTo>
                <a:cubicBezTo>
                  <a:pt x="1698" y="288"/>
                  <a:pt x="1706" y="307"/>
                  <a:pt x="1719" y="320"/>
                </a:cubicBezTo>
                <a:cubicBezTo>
                  <a:pt x="1731" y="333"/>
                  <a:pt x="1749" y="341"/>
                  <a:pt x="1767" y="341"/>
                </a:cubicBezTo>
                <a:cubicBezTo>
                  <a:pt x="1786" y="341"/>
                  <a:pt x="1803" y="334"/>
                  <a:pt x="1815" y="320"/>
                </a:cubicBezTo>
                <a:cubicBezTo>
                  <a:pt x="1828" y="306"/>
                  <a:pt x="1835" y="288"/>
                  <a:pt x="1835" y="267"/>
                </a:cubicBezTo>
                <a:close/>
                <a:moveTo>
                  <a:pt x="724" y="262"/>
                </a:moveTo>
                <a:cubicBezTo>
                  <a:pt x="714" y="257"/>
                  <a:pt x="701" y="252"/>
                  <a:pt x="688" y="249"/>
                </a:cubicBezTo>
                <a:cubicBezTo>
                  <a:pt x="676" y="245"/>
                  <a:pt x="664" y="242"/>
                  <a:pt x="656" y="237"/>
                </a:cubicBezTo>
                <a:cubicBezTo>
                  <a:pt x="652" y="235"/>
                  <a:pt x="648" y="233"/>
                  <a:pt x="646" y="230"/>
                </a:cubicBezTo>
                <a:cubicBezTo>
                  <a:pt x="644" y="227"/>
                  <a:pt x="643" y="224"/>
                  <a:pt x="643" y="220"/>
                </a:cubicBezTo>
                <a:cubicBezTo>
                  <a:pt x="643" y="215"/>
                  <a:pt x="644" y="211"/>
                  <a:pt x="647" y="207"/>
                </a:cubicBezTo>
                <a:cubicBezTo>
                  <a:pt x="652" y="202"/>
                  <a:pt x="657" y="198"/>
                  <a:pt x="664" y="194"/>
                </a:cubicBezTo>
                <a:cubicBezTo>
                  <a:pt x="671" y="191"/>
                  <a:pt x="678" y="190"/>
                  <a:pt x="684" y="190"/>
                </a:cubicBezTo>
                <a:cubicBezTo>
                  <a:pt x="700" y="190"/>
                  <a:pt x="709" y="196"/>
                  <a:pt x="717" y="201"/>
                </a:cubicBezTo>
                <a:cubicBezTo>
                  <a:pt x="721" y="204"/>
                  <a:pt x="723" y="206"/>
                  <a:pt x="726" y="208"/>
                </a:cubicBezTo>
                <a:cubicBezTo>
                  <a:pt x="728" y="209"/>
                  <a:pt x="730" y="211"/>
                  <a:pt x="731" y="212"/>
                </a:cubicBezTo>
                <a:cubicBezTo>
                  <a:pt x="732" y="213"/>
                  <a:pt x="734" y="213"/>
                  <a:pt x="736" y="213"/>
                </a:cubicBezTo>
                <a:cubicBezTo>
                  <a:pt x="737" y="213"/>
                  <a:pt x="738" y="213"/>
                  <a:pt x="740" y="212"/>
                </a:cubicBezTo>
                <a:cubicBezTo>
                  <a:pt x="741" y="212"/>
                  <a:pt x="743" y="211"/>
                  <a:pt x="744" y="209"/>
                </a:cubicBezTo>
                <a:cubicBezTo>
                  <a:pt x="745" y="208"/>
                  <a:pt x="746" y="207"/>
                  <a:pt x="746" y="206"/>
                </a:cubicBezTo>
                <a:cubicBezTo>
                  <a:pt x="747" y="205"/>
                  <a:pt x="747" y="204"/>
                  <a:pt x="747" y="202"/>
                </a:cubicBezTo>
                <a:cubicBezTo>
                  <a:pt x="747" y="200"/>
                  <a:pt x="746" y="198"/>
                  <a:pt x="745" y="196"/>
                </a:cubicBezTo>
                <a:cubicBezTo>
                  <a:pt x="743" y="191"/>
                  <a:pt x="739" y="188"/>
                  <a:pt x="735" y="185"/>
                </a:cubicBezTo>
                <a:cubicBezTo>
                  <a:pt x="729" y="179"/>
                  <a:pt x="721" y="174"/>
                  <a:pt x="713" y="171"/>
                </a:cubicBezTo>
                <a:cubicBezTo>
                  <a:pt x="704" y="167"/>
                  <a:pt x="694" y="164"/>
                  <a:pt x="686" y="164"/>
                </a:cubicBezTo>
                <a:cubicBezTo>
                  <a:pt x="665" y="164"/>
                  <a:pt x="648" y="169"/>
                  <a:pt x="635" y="177"/>
                </a:cubicBezTo>
                <a:cubicBezTo>
                  <a:pt x="629" y="182"/>
                  <a:pt x="624" y="187"/>
                  <a:pt x="619" y="193"/>
                </a:cubicBezTo>
                <a:cubicBezTo>
                  <a:pt x="615" y="200"/>
                  <a:pt x="613" y="208"/>
                  <a:pt x="613" y="219"/>
                </a:cubicBezTo>
                <a:lnTo>
                  <a:pt x="613" y="220"/>
                </a:lnTo>
                <a:cubicBezTo>
                  <a:pt x="613" y="231"/>
                  <a:pt x="616" y="239"/>
                  <a:pt x="622" y="246"/>
                </a:cubicBezTo>
                <a:cubicBezTo>
                  <a:pt x="630" y="257"/>
                  <a:pt x="643" y="262"/>
                  <a:pt x="654" y="266"/>
                </a:cubicBezTo>
                <a:cubicBezTo>
                  <a:pt x="666" y="270"/>
                  <a:pt x="677" y="273"/>
                  <a:pt x="685" y="276"/>
                </a:cubicBezTo>
                <a:cubicBezTo>
                  <a:pt x="695" y="279"/>
                  <a:pt x="706" y="283"/>
                  <a:pt x="715" y="288"/>
                </a:cubicBezTo>
                <a:cubicBezTo>
                  <a:pt x="719" y="290"/>
                  <a:pt x="722" y="293"/>
                  <a:pt x="724" y="296"/>
                </a:cubicBezTo>
                <a:cubicBezTo>
                  <a:pt x="726" y="299"/>
                  <a:pt x="728" y="303"/>
                  <a:pt x="728" y="307"/>
                </a:cubicBezTo>
                <a:lnTo>
                  <a:pt x="728" y="307"/>
                </a:lnTo>
                <a:cubicBezTo>
                  <a:pt x="728" y="312"/>
                  <a:pt x="725" y="318"/>
                  <a:pt x="723" y="321"/>
                </a:cubicBezTo>
                <a:cubicBezTo>
                  <a:pt x="719" y="326"/>
                  <a:pt x="711" y="332"/>
                  <a:pt x="704" y="334"/>
                </a:cubicBezTo>
                <a:cubicBezTo>
                  <a:pt x="697" y="337"/>
                  <a:pt x="689" y="338"/>
                  <a:pt x="684" y="338"/>
                </a:cubicBezTo>
                <a:cubicBezTo>
                  <a:pt x="665" y="338"/>
                  <a:pt x="654" y="334"/>
                  <a:pt x="645" y="329"/>
                </a:cubicBezTo>
                <a:cubicBezTo>
                  <a:pt x="641" y="327"/>
                  <a:pt x="638" y="325"/>
                  <a:pt x="634" y="323"/>
                </a:cubicBezTo>
                <a:cubicBezTo>
                  <a:pt x="633" y="322"/>
                  <a:pt x="631" y="321"/>
                  <a:pt x="630" y="321"/>
                </a:cubicBezTo>
                <a:cubicBezTo>
                  <a:pt x="629" y="320"/>
                  <a:pt x="627" y="320"/>
                  <a:pt x="625" y="320"/>
                </a:cubicBezTo>
                <a:cubicBezTo>
                  <a:pt x="624" y="320"/>
                  <a:pt x="623" y="320"/>
                  <a:pt x="622" y="321"/>
                </a:cubicBezTo>
                <a:cubicBezTo>
                  <a:pt x="621" y="321"/>
                  <a:pt x="619" y="322"/>
                  <a:pt x="618" y="323"/>
                </a:cubicBezTo>
                <a:cubicBezTo>
                  <a:pt x="617" y="324"/>
                  <a:pt x="616" y="325"/>
                  <a:pt x="615" y="327"/>
                </a:cubicBezTo>
                <a:cubicBezTo>
                  <a:pt x="614" y="328"/>
                  <a:pt x="614" y="330"/>
                  <a:pt x="614" y="331"/>
                </a:cubicBezTo>
                <a:cubicBezTo>
                  <a:pt x="614" y="335"/>
                  <a:pt x="615" y="337"/>
                  <a:pt x="616" y="339"/>
                </a:cubicBezTo>
                <a:cubicBezTo>
                  <a:pt x="618" y="342"/>
                  <a:pt x="622" y="345"/>
                  <a:pt x="626" y="348"/>
                </a:cubicBezTo>
                <a:cubicBezTo>
                  <a:pt x="630" y="351"/>
                  <a:pt x="635" y="353"/>
                  <a:pt x="641" y="356"/>
                </a:cubicBezTo>
                <a:cubicBezTo>
                  <a:pt x="654" y="363"/>
                  <a:pt x="671" y="366"/>
                  <a:pt x="684" y="366"/>
                </a:cubicBezTo>
                <a:lnTo>
                  <a:pt x="684" y="366"/>
                </a:lnTo>
                <a:cubicBezTo>
                  <a:pt x="703" y="366"/>
                  <a:pt x="720" y="361"/>
                  <a:pt x="735" y="351"/>
                </a:cubicBezTo>
                <a:lnTo>
                  <a:pt x="735" y="351"/>
                </a:lnTo>
                <a:lnTo>
                  <a:pt x="735" y="351"/>
                </a:lnTo>
                <a:cubicBezTo>
                  <a:pt x="749" y="340"/>
                  <a:pt x="758" y="324"/>
                  <a:pt x="758" y="307"/>
                </a:cubicBezTo>
                <a:cubicBezTo>
                  <a:pt x="758" y="297"/>
                  <a:pt x="755" y="289"/>
                  <a:pt x="751" y="282"/>
                </a:cubicBezTo>
                <a:cubicBezTo>
                  <a:pt x="746" y="274"/>
                  <a:pt x="736" y="267"/>
                  <a:pt x="724" y="262"/>
                </a:cubicBezTo>
                <a:close/>
                <a:moveTo>
                  <a:pt x="1627" y="82"/>
                </a:moveTo>
                <a:cubicBezTo>
                  <a:pt x="1622" y="82"/>
                  <a:pt x="1619" y="83"/>
                  <a:pt x="1617" y="86"/>
                </a:cubicBezTo>
                <a:cubicBezTo>
                  <a:pt x="1615" y="88"/>
                  <a:pt x="1613" y="93"/>
                  <a:pt x="1613" y="96"/>
                </a:cubicBezTo>
                <a:lnTo>
                  <a:pt x="1613" y="355"/>
                </a:lnTo>
                <a:cubicBezTo>
                  <a:pt x="1613" y="359"/>
                  <a:pt x="1614" y="363"/>
                  <a:pt x="1617" y="365"/>
                </a:cubicBezTo>
                <a:cubicBezTo>
                  <a:pt x="1619" y="367"/>
                  <a:pt x="1623" y="369"/>
                  <a:pt x="1627" y="369"/>
                </a:cubicBezTo>
                <a:cubicBezTo>
                  <a:pt x="1634" y="369"/>
                  <a:pt x="1640" y="363"/>
                  <a:pt x="1640" y="355"/>
                </a:cubicBezTo>
                <a:lnTo>
                  <a:pt x="1640" y="96"/>
                </a:lnTo>
                <a:cubicBezTo>
                  <a:pt x="1642" y="88"/>
                  <a:pt x="1635" y="82"/>
                  <a:pt x="1627" y="82"/>
                </a:cubicBezTo>
                <a:close/>
                <a:moveTo>
                  <a:pt x="2262" y="260"/>
                </a:moveTo>
                <a:lnTo>
                  <a:pt x="2262" y="261"/>
                </a:lnTo>
                <a:cubicBezTo>
                  <a:pt x="2262" y="265"/>
                  <a:pt x="2260" y="268"/>
                  <a:pt x="2258" y="270"/>
                </a:cubicBezTo>
                <a:cubicBezTo>
                  <a:pt x="2256" y="273"/>
                  <a:pt x="2252" y="274"/>
                  <a:pt x="2248" y="274"/>
                </a:cubicBezTo>
                <a:lnTo>
                  <a:pt x="2093" y="274"/>
                </a:lnTo>
                <a:cubicBezTo>
                  <a:pt x="2098" y="311"/>
                  <a:pt x="2127" y="339"/>
                  <a:pt x="2164" y="340"/>
                </a:cubicBezTo>
                <a:lnTo>
                  <a:pt x="2173" y="340"/>
                </a:lnTo>
                <a:cubicBezTo>
                  <a:pt x="2185" y="340"/>
                  <a:pt x="2198" y="336"/>
                  <a:pt x="2208" y="329"/>
                </a:cubicBezTo>
                <a:cubicBezTo>
                  <a:pt x="2219" y="323"/>
                  <a:pt x="2227" y="313"/>
                  <a:pt x="2233" y="303"/>
                </a:cubicBezTo>
                <a:cubicBezTo>
                  <a:pt x="2235" y="300"/>
                  <a:pt x="2237" y="298"/>
                  <a:pt x="2239" y="297"/>
                </a:cubicBezTo>
                <a:cubicBezTo>
                  <a:pt x="2241" y="296"/>
                  <a:pt x="2243" y="295"/>
                  <a:pt x="2245" y="295"/>
                </a:cubicBezTo>
                <a:cubicBezTo>
                  <a:pt x="2247" y="295"/>
                  <a:pt x="2251" y="296"/>
                  <a:pt x="2253" y="297"/>
                </a:cubicBezTo>
                <a:lnTo>
                  <a:pt x="2253" y="297"/>
                </a:lnTo>
                <a:lnTo>
                  <a:pt x="2253" y="297"/>
                </a:lnTo>
                <a:cubicBezTo>
                  <a:pt x="2257" y="300"/>
                  <a:pt x="2259" y="305"/>
                  <a:pt x="2259" y="309"/>
                </a:cubicBezTo>
                <a:cubicBezTo>
                  <a:pt x="2259" y="311"/>
                  <a:pt x="2258" y="314"/>
                  <a:pt x="2257" y="316"/>
                </a:cubicBezTo>
                <a:lnTo>
                  <a:pt x="2257" y="316"/>
                </a:lnTo>
                <a:lnTo>
                  <a:pt x="2257" y="316"/>
                </a:lnTo>
                <a:cubicBezTo>
                  <a:pt x="2248" y="330"/>
                  <a:pt x="2237" y="343"/>
                  <a:pt x="2223" y="352"/>
                </a:cubicBezTo>
                <a:cubicBezTo>
                  <a:pt x="2209" y="361"/>
                  <a:pt x="2193" y="367"/>
                  <a:pt x="2175" y="367"/>
                </a:cubicBezTo>
                <a:lnTo>
                  <a:pt x="2165" y="367"/>
                </a:lnTo>
                <a:cubicBezTo>
                  <a:pt x="2138" y="367"/>
                  <a:pt x="2114" y="355"/>
                  <a:pt x="2095" y="337"/>
                </a:cubicBezTo>
                <a:cubicBezTo>
                  <a:pt x="2077" y="319"/>
                  <a:pt x="2066" y="293"/>
                  <a:pt x="2066" y="266"/>
                </a:cubicBezTo>
                <a:cubicBezTo>
                  <a:pt x="2066" y="238"/>
                  <a:pt x="2077" y="213"/>
                  <a:pt x="2095" y="194"/>
                </a:cubicBezTo>
                <a:cubicBezTo>
                  <a:pt x="2114" y="176"/>
                  <a:pt x="2138" y="164"/>
                  <a:pt x="2165" y="164"/>
                </a:cubicBezTo>
                <a:cubicBezTo>
                  <a:pt x="2191" y="164"/>
                  <a:pt x="2214" y="175"/>
                  <a:pt x="2232" y="192"/>
                </a:cubicBezTo>
                <a:cubicBezTo>
                  <a:pt x="2248" y="209"/>
                  <a:pt x="2260" y="233"/>
                  <a:pt x="2262" y="260"/>
                </a:cubicBezTo>
                <a:close/>
                <a:moveTo>
                  <a:pt x="2232" y="247"/>
                </a:moveTo>
                <a:cubicBezTo>
                  <a:pt x="2225" y="215"/>
                  <a:pt x="2197" y="192"/>
                  <a:pt x="2165" y="192"/>
                </a:cubicBezTo>
                <a:cubicBezTo>
                  <a:pt x="2132" y="192"/>
                  <a:pt x="2105" y="215"/>
                  <a:pt x="2096" y="247"/>
                </a:cubicBezTo>
                <a:lnTo>
                  <a:pt x="2232" y="247"/>
                </a:lnTo>
                <a:close/>
                <a:moveTo>
                  <a:pt x="872" y="166"/>
                </a:moveTo>
                <a:cubicBezTo>
                  <a:pt x="851" y="166"/>
                  <a:pt x="830" y="174"/>
                  <a:pt x="816" y="187"/>
                </a:cubicBezTo>
                <a:lnTo>
                  <a:pt x="816" y="178"/>
                </a:lnTo>
                <a:cubicBezTo>
                  <a:pt x="816" y="175"/>
                  <a:pt x="815" y="171"/>
                  <a:pt x="812" y="169"/>
                </a:cubicBezTo>
                <a:cubicBezTo>
                  <a:pt x="810" y="167"/>
                  <a:pt x="807" y="164"/>
                  <a:pt x="802" y="164"/>
                </a:cubicBezTo>
                <a:cubicBezTo>
                  <a:pt x="798" y="164"/>
                  <a:pt x="795" y="166"/>
                  <a:pt x="793" y="169"/>
                </a:cubicBezTo>
                <a:cubicBezTo>
                  <a:pt x="791" y="171"/>
                  <a:pt x="789" y="175"/>
                  <a:pt x="789" y="178"/>
                </a:cubicBezTo>
                <a:lnTo>
                  <a:pt x="789" y="357"/>
                </a:lnTo>
                <a:lnTo>
                  <a:pt x="790" y="358"/>
                </a:lnTo>
                <a:lnTo>
                  <a:pt x="790" y="358"/>
                </a:lnTo>
                <a:cubicBezTo>
                  <a:pt x="790" y="359"/>
                  <a:pt x="790" y="359"/>
                  <a:pt x="791" y="360"/>
                </a:cubicBezTo>
                <a:cubicBezTo>
                  <a:pt x="793" y="364"/>
                  <a:pt x="796" y="366"/>
                  <a:pt x="799" y="367"/>
                </a:cubicBezTo>
                <a:lnTo>
                  <a:pt x="800" y="367"/>
                </a:lnTo>
                <a:lnTo>
                  <a:pt x="804" y="367"/>
                </a:lnTo>
                <a:cubicBezTo>
                  <a:pt x="806" y="367"/>
                  <a:pt x="808" y="367"/>
                  <a:pt x="810" y="366"/>
                </a:cubicBezTo>
                <a:cubicBezTo>
                  <a:pt x="811" y="365"/>
                  <a:pt x="813" y="364"/>
                  <a:pt x="814" y="363"/>
                </a:cubicBezTo>
                <a:lnTo>
                  <a:pt x="814" y="363"/>
                </a:lnTo>
                <a:lnTo>
                  <a:pt x="814" y="363"/>
                </a:lnTo>
                <a:lnTo>
                  <a:pt x="814" y="363"/>
                </a:lnTo>
                <a:cubicBezTo>
                  <a:pt x="815" y="361"/>
                  <a:pt x="815" y="360"/>
                  <a:pt x="816" y="359"/>
                </a:cubicBezTo>
                <a:cubicBezTo>
                  <a:pt x="816" y="358"/>
                  <a:pt x="817" y="357"/>
                  <a:pt x="817" y="356"/>
                </a:cubicBezTo>
                <a:lnTo>
                  <a:pt x="817" y="356"/>
                </a:lnTo>
                <a:lnTo>
                  <a:pt x="817" y="249"/>
                </a:lnTo>
                <a:cubicBezTo>
                  <a:pt x="817" y="234"/>
                  <a:pt x="824" y="220"/>
                  <a:pt x="835" y="209"/>
                </a:cubicBezTo>
                <a:cubicBezTo>
                  <a:pt x="844" y="200"/>
                  <a:pt x="858" y="193"/>
                  <a:pt x="874" y="193"/>
                </a:cubicBezTo>
                <a:cubicBezTo>
                  <a:pt x="890" y="193"/>
                  <a:pt x="903" y="200"/>
                  <a:pt x="914" y="209"/>
                </a:cubicBezTo>
                <a:cubicBezTo>
                  <a:pt x="923" y="219"/>
                  <a:pt x="930" y="233"/>
                  <a:pt x="930" y="249"/>
                </a:cubicBezTo>
                <a:lnTo>
                  <a:pt x="930" y="355"/>
                </a:lnTo>
                <a:cubicBezTo>
                  <a:pt x="930" y="359"/>
                  <a:pt x="932" y="363"/>
                  <a:pt x="934" y="365"/>
                </a:cubicBezTo>
                <a:cubicBezTo>
                  <a:pt x="936" y="367"/>
                  <a:pt x="941" y="369"/>
                  <a:pt x="944" y="369"/>
                </a:cubicBezTo>
                <a:cubicBezTo>
                  <a:pt x="947" y="369"/>
                  <a:pt x="951" y="368"/>
                  <a:pt x="953" y="365"/>
                </a:cubicBezTo>
                <a:cubicBezTo>
                  <a:pt x="956" y="363"/>
                  <a:pt x="958" y="358"/>
                  <a:pt x="958" y="355"/>
                </a:cubicBezTo>
                <a:lnTo>
                  <a:pt x="958" y="249"/>
                </a:lnTo>
                <a:cubicBezTo>
                  <a:pt x="956" y="203"/>
                  <a:pt x="918" y="166"/>
                  <a:pt x="872" y="166"/>
                </a:cubicBezTo>
                <a:close/>
                <a:moveTo>
                  <a:pt x="1146" y="196"/>
                </a:moveTo>
                <a:cubicBezTo>
                  <a:pt x="1163" y="214"/>
                  <a:pt x="1174" y="239"/>
                  <a:pt x="1174" y="267"/>
                </a:cubicBezTo>
                <a:cubicBezTo>
                  <a:pt x="1174" y="295"/>
                  <a:pt x="1163" y="320"/>
                  <a:pt x="1146" y="339"/>
                </a:cubicBezTo>
                <a:cubicBezTo>
                  <a:pt x="1129" y="357"/>
                  <a:pt x="1105" y="369"/>
                  <a:pt x="1078" y="369"/>
                </a:cubicBezTo>
                <a:cubicBezTo>
                  <a:pt x="1052" y="369"/>
                  <a:pt x="1026" y="357"/>
                  <a:pt x="1009" y="339"/>
                </a:cubicBezTo>
                <a:cubicBezTo>
                  <a:pt x="992" y="321"/>
                  <a:pt x="981" y="295"/>
                  <a:pt x="981" y="267"/>
                </a:cubicBezTo>
                <a:cubicBezTo>
                  <a:pt x="981" y="239"/>
                  <a:pt x="992" y="215"/>
                  <a:pt x="1009" y="196"/>
                </a:cubicBezTo>
                <a:cubicBezTo>
                  <a:pt x="1026" y="177"/>
                  <a:pt x="1051" y="166"/>
                  <a:pt x="1078" y="166"/>
                </a:cubicBezTo>
                <a:cubicBezTo>
                  <a:pt x="1104" y="166"/>
                  <a:pt x="1129" y="177"/>
                  <a:pt x="1146" y="196"/>
                </a:cubicBezTo>
                <a:close/>
                <a:moveTo>
                  <a:pt x="1147" y="267"/>
                </a:moveTo>
                <a:cubicBezTo>
                  <a:pt x="1147" y="247"/>
                  <a:pt x="1140" y="228"/>
                  <a:pt x="1127" y="215"/>
                </a:cubicBezTo>
                <a:cubicBezTo>
                  <a:pt x="1114" y="201"/>
                  <a:pt x="1098" y="193"/>
                  <a:pt x="1079" y="193"/>
                </a:cubicBezTo>
                <a:cubicBezTo>
                  <a:pt x="1061" y="193"/>
                  <a:pt x="1043" y="202"/>
                  <a:pt x="1030" y="215"/>
                </a:cubicBezTo>
                <a:cubicBezTo>
                  <a:pt x="1018" y="229"/>
                  <a:pt x="1010" y="247"/>
                  <a:pt x="1010" y="267"/>
                </a:cubicBezTo>
                <a:cubicBezTo>
                  <a:pt x="1010" y="288"/>
                  <a:pt x="1018" y="306"/>
                  <a:pt x="1030" y="320"/>
                </a:cubicBezTo>
                <a:cubicBezTo>
                  <a:pt x="1043" y="334"/>
                  <a:pt x="1061" y="341"/>
                  <a:pt x="1079" y="341"/>
                </a:cubicBezTo>
                <a:cubicBezTo>
                  <a:pt x="1098" y="341"/>
                  <a:pt x="1114" y="333"/>
                  <a:pt x="1127" y="320"/>
                </a:cubicBezTo>
                <a:cubicBezTo>
                  <a:pt x="1139" y="306"/>
                  <a:pt x="1147" y="288"/>
                  <a:pt x="1147" y="267"/>
                </a:cubicBezTo>
                <a:close/>
                <a:moveTo>
                  <a:pt x="1445" y="167"/>
                </a:moveTo>
                <a:lnTo>
                  <a:pt x="1445" y="167"/>
                </a:lnTo>
                <a:lnTo>
                  <a:pt x="1445" y="167"/>
                </a:lnTo>
                <a:cubicBezTo>
                  <a:pt x="1442" y="166"/>
                  <a:pt x="1441" y="166"/>
                  <a:pt x="1439" y="166"/>
                </a:cubicBezTo>
                <a:cubicBezTo>
                  <a:pt x="1436" y="166"/>
                  <a:pt x="1434" y="167"/>
                  <a:pt x="1432" y="168"/>
                </a:cubicBezTo>
                <a:cubicBezTo>
                  <a:pt x="1430" y="169"/>
                  <a:pt x="1428" y="171"/>
                  <a:pt x="1426" y="174"/>
                </a:cubicBezTo>
                <a:lnTo>
                  <a:pt x="1426" y="174"/>
                </a:lnTo>
                <a:lnTo>
                  <a:pt x="1374" y="319"/>
                </a:lnTo>
                <a:lnTo>
                  <a:pt x="1333" y="222"/>
                </a:lnTo>
                <a:lnTo>
                  <a:pt x="1333" y="222"/>
                </a:lnTo>
                <a:cubicBezTo>
                  <a:pt x="1332" y="219"/>
                  <a:pt x="1330" y="218"/>
                  <a:pt x="1328" y="216"/>
                </a:cubicBezTo>
                <a:cubicBezTo>
                  <a:pt x="1326" y="215"/>
                  <a:pt x="1323" y="214"/>
                  <a:pt x="1320" y="214"/>
                </a:cubicBezTo>
                <a:cubicBezTo>
                  <a:pt x="1317" y="214"/>
                  <a:pt x="1315" y="215"/>
                  <a:pt x="1313" y="216"/>
                </a:cubicBezTo>
                <a:cubicBezTo>
                  <a:pt x="1311" y="217"/>
                  <a:pt x="1309" y="219"/>
                  <a:pt x="1308" y="222"/>
                </a:cubicBezTo>
                <a:lnTo>
                  <a:pt x="1308" y="222"/>
                </a:lnTo>
                <a:lnTo>
                  <a:pt x="1267" y="319"/>
                </a:lnTo>
                <a:lnTo>
                  <a:pt x="1213" y="174"/>
                </a:lnTo>
                <a:lnTo>
                  <a:pt x="1213" y="174"/>
                </a:lnTo>
                <a:cubicBezTo>
                  <a:pt x="1212" y="171"/>
                  <a:pt x="1210" y="169"/>
                  <a:pt x="1208" y="168"/>
                </a:cubicBezTo>
                <a:cubicBezTo>
                  <a:pt x="1206" y="167"/>
                  <a:pt x="1204" y="166"/>
                  <a:pt x="1201" y="166"/>
                </a:cubicBezTo>
                <a:cubicBezTo>
                  <a:pt x="1199" y="166"/>
                  <a:pt x="1197" y="166"/>
                  <a:pt x="1195" y="167"/>
                </a:cubicBezTo>
                <a:lnTo>
                  <a:pt x="1195" y="167"/>
                </a:lnTo>
                <a:lnTo>
                  <a:pt x="1195" y="167"/>
                </a:lnTo>
                <a:cubicBezTo>
                  <a:pt x="1190" y="169"/>
                  <a:pt x="1188" y="174"/>
                  <a:pt x="1188" y="179"/>
                </a:cubicBezTo>
                <a:cubicBezTo>
                  <a:pt x="1188" y="182"/>
                  <a:pt x="1188" y="183"/>
                  <a:pt x="1189" y="185"/>
                </a:cubicBezTo>
                <a:lnTo>
                  <a:pt x="1189" y="185"/>
                </a:lnTo>
                <a:lnTo>
                  <a:pt x="1254" y="360"/>
                </a:lnTo>
                <a:lnTo>
                  <a:pt x="1254" y="360"/>
                </a:lnTo>
                <a:cubicBezTo>
                  <a:pt x="1254" y="361"/>
                  <a:pt x="1255" y="363"/>
                  <a:pt x="1256" y="365"/>
                </a:cubicBezTo>
                <a:cubicBezTo>
                  <a:pt x="1257" y="366"/>
                  <a:pt x="1258" y="367"/>
                  <a:pt x="1259" y="367"/>
                </a:cubicBezTo>
                <a:cubicBezTo>
                  <a:pt x="1259" y="367"/>
                  <a:pt x="1261" y="367"/>
                  <a:pt x="1261" y="368"/>
                </a:cubicBezTo>
                <a:cubicBezTo>
                  <a:pt x="1262" y="368"/>
                  <a:pt x="1262" y="369"/>
                  <a:pt x="1263" y="369"/>
                </a:cubicBezTo>
                <a:cubicBezTo>
                  <a:pt x="1264" y="369"/>
                  <a:pt x="1266" y="370"/>
                  <a:pt x="1267" y="370"/>
                </a:cubicBezTo>
                <a:cubicBezTo>
                  <a:pt x="1269" y="370"/>
                  <a:pt x="1272" y="369"/>
                  <a:pt x="1274" y="368"/>
                </a:cubicBezTo>
                <a:cubicBezTo>
                  <a:pt x="1277" y="367"/>
                  <a:pt x="1279" y="365"/>
                  <a:pt x="1280" y="361"/>
                </a:cubicBezTo>
                <a:lnTo>
                  <a:pt x="1280" y="361"/>
                </a:lnTo>
                <a:lnTo>
                  <a:pt x="1322" y="263"/>
                </a:lnTo>
                <a:lnTo>
                  <a:pt x="1363" y="361"/>
                </a:lnTo>
                <a:lnTo>
                  <a:pt x="1363" y="361"/>
                </a:lnTo>
                <a:cubicBezTo>
                  <a:pt x="1364" y="364"/>
                  <a:pt x="1365" y="366"/>
                  <a:pt x="1368" y="368"/>
                </a:cubicBezTo>
                <a:cubicBezTo>
                  <a:pt x="1370" y="369"/>
                  <a:pt x="1372" y="370"/>
                  <a:pt x="1374" y="371"/>
                </a:cubicBezTo>
                <a:lnTo>
                  <a:pt x="1376" y="371"/>
                </a:lnTo>
                <a:cubicBezTo>
                  <a:pt x="1378" y="371"/>
                  <a:pt x="1379" y="371"/>
                  <a:pt x="1380" y="370"/>
                </a:cubicBezTo>
                <a:cubicBezTo>
                  <a:pt x="1381" y="369"/>
                  <a:pt x="1383" y="369"/>
                  <a:pt x="1384" y="368"/>
                </a:cubicBezTo>
                <a:cubicBezTo>
                  <a:pt x="1386" y="366"/>
                  <a:pt x="1388" y="364"/>
                  <a:pt x="1389" y="361"/>
                </a:cubicBezTo>
                <a:lnTo>
                  <a:pt x="1389" y="361"/>
                </a:lnTo>
                <a:lnTo>
                  <a:pt x="1454" y="187"/>
                </a:lnTo>
                <a:cubicBezTo>
                  <a:pt x="1455" y="185"/>
                  <a:pt x="1455" y="184"/>
                  <a:pt x="1455" y="182"/>
                </a:cubicBezTo>
                <a:cubicBezTo>
                  <a:pt x="1453" y="174"/>
                  <a:pt x="1450" y="169"/>
                  <a:pt x="1445" y="167"/>
                </a:cubicBezTo>
                <a:close/>
              </a:path>
            </a:pathLst>
          </a:custGeom>
          <a:solidFill>
            <a:srgbClr val="2BB5EA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42BEE75-FA2B-454E-A6E8-6129953BDBCF}"/>
              </a:ext>
            </a:extLst>
          </p:cNvPr>
          <p:cNvGrpSpPr/>
          <p:nvPr/>
        </p:nvGrpSpPr>
        <p:grpSpPr>
          <a:xfrm>
            <a:off x="8061049" y="4945496"/>
            <a:ext cx="1526984" cy="313765"/>
            <a:chOff x="8061049" y="4945496"/>
            <a:chExt cx="1526984" cy="313765"/>
          </a:xfrm>
        </p:grpSpPr>
        <p:sp>
          <p:nvSpPr>
            <p:cNvPr id="77" name="Freeform 135">
              <a:extLst>
                <a:ext uri="{FF2B5EF4-FFF2-40B4-BE49-F238E27FC236}">
                  <a16:creationId xmlns:a16="http://schemas.microsoft.com/office/drawing/2014/main" id="{FFE1C29D-E1B9-494B-97A2-4B6A73EEF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8251" y="5044855"/>
              <a:ext cx="104588" cy="112433"/>
            </a:xfrm>
            <a:custGeom>
              <a:avLst/>
              <a:gdLst>
                <a:gd name="T0" fmla="*/ 177 w 178"/>
                <a:gd name="T1" fmla="*/ 80 h 191"/>
                <a:gd name="T2" fmla="*/ 103 w 178"/>
                <a:gd name="T3" fmla="*/ 80 h 191"/>
                <a:gd name="T4" fmla="*/ 103 w 178"/>
                <a:gd name="T5" fmla="*/ 0 h 191"/>
                <a:gd name="T6" fmla="*/ 74 w 178"/>
                <a:gd name="T7" fmla="*/ 0 h 191"/>
                <a:gd name="T8" fmla="*/ 74 w 178"/>
                <a:gd name="T9" fmla="*/ 80 h 191"/>
                <a:gd name="T10" fmla="*/ 0 w 178"/>
                <a:gd name="T11" fmla="*/ 80 h 191"/>
                <a:gd name="T12" fmla="*/ 0 w 178"/>
                <a:gd name="T13" fmla="*/ 109 h 191"/>
                <a:gd name="T14" fmla="*/ 74 w 178"/>
                <a:gd name="T15" fmla="*/ 109 h 191"/>
                <a:gd name="T16" fmla="*/ 74 w 178"/>
                <a:gd name="T17" fmla="*/ 190 h 191"/>
                <a:gd name="T18" fmla="*/ 103 w 178"/>
                <a:gd name="T19" fmla="*/ 190 h 191"/>
                <a:gd name="T20" fmla="*/ 103 w 178"/>
                <a:gd name="T21" fmla="*/ 109 h 191"/>
                <a:gd name="T22" fmla="*/ 177 w 178"/>
                <a:gd name="T23" fmla="*/ 109 h 191"/>
                <a:gd name="T24" fmla="*/ 177 w 178"/>
                <a:gd name="T25" fmla="*/ 8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91">
                  <a:moveTo>
                    <a:pt x="177" y="80"/>
                  </a:moveTo>
                  <a:lnTo>
                    <a:pt x="103" y="80"/>
                  </a:lnTo>
                  <a:lnTo>
                    <a:pt x="103" y="0"/>
                  </a:lnTo>
                  <a:lnTo>
                    <a:pt x="74" y="0"/>
                  </a:lnTo>
                  <a:lnTo>
                    <a:pt x="74" y="80"/>
                  </a:lnTo>
                  <a:lnTo>
                    <a:pt x="0" y="80"/>
                  </a:lnTo>
                  <a:lnTo>
                    <a:pt x="0" y="109"/>
                  </a:lnTo>
                  <a:lnTo>
                    <a:pt x="74" y="109"/>
                  </a:lnTo>
                  <a:lnTo>
                    <a:pt x="74" y="190"/>
                  </a:lnTo>
                  <a:lnTo>
                    <a:pt x="103" y="190"/>
                  </a:lnTo>
                  <a:lnTo>
                    <a:pt x="103" y="109"/>
                  </a:lnTo>
                  <a:lnTo>
                    <a:pt x="177" y="109"/>
                  </a:lnTo>
                  <a:lnTo>
                    <a:pt x="177" y="80"/>
                  </a:lnTo>
                </a:path>
              </a:pathLst>
            </a:custGeom>
            <a:solidFill>
              <a:srgbClr val="E9762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36">
              <a:extLst>
                <a:ext uri="{FF2B5EF4-FFF2-40B4-BE49-F238E27FC236}">
                  <a16:creationId xmlns:a16="http://schemas.microsoft.com/office/drawing/2014/main" id="{D7F4B693-371E-4F4D-8A3F-2AA22EDB3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425" y="5128526"/>
              <a:ext cx="94129" cy="99359"/>
            </a:xfrm>
            <a:custGeom>
              <a:avLst/>
              <a:gdLst>
                <a:gd name="T0" fmla="*/ 159 w 160"/>
                <a:gd name="T1" fmla="*/ 72 h 167"/>
                <a:gd name="T2" fmla="*/ 93 w 160"/>
                <a:gd name="T3" fmla="*/ 72 h 167"/>
                <a:gd name="T4" fmla="*/ 93 w 160"/>
                <a:gd name="T5" fmla="*/ 0 h 167"/>
                <a:gd name="T6" fmla="*/ 67 w 160"/>
                <a:gd name="T7" fmla="*/ 0 h 167"/>
                <a:gd name="T8" fmla="*/ 67 w 160"/>
                <a:gd name="T9" fmla="*/ 72 h 167"/>
                <a:gd name="T10" fmla="*/ 0 w 160"/>
                <a:gd name="T11" fmla="*/ 72 h 167"/>
                <a:gd name="T12" fmla="*/ 0 w 160"/>
                <a:gd name="T13" fmla="*/ 95 h 167"/>
                <a:gd name="T14" fmla="*/ 67 w 160"/>
                <a:gd name="T15" fmla="*/ 95 h 167"/>
                <a:gd name="T16" fmla="*/ 67 w 160"/>
                <a:gd name="T17" fmla="*/ 166 h 167"/>
                <a:gd name="T18" fmla="*/ 93 w 160"/>
                <a:gd name="T19" fmla="*/ 166 h 167"/>
                <a:gd name="T20" fmla="*/ 93 w 160"/>
                <a:gd name="T21" fmla="*/ 95 h 167"/>
                <a:gd name="T22" fmla="*/ 159 w 160"/>
                <a:gd name="T23" fmla="*/ 95 h 167"/>
                <a:gd name="T24" fmla="*/ 159 w 160"/>
                <a:gd name="T25" fmla="*/ 7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67">
                  <a:moveTo>
                    <a:pt x="159" y="72"/>
                  </a:moveTo>
                  <a:lnTo>
                    <a:pt x="93" y="72"/>
                  </a:lnTo>
                  <a:lnTo>
                    <a:pt x="93" y="0"/>
                  </a:lnTo>
                  <a:lnTo>
                    <a:pt x="67" y="0"/>
                  </a:lnTo>
                  <a:lnTo>
                    <a:pt x="67" y="72"/>
                  </a:lnTo>
                  <a:lnTo>
                    <a:pt x="0" y="72"/>
                  </a:lnTo>
                  <a:lnTo>
                    <a:pt x="0" y="95"/>
                  </a:lnTo>
                  <a:lnTo>
                    <a:pt x="67" y="95"/>
                  </a:lnTo>
                  <a:lnTo>
                    <a:pt x="67" y="166"/>
                  </a:lnTo>
                  <a:lnTo>
                    <a:pt x="93" y="166"/>
                  </a:lnTo>
                  <a:lnTo>
                    <a:pt x="93" y="95"/>
                  </a:lnTo>
                  <a:lnTo>
                    <a:pt x="159" y="95"/>
                  </a:lnTo>
                  <a:lnTo>
                    <a:pt x="159" y="72"/>
                  </a:lnTo>
                </a:path>
              </a:pathLst>
            </a:custGeom>
            <a:solidFill>
              <a:srgbClr val="C61F3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7">
              <a:extLst>
                <a:ext uri="{FF2B5EF4-FFF2-40B4-BE49-F238E27FC236}">
                  <a16:creationId xmlns:a16="http://schemas.microsoft.com/office/drawing/2014/main" id="{A2A5252F-990C-A544-90B7-B569F18C6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151" y="4974259"/>
              <a:ext cx="94129" cy="99359"/>
            </a:xfrm>
            <a:custGeom>
              <a:avLst/>
              <a:gdLst>
                <a:gd name="T0" fmla="*/ 157 w 158"/>
                <a:gd name="T1" fmla="*/ 73 h 168"/>
                <a:gd name="T2" fmla="*/ 91 w 158"/>
                <a:gd name="T3" fmla="*/ 73 h 168"/>
                <a:gd name="T4" fmla="*/ 91 w 158"/>
                <a:gd name="T5" fmla="*/ 0 h 168"/>
                <a:gd name="T6" fmla="*/ 66 w 158"/>
                <a:gd name="T7" fmla="*/ 0 h 168"/>
                <a:gd name="T8" fmla="*/ 66 w 158"/>
                <a:gd name="T9" fmla="*/ 73 h 168"/>
                <a:gd name="T10" fmla="*/ 0 w 158"/>
                <a:gd name="T11" fmla="*/ 73 h 168"/>
                <a:gd name="T12" fmla="*/ 0 w 158"/>
                <a:gd name="T13" fmla="*/ 95 h 168"/>
                <a:gd name="T14" fmla="*/ 66 w 158"/>
                <a:gd name="T15" fmla="*/ 95 h 168"/>
                <a:gd name="T16" fmla="*/ 66 w 158"/>
                <a:gd name="T17" fmla="*/ 167 h 168"/>
                <a:gd name="T18" fmla="*/ 91 w 158"/>
                <a:gd name="T19" fmla="*/ 167 h 168"/>
                <a:gd name="T20" fmla="*/ 91 w 158"/>
                <a:gd name="T21" fmla="*/ 95 h 168"/>
                <a:gd name="T22" fmla="*/ 157 w 158"/>
                <a:gd name="T23" fmla="*/ 95 h 168"/>
                <a:gd name="T24" fmla="*/ 157 w 158"/>
                <a:gd name="T25" fmla="*/ 7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68">
                  <a:moveTo>
                    <a:pt x="157" y="73"/>
                  </a:moveTo>
                  <a:lnTo>
                    <a:pt x="91" y="73"/>
                  </a:lnTo>
                  <a:lnTo>
                    <a:pt x="91" y="0"/>
                  </a:lnTo>
                  <a:lnTo>
                    <a:pt x="66" y="0"/>
                  </a:lnTo>
                  <a:lnTo>
                    <a:pt x="66" y="73"/>
                  </a:lnTo>
                  <a:lnTo>
                    <a:pt x="0" y="73"/>
                  </a:lnTo>
                  <a:lnTo>
                    <a:pt x="0" y="95"/>
                  </a:lnTo>
                  <a:lnTo>
                    <a:pt x="66" y="95"/>
                  </a:lnTo>
                  <a:lnTo>
                    <a:pt x="66" y="167"/>
                  </a:lnTo>
                  <a:lnTo>
                    <a:pt x="91" y="167"/>
                  </a:lnTo>
                  <a:lnTo>
                    <a:pt x="91" y="95"/>
                  </a:lnTo>
                  <a:lnTo>
                    <a:pt x="157" y="95"/>
                  </a:lnTo>
                  <a:lnTo>
                    <a:pt x="157" y="73"/>
                  </a:lnTo>
                </a:path>
              </a:pathLst>
            </a:custGeom>
            <a:solidFill>
              <a:srgbClr val="7098A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38">
              <a:extLst>
                <a:ext uri="{FF2B5EF4-FFF2-40B4-BE49-F238E27FC236}">
                  <a16:creationId xmlns:a16="http://schemas.microsoft.com/office/drawing/2014/main" id="{894359DC-F9E8-D545-B66A-8BA5D723A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168" y="5188665"/>
              <a:ext cx="67982" cy="70596"/>
            </a:xfrm>
            <a:custGeom>
              <a:avLst/>
              <a:gdLst>
                <a:gd name="T0" fmla="*/ 112 w 113"/>
                <a:gd name="T1" fmla="*/ 50 h 121"/>
                <a:gd name="T2" fmla="*/ 67 w 113"/>
                <a:gd name="T3" fmla="*/ 50 h 121"/>
                <a:gd name="T4" fmla="*/ 67 w 113"/>
                <a:gd name="T5" fmla="*/ 0 h 121"/>
                <a:gd name="T6" fmla="*/ 45 w 113"/>
                <a:gd name="T7" fmla="*/ 0 h 121"/>
                <a:gd name="T8" fmla="*/ 45 w 113"/>
                <a:gd name="T9" fmla="*/ 50 h 121"/>
                <a:gd name="T10" fmla="*/ 0 w 113"/>
                <a:gd name="T11" fmla="*/ 50 h 121"/>
                <a:gd name="T12" fmla="*/ 0 w 113"/>
                <a:gd name="T13" fmla="*/ 70 h 121"/>
                <a:gd name="T14" fmla="*/ 45 w 113"/>
                <a:gd name="T15" fmla="*/ 70 h 121"/>
                <a:gd name="T16" fmla="*/ 45 w 113"/>
                <a:gd name="T17" fmla="*/ 120 h 121"/>
                <a:gd name="T18" fmla="*/ 67 w 113"/>
                <a:gd name="T19" fmla="*/ 120 h 121"/>
                <a:gd name="T20" fmla="*/ 67 w 113"/>
                <a:gd name="T21" fmla="*/ 70 h 121"/>
                <a:gd name="T22" fmla="*/ 112 w 113"/>
                <a:gd name="T23" fmla="*/ 70 h 121"/>
                <a:gd name="T24" fmla="*/ 112 w 113"/>
                <a:gd name="T25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21">
                  <a:moveTo>
                    <a:pt x="112" y="50"/>
                  </a:moveTo>
                  <a:lnTo>
                    <a:pt x="67" y="50"/>
                  </a:lnTo>
                  <a:lnTo>
                    <a:pt x="67" y="0"/>
                  </a:lnTo>
                  <a:lnTo>
                    <a:pt x="45" y="0"/>
                  </a:lnTo>
                  <a:lnTo>
                    <a:pt x="45" y="50"/>
                  </a:lnTo>
                  <a:lnTo>
                    <a:pt x="0" y="50"/>
                  </a:lnTo>
                  <a:lnTo>
                    <a:pt x="0" y="70"/>
                  </a:lnTo>
                  <a:lnTo>
                    <a:pt x="45" y="70"/>
                  </a:lnTo>
                  <a:lnTo>
                    <a:pt x="45" y="120"/>
                  </a:lnTo>
                  <a:lnTo>
                    <a:pt x="67" y="120"/>
                  </a:lnTo>
                  <a:lnTo>
                    <a:pt x="67" y="70"/>
                  </a:lnTo>
                  <a:lnTo>
                    <a:pt x="112" y="70"/>
                  </a:lnTo>
                  <a:lnTo>
                    <a:pt x="112" y="50"/>
                  </a:lnTo>
                </a:path>
              </a:pathLst>
            </a:custGeom>
            <a:solidFill>
              <a:srgbClr val="5B669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39">
              <a:extLst>
                <a:ext uri="{FF2B5EF4-FFF2-40B4-BE49-F238E27FC236}">
                  <a16:creationId xmlns:a16="http://schemas.microsoft.com/office/drawing/2014/main" id="{CCFC1746-8F84-ED48-9D1C-ACD7ACC01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425" y="4974259"/>
              <a:ext cx="94129" cy="99359"/>
            </a:xfrm>
            <a:custGeom>
              <a:avLst/>
              <a:gdLst>
                <a:gd name="T0" fmla="*/ 159 w 160"/>
                <a:gd name="T1" fmla="*/ 73 h 168"/>
                <a:gd name="T2" fmla="*/ 91 w 160"/>
                <a:gd name="T3" fmla="*/ 73 h 168"/>
                <a:gd name="T4" fmla="*/ 91 w 160"/>
                <a:gd name="T5" fmla="*/ 0 h 168"/>
                <a:gd name="T6" fmla="*/ 68 w 160"/>
                <a:gd name="T7" fmla="*/ 0 h 168"/>
                <a:gd name="T8" fmla="*/ 68 w 160"/>
                <a:gd name="T9" fmla="*/ 73 h 168"/>
                <a:gd name="T10" fmla="*/ 0 w 160"/>
                <a:gd name="T11" fmla="*/ 73 h 168"/>
                <a:gd name="T12" fmla="*/ 0 w 160"/>
                <a:gd name="T13" fmla="*/ 95 h 168"/>
                <a:gd name="T14" fmla="*/ 68 w 160"/>
                <a:gd name="T15" fmla="*/ 95 h 168"/>
                <a:gd name="T16" fmla="*/ 68 w 160"/>
                <a:gd name="T17" fmla="*/ 167 h 168"/>
                <a:gd name="T18" fmla="*/ 91 w 160"/>
                <a:gd name="T19" fmla="*/ 167 h 168"/>
                <a:gd name="T20" fmla="*/ 91 w 160"/>
                <a:gd name="T21" fmla="*/ 95 h 168"/>
                <a:gd name="T22" fmla="*/ 159 w 160"/>
                <a:gd name="T23" fmla="*/ 95 h 168"/>
                <a:gd name="T24" fmla="*/ 159 w 160"/>
                <a:gd name="T25" fmla="*/ 7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68">
                  <a:moveTo>
                    <a:pt x="159" y="73"/>
                  </a:moveTo>
                  <a:lnTo>
                    <a:pt x="91" y="73"/>
                  </a:lnTo>
                  <a:lnTo>
                    <a:pt x="91" y="0"/>
                  </a:lnTo>
                  <a:lnTo>
                    <a:pt x="68" y="0"/>
                  </a:lnTo>
                  <a:lnTo>
                    <a:pt x="68" y="73"/>
                  </a:lnTo>
                  <a:lnTo>
                    <a:pt x="0" y="73"/>
                  </a:lnTo>
                  <a:lnTo>
                    <a:pt x="0" y="95"/>
                  </a:lnTo>
                  <a:lnTo>
                    <a:pt x="68" y="95"/>
                  </a:lnTo>
                  <a:lnTo>
                    <a:pt x="68" y="167"/>
                  </a:lnTo>
                  <a:lnTo>
                    <a:pt x="91" y="167"/>
                  </a:lnTo>
                  <a:lnTo>
                    <a:pt x="91" y="95"/>
                  </a:lnTo>
                  <a:lnTo>
                    <a:pt x="159" y="95"/>
                  </a:lnTo>
                  <a:lnTo>
                    <a:pt x="159" y="73"/>
                  </a:lnTo>
                </a:path>
              </a:pathLst>
            </a:custGeom>
            <a:solidFill>
              <a:srgbClr val="EB902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40">
              <a:extLst>
                <a:ext uri="{FF2B5EF4-FFF2-40B4-BE49-F238E27FC236}">
                  <a16:creationId xmlns:a16="http://schemas.microsoft.com/office/drawing/2014/main" id="{E6217DD8-F023-AD4A-9FDB-4FA3BE72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674" y="5065773"/>
              <a:ext cx="67982" cy="73212"/>
            </a:xfrm>
            <a:custGeom>
              <a:avLst/>
              <a:gdLst>
                <a:gd name="T0" fmla="*/ 112 w 113"/>
                <a:gd name="T1" fmla="*/ 51 h 122"/>
                <a:gd name="T2" fmla="*/ 67 w 113"/>
                <a:gd name="T3" fmla="*/ 51 h 122"/>
                <a:gd name="T4" fmla="*/ 67 w 113"/>
                <a:gd name="T5" fmla="*/ 0 h 122"/>
                <a:gd name="T6" fmla="*/ 45 w 113"/>
                <a:gd name="T7" fmla="*/ 0 h 122"/>
                <a:gd name="T8" fmla="*/ 45 w 113"/>
                <a:gd name="T9" fmla="*/ 51 h 122"/>
                <a:gd name="T10" fmla="*/ 0 w 113"/>
                <a:gd name="T11" fmla="*/ 51 h 122"/>
                <a:gd name="T12" fmla="*/ 0 w 113"/>
                <a:gd name="T13" fmla="*/ 71 h 122"/>
                <a:gd name="T14" fmla="*/ 45 w 113"/>
                <a:gd name="T15" fmla="*/ 71 h 122"/>
                <a:gd name="T16" fmla="*/ 45 w 113"/>
                <a:gd name="T17" fmla="*/ 121 h 122"/>
                <a:gd name="T18" fmla="*/ 67 w 113"/>
                <a:gd name="T19" fmla="*/ 121 h 122"/>
                <a:gd name="T20" fmla="*/ 67 w 113"/>
                <a:gd name="T21" fmla="*/ 71 h 122"/>
                <a:gd name="T22" fmla="*/ 112 w 113"/>
                <a:gd name="T23" fmla="*/ 71 h 122"/>
                <a:gd name="T24" fmla="*/ 112 w 113"/>
                <a:gd name="T25" fmla="*/ 5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22">
                  <a:moveTo>
                    <a:pt x="112" y="51"/>
                  </a:moveTo>
                  <a:lnTo>
                    <a:pt x="67" y="51"/>
                  </a:lnTo>
                  <a:lnTo>
                    <a:pt x="67" y="0"/>
                  </a:lnTo>
                  <a:lnTo>
                    <a:pt x="45" y="0"/>
                  </a:lnTo>
                  <a:lnTo>
                    <a:pt x="45" y="51"/>
                  </a:lnTo>
                  <a:lnTo>
                    <a:pt x="0" y="51"/>
                  </a:lnTo>
                  <a:lnTo>
                    <a:pt x="0" y="71"/>
                  </a:lnTo>
                  <a:lnTo>
                    <a:pt x="45" y="71"/>
                  </a:lnTo>
                  <a:lnTo>
                    <a:pt x="45" y="121"/>
                  </a:lnTo>
                  <a:lnTo>
                    <a:pt x="67" y="121"/>
                  </a:lnTo>
                  <a:lnTo>
                    <a:pt x="67" y="71"/>
                  </a:lnTo>
                  <a:lnTo>
                    <a:pt x="112" y="71"/>
                  </a:lnTo>
                  <a:lnTo>
                    <a:pt x="112" y="51"/>
                  </a:lnTo>
                </a:path>
              </a:pathLst>
            </a:custGeom>
            <a:solidFill>
              <a:srgbClr val="5B669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41">
              <a:extLst>
                <a:ext uri="{FF2B5EF4-FFF2-40B4-BE49-F238E27FC236}">
                  <a16:creationId xmlns:a16="http://schemas.microsoft.com/office/drawing/2014/main" id="{8D5AA4CB-B367-4445-BA88-B5B89B802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151" y="5128526"/>
              <a:ext cx="94129" cy="99359"/>
            </a:xfrm>
            <a:custGeom>
              <a:avLst/>
              <a:gdLst>
                <a:gd name="T0" fmla="*/ 157 w 158"/>
                <a:gd name="T1" fmla="*/ 72 h 167"/>
                <a:gd name="T2" fmla="*/ 91 w 158"/>
                <a:gd name="T3" fmla="*/ 72 h 167"/>
                <a:gd name="T4" fmla="*/ 91 w 158"/>
                <a:gd name="T5" fmla="*/ 0 h 167"/>
                <a:gd name="T6" fmla="*/ 66 w 158"/>
                <a:gd name="T7" fmla="*/ 0 h 167"/>
                <a:gd name="T8" fmla="*/ 66 w 158"/>
                <a:gd name="T9" fmla="*/ 72 h 167"/>
                <a:gd name="T10" fmla="*/ 0 w 158"/>
                <a:gd name="T11" fmla="*/ 72 h 167"/>
                <a:gd name="T12" fmla="*/ 0 w 158"/>
                <a:gd name="T13" fmla="*/ 95 h 167"/>
                <a:gd name="T14" fmla="*/ 66 w 158"/>
                <a:gd name="T15" fmla="*/ 95 h 167"/>
                <a:gd name="T16" fmla="*/ 66 w 158"/>
                <a:gd name="T17" fmla="*/ 166 h 167"/>
                <a:gd name="T18" fmla="*/ 91 w 158"/>
                <a:gd name="T19" fmla="*/ 166 h 167"/>
                <a:gd name="T20" fmla="*/ 91 w 158"/>
                <a:gd name="T21" fmla="*/ 95 h 167"/>
                <a:gd name="T22" fmla="*/ 157 w 158"/>
                <a:gd name="T23" fmla="*/ 95 h 167"/>
                <a:gd name="T24" fmla="*/ 157 w 158"/>
                <a:gd name="T25" fmla="*/ 7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67">
                  <a:moveTo>
                    <a:pt x="157" y="72"/>
                  </a:moveTo>
                  <a:lnTo>
                    <a:pt x="91" y="72"/>
                  </a:lnTo>
                  <a:lnTo>
                    <a:pt x="91" y="0"/>
                  </a:lnTo>
                  <a:lnTo>
                    <a:pt x="66" y="0"/>
                  </a:lnTo>
                  <a:lnTo>
                    <a:pt x="66" y="72"/>
                  </a:lnTo>
                  <a:lnTo>
                    <a:pt x="0" y="72"/>
                  </a:lnTo>
                  <a:lnTo>
                    <a:pt x="0" y="95"/>
                  </a:lnTo>
                  <a:lnTo>
                    <a:pt x="66" y="95"/>
                  </a:lnTo>
                  <a:lnTo>
                    <a:pt x="66" y="166"/>
                  </a:lnTo>
                  <a:lnTo>
                    <a:pt x="91" y="166"/>
                  </a:lnTo>
                  <a:lnTo>
                    <a:pt x="91" y="95"/>
                  </a:lnTo>
                  <a:lnTo>
                    <a:pt x="157" y="95"/>
                  </a:lnTo>
                  <a:lnTo>
                    <a:pt x="157" y="72"/>
                  </a:lnTo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42">
              <a:extLst>
                <a:ext uri="{FF2B5EF4-FFF2-40B4-BE49-F238E27FC236}">
                  <a16:creationId xmlns:a16="http://schemas.microsoft.com/office/drawing/2014/main" id="{6BFAAD16-3C00-3740-9570-F740AD01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168" y="4945496"/>
              <a:ext cx="62753" cy="67982"/>
            </a:xfrm>
            <a:custGeom>
              <a:avLst/>
              <a:gdLst>
                <a:gd name="T0" fmla="*/ 105 w 106"/>
                <a:gd name="T1" fmla="*/ 49 h 114"/>
                <a:gd name="T2" fmla="*/ 60 w 106"/>
                <a:gd name="T3" fmla="*/ 49 h 114"/>
                <a:gd name="T4" fmla="*/ 60 w 106"/>
                <a:gd name="T5" fmla="*/ 0 h 114"/>
                <a:gd name="T6" fmla="*/ 44 w 106"/>
                <a:gd name="T7" fmla="*/ 0 h 114"/>
                <a:gd name="T8" fmla="*/ 44 w 106"/>
                <a:gd name="T9" fmla="*/ 49 h 114"/>
                <a:gd name="T10" fmla="*/ 0 w 106"/>
                <a:gd name="T11" fmla="*/ 49 h 114"/>
                <a:gd name="T12" fmla="*/ 0 w 106"/>
                <a:gd name="T13" fmla="*/ 64 h 114"/>
                <a:gd name="T14" fmla="*/ 44 w 106"/>
                <a:gd name="T15" fmla="*/ 64 h 114"/>
                <a:gd name="T16" fmla="*/ 44 w 106"/>
                <a:gd name="T17" fmla="*/ 113 h 114"/>
                <a:gd name="T18" fmla="*/ 60 w 106"/>
                <a:gd name="T19" fmla="*/ 113 h 114"/>
                <a:gd name="T20" fmla="*/ 60 w 106"/>
                <a:gd name="T21" fmla="*/ 64 h 114"/>
                <a:gd name="T22" fmla="*/ 105 w 106"/>
                <a:gd name="T23" fmla="*/ 64 h 114"/>
                <a:gd name="T24" fmla="*/ 105 w 106"/>
                <a:gd name="T25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4">
                  <a:moveTo>
                    <a:pt x="105" y="49"/>
                  </a:moveTo>
                  <a:lnTo>
                    <a:pt x="60" y="49"/>
                  </a:lnTo>
                  <a:lnTo>
                    <a:pt x="60" y="0"/>
                  </a:lnTo>
                  <a:lnTo>
                    <a:pt x="44" y="0"/>
                  </a:lnTo>
                  <a:lnTo>
                    <a:pt x="44" y="49"/>
                  </a:lnTo>
                  <a:lnTo>
                    <a:pt x="0" y="49"/>
                  </a:lnTo>
                  <a:lnTo>
                    <a:pt x="0" y="64"/>
                  </a:lnTo>
                  <a:lnTo>
                    <a:pt x="44" y="64"/>
                  </a:lnTo>
                  <a:lnTo>
                    <a:pt x="44" y="113"/>
                  </a:lnTo>
                  <a:lnTo>
                    <a:pt x="60" y="113"/>
                  </a:lnTo>
                  <a:lnTo>
                    <a:pt x="60" y="64"/>
                  </a:lnTo>
                  <a:lnTo>
                    <a:pt x="105" y="64"/>
                  </a:lnTo>
                  <a:lnTo>
                    <a:pt x="105" y="49"/>
                  </a:lnTo>
                </a:path>
              </a:pathLst>
            </a:custGeom>
            <a:solidFill>
              <a:srgbClr val="7098A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43">
              <a:extLst>
                <a:ext uri="{FF2B5EF4-FFF2-40B4-BE49-F238E27FC236}">
                  <a16:creationId xmlns:a16="http://schemas.microsoft.com/office/drawing/2014/main" id="{FD9E18CC-0A36-D649-86EA-C42DA06D5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1049" y="5068388"/>
              <a:ext cx="62753" cy="67982"/>
            </a:xfrm>
            <a:custGeom>
              <a:avLst/>
              <a:gdLst>
                <a:gd name="T0" fmla="*/ 105 w 106"/>
                <a:gd name="T1" fmla="*/ 48 h 113"/>
                <a:gd name="T2" fmla="*/ 60 w 106"/>
                <a:gd name="T3" fmla="*/ 48 h 113"/>
                <a:gd name="T4" fmla="*/ 60 w 106"/>
                <a:gd name="T5" fmla="*/ 0 h 113"/>
                <a:gd name="T6" fmla="*/ 45 w 106"/>
                <a:gd name="T7" fmla="*/ 0 h 113"/>
                <a:gd name="T8" fmla="*/ 45 w 106"/>
                <a:gd name="T9" fmla="*/ 48 h 113"/>
                <a:gd name="T10" fmla="*/ 0 w 106"/>
                <a:gd name="T11" fmla="*/ 48 h 113"/>
                <a:gd name="T12" fmla="*/ 0 w 106"/>
                <a:gd name="T13" fmla="*/ 64 h 113"/>
                <a:gd name="T14" fmla="*/ 45 w 106"/>
                <a:gd name="T15" fmla="*/ 64 h 113"/>
                <a:gd name="T16" fmla="*/ 45 w 106"/>
                <a:gd name="T17" fmla="*/ 112 h 113"/>
                <a:gd name="T18" fmla="*/ 60 w 106"/>
                <a:gd name="T19" fmla="*/ 112 h 113"/>
                <a:gd name="T20" fmla="*/ 60 w 106"/>
                <a:gd name="T21" fmla="*/ 63 h 113"/>
                <a:gd name="T22" fmla="*/ 105 w 106"/>
                <a:gd name="T23" fmla="*/ 63 h 113"/>
                <a:gd name="T24" fmla="*/ 105 w 106"/>
                <a:gd name="T25" fmla="*/ 4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3">
                  <a:moveTo>
                    <a:pt x="105" y="48"/>
                  </a:moveTo>
                  <a:lnTo>
                    <a:pt x="60" y="48"/>
                  </a:lnTo>
                  <a:lnTo>
                    <a:pt x="60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45" y="64"/>
                  </a:lnTo>
                  <a:lnTo>
                    <a:pt x="45" y="112"/>
                  </a:lnTo>
                  <a:lnTo>
                    <a:pt x="60" y="112"/>
                  </a:lnTo>
                  <a:lnTo>
                    <a:pt x="60" y="63"/>
                  </a:lnTo>
                  <a:lnTo>
                    <a:pt x="105" y="63"/>
                  </a:lnTo>
                  <a:lnTo>
                    <a:pt x="105" y="48"/>
                  </a:lnTo>
                </a:path>
              </a:pathLst>
            </a:custGeom>
            <a:solidFill>
              <a:srgbClr val="7098A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44">
              <a:extLst>
                <a:ext uri="{FF2B5EF4-FFF2-40B4-BE49-F238E27FC236}">
                  <a16:creationId xmlns:a16="http://schemas.microsoft.com/office/drawing/2014/main" id="{ACCBAF9D-046E-D245-B5E7-15F0A6EB5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8072" y="5026553"/>
              <a:ext cx="88900" cy="143808"/>
            </a:xfrm>
            <a:custGeom>
              <a:avLst/>
              <a:gdLst>
                <a:gd name="T0" fmla="*/ 34 w 152"/>
                <a:gd name="T1" fmla="*/ 85 h 244"/>
                <a:gd name="T2" fmla="*/ 74 w 152"/>
                <a:gd name="T3" fmla="*/ 76 h 244"/>
                <a:gd name="T4" fmla="*/ 151 w 152"/>
                <a:gd name="T5" fmla="*/ 160 h 244"/>
                <a:gd name="T6" fmla="*/ 61 w 152"/>
                <a:gd name="T7" fmla="*/ 243 h 244"/>
                <a:gd name="T8" fmla="*/ 1 w 152"/>
                <a:gd name="T9" fmla="*/ 233 h 244"/>
                <a:gd name="T10" fmla="*/ 0 w 152"/>
                <a:gd name="T11" fmla="*/ 0 h 244"/>
                <a:gd name="T12" fmla="*/ 34 w 152"/>
                <a:gd name="T13" fmla="*/ 0 h 244"/>
                <a:gd name="T14" fmla="*/ 34 w 152"/>
                <a:gd name="T15" fmla="*/ 85 h 244"/>
                <a:gd name="T16" fmla="*/ 64 w 152"/>
                <a:gd name="T17" fmla="*/ 211 h 244"/>
                <a:gd name="T18" fmla="*/ 115 w 152"/>
                <a:gd name="T19" fmla="*/ 160 h 244"/>
                <a:gd name="T20" fmla="*/ 68 w 152"/>
                <a:gd name="T21" fmla="*/ 108 h 244"/>
                <a:gd name="T22" fmla="*/ 34 w 152"/>
                <a:gd name="T23" fmla="*/ 117 h 244"/>
                <a:gd name="T24" fmla="*/ 34 w 152"/>
                <a:gd name="T25" fmla="*/ 206 h 244"/>
                <a:gd name="T26" fmla="*/ 64 w 152"/>
                <a:gd name="T27" fmla="*/ 2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244">
                  <a:moveTo>
                    <a:pt x="34" y="85"/>
                  </a:moveTo>
                  <a:cubicBezTo>
                    <a:pt x="50" y="78"/>
                    <a:pt x="65" y="76"/>
                    <a:pt x="74" y="76"/>
                  </a:cubicBezTo>
                  <a:cubicBezTo>
                    <a:pt x="120" y="76"/>
                    <a:pt x="151" y="108"/>
                    <a:pt x="151" y="160"/>
                  </a:cubicBezTo>
                  <a:cubicBezTo>
                    <a:pt x="151" y="212"/>
                    <a:pt x="118" y="243"/>
                    <a:pt x="61" y="243"/>
                  </a:cubicBezTo>
                  <a:cubicBezTo>
                    <a:pt x="41" y="243"/>
                    <a:pt x="22" y="239"/>
                    <a:pt x="1" y="233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85"/>
                  </a:lnTo>
                  <a:close/>
                  <a:moveTo>
                    <a:pt x="64" y="211"/>
                  </a:moveTo>
                  <a:cubicBezTo>
                    <a:pt x="97" y="211"/>
                    <a:pt x="115" y="193"/>
                    <a:pt x="115" y="160"/>
                  </a:cubicBezTo>
                  <a:cubicBezTo>
                    <a:pt x="115" y="128"/>
                    <a:pt x="97" y="108"/>
                    <a:pt x="68" y="108"/>
                  </a:cubicBezTo>
                  <a:cubicBezTo>
                    <a:pt x="55" y="108"/>
                    <a:pt x="43" y="113"/>
                    <a:pt x="34" y="117"/>
                  </a:cubicBezTo>
                  <a:lnTo>
                    <a:pt x="34" y="206"/>
                  </a:lnTo>
                  <a:cubicBezTo>
                    <a:pt x="45" y="209"/>
                    <a:pt x="55" y="211"/>
                    <a:pt x="64" y="211"/>
                  </a:cubicBez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45">
              <a:extLst>
                <a:ext uri="{FF2B5EF4-FFF2-40B4-BE49-F238E27FC236}">
                  <a16:creationId xmlns:a16="http://schemas.microsoft.com/office/drawing/2014/main" id="{B10B9FDD-273E-7D4A-9156-B7EFADE0F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413" y="5008249"/>
              <a:ext cx="20918" cy="180416"/>
            </a:xfrm>
            <a:custGeom>
              <a:avLst/>
              <a:gdLst>
                <a:gd name="T0" fmla="*/ 17 w 35"/>
                <a:gd name="T1" fmla="*/ 305 h 306"/>
                <a:gd name="T2" fmla="*/ 0 w 35"/>
                <a:gd name="T3" fmla="*/ 305 h 306"/>
                <a:gd name="T4" fmla="*/ 0 w 35"/>
                <a:gd name="T5" fmla="*/ 0 h 306"/>
                <a:gd name="T6" fmla="*/ 34 w 35"/>
                <a:gd name="T7" fmla="*/ 0 h 306"/>
                <a:gd name="T8" fmla="*/ 34 w 35"/>
                <a:gd name="T9" fmla="*/ 305 h 306"/>
                <a:gd name="T10" fmla="*/ 17 w 35"/>
                <a:gd name="T11" fmla="*/ 30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6">
                  <a:moveTo>
                    <a:pt x="17" y="305"/>
                  </a:moveTo>
                  <a:lnTo>
                    <a:pt x="0" y="30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305"/>
                  </a:lnTo>
                  <a:lnTo>
                    <a:pt x="17" y="305"/>
                  </a:lnTo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46">
              <a:extLst>
                <a:ext uri="{FF2B5EF4-FFF2-40B4-BE49-F238E27FC236}">
                  <a16:creationId xmlns:a16="http://schemas.microsoft.com/office/drawing/2014/main" id="{ADBC5613-4B61-0849-AA68-B040C3BA7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7387" y="5073618"/>
              <a:ext cx="94129" cy="101973"/>
            </a:xfrm>
            <a:custGeom>
              <a:avLst/>
              <a:gdLst>
                <a:gd name="T0" fmla="*/ 40 w 158"/>
                <a:gd name="T1" fmla="*/ 65 h 170"/>
                <a:gd name="T2" fmla="*/ 118 w 158"/>
                <a:gd name="T3" fmla="*/ 65 h 170"/>
                <a:gd name="T4" fmla="*/ 86 w 158"/>
                <a:gd name="T5" fmla="*/ 31 h 170"/>
                <a:gd name="T6" fmla="*/ 40 w 158"/>
                <a:gd name="T7" fmla="*/ 65 h 170"/>
                <a:gd name="T8" fmla="*/ 78 w 158"/>
                <a:gd name="T9" fmla="*/ 166 h 170"/>
                <a:gd name="T10" fmla="*/ 1 w 158"/>
                <a:gd name="T11" fmla="*/ 81 h 170"/>
                <a:gd name="T12" fmla="*/ 80 w 158"/>
                <a:gd name="T13" fmla="*/ 0 h 170"/>
                <a:gd name="T14" fmla="*/ 155 w 158"/>
                <a:gd name="T15" fmla="*/ 90 h 170"/>
                <a:gd name="T16" fmla="*/ 38 w 158"/>
                <a:gd name="T17" fmla="*/ 90 h 170"/>
                <a:gd name="T18" fmla="*/ 82 w 158"/>
                <a:gd name="T19" fmla="*/ 135 h 170"/>
                <a:gd name="T20" fmla="*/ 147 w 158"/>
                <a:gd name="T21" fmla="*/ 122 h 170"/>
                <a:gd name="T22" fmla="*/ 147 w 158"/>
                <a:gd name="T23" fmla="*/ 154 h 170"/>
                <a:gd name="T24" fmla="*/ 78 w 158"/>
                <a:gd name="T25" fmla="*/ 16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0">
                  <a:moveTo>
                    <a:pt x="40" y="65"/>
                  </a:moveTo>
                  <a:lnTo>
                    <a:pt x="118" y="65"/>
                  </a:lnTo>
                  <a:cubicBezTo>
                    <a:pt x="117" y="44"/>
                    <a:pt x="106" y="32"/>
                    <a:pt x="86" y="31"/>
                  </a:cubicBezTo>
                  <a:cubicBezTo>
                    <a:pt x="65" y="30"/>
                    <a:pt x="46" y="43"/>
                    <a:pt x="40" y="65"/>
                  </a:cubicBezTo>
                  <a:close/>
                  <a:moveTo>
                    <a:pt x="78" y="166"/>
                  </a:moveTo>
                  <a:cubicBezTo>
                    <a:pt x="26" y="161"/>
                    <a:pt x="0" y="124"/>
                    <a:pt x="1" y="81"/>
                  </a:cubicBezTo>
                  <a:cubicBezTo>
                    <a:pt x="2" y="33"/>
                    <a:pt x="33" y="0"/>
                    <a:pt x="80" y="0"/>
                  </a:cubicBezTo>
                  <a:cubicBezTo>
                    <a:pt x="130" y="0"/>
                    <a:pt x="157" y="37"/>
                    <a:pt x="155" y="90"/>
                  </a:cubicBezTo>
                  <a:lnTo>
                    <a:pt x="38" y="90"/>
                  </a:lnTo>
                  <a:cubicBezTo>
                    <a:pt x="41" y="120"/>
                    <a:pt x="58" y="134"/>
                    <a:pt x="82" y="135"/>
                  </a:cubicBezTo>
                  <a:cubicBezTo>
                    <a:pt x="103" y="136"/>
                    <a:pt x="132" y="132"/>
                    <a:pt x="147" y="122"/>
                  </a:cubicBezTo>
                  <a:lnTo>
                    <a:pt x="147" y="154"/>
                  </a:lnTo>
                  <a:cubicBezTo>
                    <a:pt x="126" y="165"/>
                    <a:pt x="105" y="169"/>
                    <a:pt x="78" y="166"/>
                  </a:cubicBez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47">
              <a:extLst>
                <a:ext uri="{FF2B5EF4-FFF2-40B4-BE49-F238E27FC236}">
                  <a16:creationId xmlns:a16="http://schemas.microsoft.com/office/drawing/2014/main" id="{2F5FCEC5-E6AE-1241-8BA2-B5E4D353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7298" y="5076231"/>
              <a:ext cx="83670" cy="96745"/>
            </a:xfrm>
            <a:custGeom>
              <a:avLst/>
              <a:gdLst>
                <a:gd name="T0" fmla="*/ 70 w 142"/>
                <a:gd name="T1" fmla="*/ 135 h 162"/>
                <a:gd name="T2" fmla="*/ 107 w 142"/>
                <a:gd name="T3" fmla="*/ 100 h 162"/>
                <a:gd name="T4" fmla="*/ 107 w 142"/>
                <a:gd name="T5" fmla="*/ 0 h 162"/>
                <a:gd name="T6" fmla="*/ 141 w 142"/>
                <a:gd name="T7" fmla="*/ 0 h 162"/>
                <a:gd name="T8" fmla="*/ 141 w 142"/>
                <a:gd name="T9" fmla="*/ 104 h 162"/>
                <a:gd name="T10" fmla="*/ 70 w 142"/>
                <a:gd name="T11" fmla="*/ 161 h 162"/>
                <a:gd name="T12" fmla="*/ 0 w 142"/>
                <a:gd name="T13" fmla="*/ 104 h 162"/>
                <a:gd name="T14" fmla="*/ 0 w 142"/>
                <a:gd name="T15" fmla="*/ 0 h 162"/>
                <a:gd name="T16" fmla="*/ 34 w 142"/>
                <a:gd name="T17" fmla="*/ 0 h 162"/>
                <a:gd name="T18" fmla="*/ 34 w 142"/>
                <a:gd name="T19" fmla="*/ 100 h 162"/>
                <a:gd name="T20" fmla="*/ 70 w 142"/>
                <a:gd name="T21" fmla="*/ 1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62">
                  <a:moveTo>
                    <a:pt x="70" y="135"/>
                  </a:moveTo>
                  <a:cubicBezTo>
                    <a:pt x="92" y="135"/>
                    <a:pt x="107" y="125"/>
                    <a:pt x="107" y="100"/>
                  </a:cubicBezTo>
                  <a:lnTo>
                    <a:pt x="107" y="0"/>
                  </a:lnTo>
                  <a:lnTo>
                    <a:pt x="141" y="0"/>
                  </a:lnTo>
                  <a:lnTo>
                    <a:pt x="141" y="104"/>
                  </a:lnTo>
                  <a:cubicBezTo>
                    <a:pt x="141" y="140"/>
                    <a:pt x="114" y="161"/>
                    <a:pt x="70" y="161"/>
                  </a:cubicBezTo>
                  <a:cubicBezTo>
                    <a:pt x="27" y="161"/>
                    <a:pt x="0" y="140"/>
                    <a:pt x="0" y="104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00"/>
                  </a:lnTo>
                  <a:cubicBezTo>
                    <a:pt x="34" y="125"/>
                    <a:pt x="49" y="135"/>
                    <a:pt x="70" y="135"/>
                  </a:cubicBezTo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48">
              <a:extLst>
                <a:ext uri="{FF2B5EF4-FFF2-40B4-BE49-F238E27FC236}">
                  <a16:creationId xmlns:a16="http://schemas.microsoft.com/office/drawing/2014/main" id="{E6E0ADA1-8FA3-1640-BC5D-EB14F9F4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814" y="5071002"/>
              <a:ext cx="88900" cy="99359"/>
            </a:xfrm>
            <a:custGeom>
              <a:avLst/>
              <a:gdLst>
                <a:gd name="T0" fmla="*/ 90 w 152"/>
                <a:gd name="T1" fmla="*/ 168 h 169"/>
                <a:gd name="T2" fmla="*/ 0 w 152"/>
                <a:gd name="T3" fmla="*/ 85 h 169"/>
                <a:gd name="T4" fmla="*/ 77 w 152"/>
                <a:gd name="T5" fmla="*/ 1 h 169"/>
                <a:gd name="T6" fmla="*/ 117 w 152"/>
                <a:gd name="T7" fmla="*/ 12 h 169"/>
                <a:gd name="T8" fmla="*/ 117 w 152"/>
                <a:gd name="T9" fmla="*/ 0 h 169"/>
                <a:gd name="T10" fmla="*/ 151 w 152"/>
                <a:gd name="T11" fmla="*/ 0 h 169"/>
                <a:gd name="T12" fmla="*/ 150 w 152"/>
                <a:gd name="T13" fmla="*/ 156 h 169"/>
                <a:gd name="T14" fmla="*/ 90 w 152"/>
                <a:gd name="T15" fmla="*/ 168 h 169"/>
                <a:gd name="T16" fmla="*/ 87 w 152"/>
                <a:gd name="T17" fmla="*/ 136 h 169"/>
                <a:gd name="T18" fmla="*/ 117 w 152"/>
                <a:gd name="T19" fmla="*/ 132 h 169"/>
                <a:gd name="T20" fmla="*/ 118 w 152"/>
                <a:gd name="T21" fmla="*/ 44 h 169"/>
                <a:gd name="T22" fmla="*/ 85 w 152"/>
                <a:gd name="T23" fmla="*/ 33 h 169"/>
                <a:gd name="T24" fmla="*/ 38 w 152"/>
                <a:gd name="T25" fmla="*/ 85 h 169"/>
                <a:gd name="T26" fmla="*/ 87 w 152"/>
                <a:gd name="T27" fmla="*/ 1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169">
                  <a:moveTo>
                    <a:pt x="90" y="168"/>
                  </a:moveTo>
                  <a:cubicBezTo>
                    <a:pt x="32" y="168"/>
                    <a:pt x="0" y="137"/>
                    <a:pt x="0" y="85"/>
                  </a:cubicBezTo>
                  <a:cubicBezTo>
                    <a:pt x="0" y="34"/>
                    <a:pt x="31" y="1"/>
                    <a:pt x="77" y="1"/>
                  </a:cubicBezTo>
                  <a:cubicBezTo>
                    <a:pt x="92" y="1"/>
                    <a:pt x="105" y="4"/>
                    <a:pt x="117" y="12"/>
                  </a:cubicBezTo>
                  <a:lnTo>
                    <a:pt x="117" y="0"/>
                  </a:lnTo>
                  <a:lnTo>
                    <a:pt x="151" y="0"/>
                  </a:lnTo>
                  <a:lnTo>
                    <a:pt x="150" y="156"/>
                  </a:lnTo>
                  <a:cubicBezTo>
                    <a:pt x="136" y="163"/>
                    <a:pt x="113" y="168"/>
                    <a:pt x="90" y="168"/>
                  </a:cubicBezTo>
                  <a:close/>
                  <a:moveTo>
                    <a:pt x="87" y="136"/>
                  </a:moveTo>
                  <a:cubicBezTo>
                    <a:pt x="95" y="136"/>
                    <a:pt x="104" y="135"/>
                    <a:pt x="117" y="132"/>
                  </a:cubicBezTo>
                  <a:lnTo>
                    <a:pt x="118" y="44"/>
                  </a:lnTo>
                  <a:cubicBezTo>
                    <a:pt x="107" y="37"/>
                    <a:pt x="97" y="33"/>
                    <a:pt x="85" y="33"/>
                  </a:cubicBezTo>
                  <a:cubicBezTo>
                    <a:pt x="56" y="33"/>
                    <a:pt x="38" y="53"/>
                    <a:pt x="38" y="85"/>
                  </a:cubicBezTo>
                  <a:cubicBezTo>
                    <a:pt x="37" y="118"/>
                    <a:pt x="55" y="137"/>
                    <a:pt x="87" y="136"/>
                  </a:cubicBez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49">
              <a:extLst>
                <a:ext uri="{FF2B5EF4-FFF2-40B4-BE49-F238E27FC236}">
                  <a16:creationId xmlns:a16="http://schemas.microsoft.com/office/drawing/2014/main" id="{4A3C1082-98D5-D042-B5D1-6B15DB91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7342" y="5071002"/>
              <a:ext cx="88900" cy="99359"/>
            </a:xfrm>
            <a:custGeom>
              <a:avLst/>
              <a:gdLst>
                <a:gd name="T0" fmla="*/ 90 w 152"/>
                <a:gd name="T1" fmla="*/ 168 h 169"/>
                <a:gd name="T2" fmla="*/ 0 w 152"/>
                <a:gd name="T3" fmla="*/ 85 h 169"/>
                <a:gd name="T4" fmla="*/ 77 w 152"/>
                <a:gd name="T5" fmla="*/ 1 h 169"/>
                <a:gd name="T6" fmla="*/ 117 w 152"/>
                <a:gd name="T7" fmla="*/ 12 h 169"/>
                <a:gd name="T8" fmla="*/ 117 w 152"/>
                <a:gd name="T9" fmla="*/ 0 h 169"/>
                <a:gd name="T10" fmla="*/ 151 w 152"/>
                <a:gd name="T11" fmla="*/ 0 h 169"/>
                <a:gd name="T12" fmla="*/ 150 w 152"/>
                <a:gd name="T13" fmla="*/ 156 h 169"/>
                <a:gd name="T14" fmla="*/ 90 w 152"/>
                <a:gd name="T15" fmla="*/ 168 h 169"/>
                <a:gd name="T16" fmla="*/ 87 w 152"/>
                <a:gd name="T17" fmla="*/ 136 h 169"/>
                <a:gd name="T18" fmla="*/ 117 w 152"/>
                <a:gd name="T19" fmla="*/ 132 h 169"/>
                <a:gd name="T20" fmla="*/ 118 w 152"/>
                <a:gd name="T21" fmla="*/ 44 h 169"/>
                <a:gd name="T22" fmla="*/ 85 w 152"/>
                <a:gd name="T23" fmla="*/ 33 h 169"/>
                <a:gd name="T24" fmla="*/ 37 w 152"/>
                <a:gd name="T25" fmla="*/ 85 h 169"/>
                <a:gd name="T26" fmla="*/ 87 w 152"/>
                <a:gd name="T27" fmla="*/ 1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169">
                  <a:moveTo>
                    <a:pt x="90" y="168"/>
                  </a:moveTo>
                  <a:cubicBezTo>
                    <a:pt x="32" y="168"/>
                    <a:pt x="0" y="137"/>
                    <a:pt x="0" y="85"/>
                  </a:cubicBezTo>
                  <a:cubicBezTo>
                    <a:pt x="0" y="34"/>
                    <a:pt x="31" y="1"/>
                    <a:pt x="77" y="1"/>
                  </a:cubicBezTo>
                  <a:cubicBezTo>
                    <a:pt x="92" y="1"/>
                    <a:pt x="105" y="4"/>
                    <a:pt x="117" y="12"/>
                  </a:cubicBezTo>
                  <a:lnTo>
                    <a:pt x="117" y="0"/>
                  </a:lnTo>
                  <a:lnTo>
                    <a:pt x="151" y="0"/>
                  </a:lnTo>
                  <a:lnTo>
                    <a:pt x="150" y="156"/>
                  </a:lnTo>
                  <a:cubicBezTo>
                    <a:pt x="136" y="163"/>
                    <a:pt x="112" y="168"/>
                    <a:pt x="90" y="168"/>
                  </a:cubicBezTo>
                  <a:close/>
                  <a:moveTo>
                    <a:pt x="87" y="136"/>
                  </a:moveTo>
                  <a:cubicBezTo>
                    <a:pt x="93" y="136"/>
                    <a:pt x="104" y="135"/>
                    <a:pt x="117" y="132"/>
                  </a:cubicBezTo>
                  <a:lnTo>
                    <a:pt x="118" y="44"/>
                  </a:lnTo>
                  <a:cubicBezTo>
                    <a:pt x="107" y="37"/>
                    <a:pt x="96" y="33"/>
                    <a:pt x="85" y="33"/>
                  </a:cubicBezTo>
                  <a:cubicBezTo>
                    <a:pt x="56" y="33"/>
                    <a:pt x="37" y="53"/>
                    <a:pt x="37" y="85"/>
                  </a:cubicBezTo>
                  <a:cubicBezTo>
                    <a:pt x="36" y="118"/>
                    <a:pt x="55" y="136"/>
                    <a:pt x="87" y="136"/>
                  </a:cubicBez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50">
              <a:extLst>
                <a:ext uri="{FF2B5EF4-FFF2-40B4-BE49-F238E27FC236}">
                  <a16:creationId xmlns:a16="http://schemas.microsoft.com/office/drawing/2014/main" id="{028DB271-0149-1A42-A346-4E4CFC55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868" y="5034396"/>
              <a:ext cx="130735" cy="138580"/>
            </a:xfrm>
            <a:custGeom>
              <a:avLst/>
              <a:gdLst>
                <a:gd name="T0" fmla="*/ 92 w 219"/>
                <a:gd name="T1" fmla="*/ 0 h 234"/>
                <a:gd name="T2" fmla="*/ 126 w 219"/>
                <a:gd name="T3" fmla="*/ 0 h 234"/>
                <a:gd name="T4" fmla="*/ 126 w 219"/>
                <a:gd name="T5" fmla="*/ 96 h 234"/>
                <a:gd name="T6" fmla="*/ 218 w 219"/>
                <a:gd name="T7" fmla="*/ 96 h 234"/>
                <a:gd name="T8" fmla="*/ 218 w 219"/>
                <a:gd name="T9" fmla="*/ 128 h 234"/>
                <a:gd name="T10" fmla="*/ 126 w 219"/>
                <a:gd name="T11" fmla="*/ 128 h 234"/>
                <a:gd name="T12" fmla="*/ 126 w 219"/>
                <a:gd name="T13" fmla="*/ 233 h 234"/>
                <a:gd name="T14" fmla="*/ 92 w 219"/>
                <a:gd name="T15" fmla="*/ 233 h 234"/>
                <a:gd name="T16" fmla="*/ 92 w 219"/>
                <a:gd name="T17" fmla="*/ 128 h 234"/>
                <a:gd name="T18" fmla="*/ 0 w 219"/>
                <a:gd name="T19" fmla="*/ 128 h 234"/>
                <a:gd name="T20" fmla="*/ 0 w 219"/>
                <a:gd name="T21" fmla="*/ 96 h 234"/>
                <a:gd name="T22" fmla="*/ 92 w 219"/>
                <a:gd name="T23" fmla="*/ 96 h 234"/>
                <a:gd name="T24" fmla="*/ 92 w 219"/>
                <a:gd name="T2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234">
                  <a:moveTo>
                    <a:pt x="92" y="0"/>
                  </a:moveTo>
                  <a:lnTo>
                    <a:pt x="126" y="0"/>
                  </a:lnTo>
                  <a:lnTo>
                    <a:pt x="126" y="96"/>
                  </a:lnTo>
                  <a:lnTo>
                    <a:pt x="218" y="96"/>
                  </a:lnTo>
                  <a:lnTo>
                    <a:pt x="218" y="128"/>
                  </a:lnTo>
                  <a:lnTo>
                    <a:pt x="126" y="128"/>
                  </a:lnTo>
                  <a:lnTo>
                    <a:pt x="126" y="233"/>
                  </a:lnTo>
                  <a:lnTo>
                    <a:pt x="92" y="233"/>
                  </a:lnTo>
                  <a:lnTo>
                    <a:pt x="92" y="128"/>
                  </a:lnTo>
                  <a:lnTo>
                    <a:pt x="0" y="128"/>
                  </a:lnTo>
                  <a:lnTo>
                    <a:pt x="0" y="96"/>
                  </a:lnTo>
                  <a:lnTo>
                    <a:pt x="92" y="96"/>
                  </a:lnTo>
                  <a:lnTo>
                    <a:pt x="92" y="0"/>
                  </a:lnTo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51">
              <a:extLst>
                <a:ext uri="{FF2B5EF4-FFF2-40B4-BE49-F238E27FC236}">
                  <a16:creationId xmlns:a16="http://schemas.microsoft.com/office/drawing/2014/main" id="{09D3FC02-43DD-A64E-9FCE-C8926B97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1886" y="5073618"/>
              <a:ext cx="26147" cy="26147"/>
            </a:xfrm>
            <a:custGeom>
              <a:avLst/>
              <a:gdLst>
                <a:gd name="T0" fmla="*/ 21 w 42"/>
                <a:gd name="T1" fmla="*/ 0 h 42"/>
                <a:gd name="T2" fmla="*/ 41 w 42"/>
                <a:gd name="T3" fmla="*/ 21 h 42"/>
                <a:gd name="T4" fmla="*/ 21 w 42"/>
                <a:gd name="T5" fmla="*/ 41 h 42"/>
                <a:gd name="T6" fmla="*/ 0 w 42"/>
                <a:gd name="T7" fmla="*/ 21 h 42"/>
                <a:gd name="T8" fmla="*/ 21 w 42"/>
                <a:gd name="T9" fmla="*/ 0 h 42"/>
                <a:gd name="T10" fmla="*/ 21 w 42"/>
                <a:gd name="T11" fmla="*/ 4 h 42"/>
                <a:gd name="T12" fmla="*/ 5 w 42"/>
                <a:gd name="T13" fmla="*/ 21 h 42"/>
                <a:gd name="T14" fmla="*/ 21 w 42"/>
                <a:gd name="T15" fmla="*/ 38 h 42"/>
                <a:gd name="T16" fmla="*/ 37 w 42"/>
                <a:gd name="T17" fmla="*/ 21 h 42"/>
                <a:gd name="T18" fmla="*/ 21 w 42"/>
                <a:gd name="T19" fmla="*/ 4 h 42"/>
                <a:gd name="T20" fmla="*/ 17 w 42"/>
                <a:gd name="T21" fmla="*/ 34 h 42"/>
                <a:gd name="T22" fmla="*/ 14 w 42"/>
                <a:gd name="T23" fmla="*/ 34 h 42"/>
                <a:gd name="T24" fmla="*/ 14 w 42"/>
                <a:gd name="T25" fmla="*/ 11 h 42"/>
                <a:gd name="T26" fmla="*/ 21 w 42"/>
                <a:gd name="T27" fmla="*/ 10 h 42"/>
                <a:gd name="T28" fmla="*/ 28 w 42"/>
                <a:gd name="T29" fmla="*/ 12 h 42"/>
                <a:gd name="T30" fmla="*/ 30 w 42"/>
                <a:gd name="T31" fmla="*/ 16 h 42"/>
                <a:gd name="T32" fmla="*/ 26 w 42"/>
                <a:gd name="T33" fmla="*/ 22 h 42"/>
                <a:gd name="T34" fmla="*/ 26 w 42"/>
                <a:gd name="T35" fmla="*/ 22 h 42"/>
                <a:gd name="T36" fmla="*/ 30 w 42"/>
                <a:gd name="T37" fmla="*/ 27 h 42"/>
                <a:gd name="T38" fmla="*/ 31 w 42"/>
                <a:gd name="T39" fmla="*/ 32 h 42"/>
                <a:gd name="T40" fmla="*/ 27 w 42"/>
                <a:gd name="T41" fmla="*/ 32 h 42"/>
                <a:gd name="T42" fmla="*/ 26 w 42"/>
                <a:gd name="T43" fmla="*/ 27 h 42"/>
                <a:gd name="T44" fmla="*/ 21 w 42"/>
                <a:gd name="T45" fmla="*/ 23 h 42"/>
                <a:gd name="T46" fmla="*/ 19 w 42"/>
                <a:gd name="T47" fmla="*/ 23 h 42"/>
                <a:gd name="T48" fmla="*/ 19 w 42"/>
                <a:gd name="T49" fmla="*/ 34 h 42"/>
                <a:gd name="T50" fmla="*/ 17 w 42"/>
                <a:gd name="T51" fmla="*/ 34 h 42"/>
                <a:gd name="T52" fmla="*/ 17 w 42"/>
                <a:gd name="T53" fmla="*/ 21 h 42"/>
                <a:gd name="T54" fmla="*/ 20 w 42"/>
                <a:gd name="T55" fmla="*/ 21 h 42"/>
                <a:gd name="T56" fmla="*/ 25 w 42"/>
                <a:gd name="T57" fmla="*/ 16 h 42"/>
                <a:gd name="T58" fmla="*/ 20 w 42"/>
                <a:gd name="T59" fmla="*/ 12 h 42"/>
                <a:gd name="T60" fmla="*/ 17 w 42"/>
                <a:gd name="T61" fmla="*/ 12 h 42"/>
                <a:gd name="T62" fmla="*/ 17 w 42"/>
                <a:gd name="T6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31" y="0"/>
                    <a:pt x="41" y="9"/>
                    <a:pt x="41" y="21"/>
                  </a:cubicBezTo>
                  <a:cubicBezTo>
                    <a:pt x="41" y="32"/>
                    <a:pt x="32" y="41"/>
                    <a:pt x="21" y="41"/>
                  </a:cubicBezTo>
                  <a:cubicBezTo>
                    <a:pt x="10" y="41"/>
                    <a:pt x="0" y="32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lose/>
                  <a:moveTo>
                    <a:pt x="21" y="4"/>
                  </a:moveTo>
                  <a:cubicBezTo>
                    <a:pt x="12" y="4"/>
                    <a:pt x="5" y="11"/>
                    <a:pt x="5" y="21"/>
                  </a:cubicBezTo>
                  <a:cubicBezTo>
                    <a:pt x="5" y="30"/>
                    <a:pt x="13" y="38"/>
                    <a:pt x="21" y="38"/>
                  </a:cubicBezTo>
                  <a:cubicBezTo>
                    <a:pt x="30" y="38"/>
                    <a:pt x="37" y="30"/>
                    <a:pt x="37" y="21"/>
                  </a:cubicBezTo>
                  <a:cubicBezTo>
                    <a:pt x="38" y="11"/>
                    <a:pt x="30" y="4"/>
                    <a:pt x="21" y="4"/>
                  </a:cubicBezTo>
                  <a:close/>
                  <a:moveTo>
                    <a:pt x="17" y="34"/>
                  </a:moveTo>
                  <a:lnTo>
                    <a:pt x="14" y="34"/>
                  </a:lnTo>
                  <a:lnTo>
                    <a:pt x="14" y="11"/>
                  </a:lnTo>
                  <a:cubicBezTo>
                    <a:pt x="16" y="11"/>
                    <a:pt x="17" y="10"/>
                    <a:pt x="21" y="10"/>
                  </a:cubicBezTo>
                  <a:cubicBezTo>
                    <a:pt x="24" y="10"/>
                    <a:pt x="26" y="11"/>
                    <a:pt x="28" y="12"/>
                  </a:cubicBezTo>
                  <a:cubicBezTo>
                    <a:pt x="29" y="13"/>
                    <a:pt x="30" y="14"/>
                    <a:pt x="30" y="16"/>
                  </a:cubicBezTo>
                  <a:cubicBezTo>
                    <a:pt x="30" y="20"/>
                    <a:pt x="28" y="21"/>
                    <a:pt x="26" y="22"/>
                  </a:cubicBezTo>
                  <a:lnTo>
                    <a:pt x="26" y="22"/>
                  </a:lnTo>
                  <a:cubicBezTo>
                    <a:pt x="28" y="22"/>
                    <a:pt x="29" y="24"/>
                    <a:pt x="30" y="27"/>
                  </a:cubicBezTo>
                  <a:cubicBezTo>
                    <a:pt x="31" y="30"/>
                    <a:pt x="31" y="32"/>
                    <a:pt x="31" y="32"/>
                  </a:cubicBezTo>
                  <a:lnTo>
                    <a:pt x="27" y="32"/>
                  </a:lnTo>
                  <a:cubicBezTo>
                    <a:pt x="26" y="31"/>
                    <a:pt x="26" y="29"/>
                    <a:pt x="26" y="27"/>
                  </a:cubicBezTo>
                  <a:cubicBezTo>
                    <a:pt x="25" y="24"/>
                    <a:pt x="24" y="23"/>
                    <a:pt x="21" y="23"/>
                  </a:cubicBezTo>
                  <a:lnTo>
                    <a:pt x="19" y="23"/>
                  </a:lnTo>
                  <a:lnTo>
                    <a:pt x="19" y="34"/>
                  </a:lnTo>
                  <a:lnTo>
                    <a:pt x="17" y="34"/>
                  </a:lnTo>
                  <a:close/>
                  <a:moveTo>
                    <a:pt x="17" y="21"/>
                  </a:moveTo>
                  <a:lnTo>
                    <a:pt x="20" y="21"/>
                  </a:lnTo>
                  <a:cubicBezTo>
                    <a:pt x="23" y="21"/>
                    <a:pt x="25" y="20"/>
                    <a:pt x="25" y="16"/>
                  </a:cubicBezTo>
                  <a:cubicBezTo>
                    <a:pt x="25" y="14"/>
                    <a:pt x="24" y="12"/>
                    <a:pt x="20" y="12"/>
                  </a:cubicBezTo>
                  <a:cubicBezTo>
                    <a:pt x="19" y="12"/>
                    <a:pt x="17" y="12"/>
                    <a:pt x="17" y="12"/>
                  </a:cubicBezTo>
                  <a:lnTo>
                    <a:pt x="17" y="21"/>
                  </a:ln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Slide Number Placeholder 3">
            <a:extLst>
              <a:ext uri="{FF2B5EF4-FFF2-40B4-BE49-F238E27FC236}">
                <a16:creationId xmlns:a16="http://schemas.microsoft.com/office/drawing/2014/main" id="{60EDF4C5-3EBA-3146-888C-F0333E50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194"/>
            <a:ext cx="2971800" cy="365125"/>
          </a:xfrm>
        </p:spPr>
        <p:txBody>
          <a:bodyPr/>
          <a:lstStyle/>
          <a:p>
            <a:fld id="{D89D76C3-A5A9-4168-BE2E-6A3D1757D92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93" name="object 17">
            <a:extLst>
              <a:ext uri="{FF2B5EF4-FFF2-40B4-BE49-F238E27FC236}">
                <a16:creationId xmlns:a16="http://schemas.microsoft.com/office/drawing/2014/main" id="{18D7858F-C549-944C-B9D7-B15AA9D9E299}"/>
              </a:ext>
            </a:extLst>
          </p:cNvPr>
          <p:cNvSpPr txBox="1"/>
          <p:nvPr/>
        </p:nvSpPr>
        <p:spPr>
          <a:xfrm>
            <a:off x="8070980" y="5322449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1,300+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194" name="object 18">
            <a:extLst>
              <a:ext uri="{FF2B5EF4-FFF2-40B4-BE49-F238E27FC236}">
                <a16:creationId xmlns:a16="http://schemas.microsoft.com/office/drawing/2014/main" id="{3DDE1C18-AEAB-BA41-BEED-3021822481CA}"/>
              </a:ext>
            </a:extLst>
          </p:cNvPr>
          <p:cNvSpPr txBox="1"/>
          <p:nvPr/>
        </p:nvSpPr>
        <p:spPr>
          <a:xfrm>
            <a:off x="9291273" y="5322449"/>
            <a:ext cx="95131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380+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</a:p>
        </p:txBody>
      </p:sp>
      <p:sp>
        <p:nvSpPr>
          <p:cNvPr id="195" name="object 19">
            <a:extLst>
              <a:ext uri="{FF2B5EF4-FFF2-40B4-BE49-F238E27FC236}">
                <a16:creationId xmlns:a16="http://schemas.microsoft.com/office/drawing/2014/main" id="{2A82E1BA-06BB-0A45-A52F-00463622F80F}"/>
              </a:ext>
            </a:extLst>
          </p:cNvPr>
          <p:cNvSpPr txBox="1"/>
          <p:nvPr/>
        </p:nvSpPr>
        <p:spPr>
          <a:xfrm>
            <a:off x="10511566" y="5322449"/>
            <a:ext cx="1001362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900+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96" name="Footer Placeholder 1">
            <a:extLst>
              <a:ext uri="{FF2B5EF4-FFF2-40B4-BE49-F238E27FC236}">
                <a16:creationId xmlns:a16="http://schemas.microsoft.com/office/drawing/2014/main" id="{6EEEDFE8-8CBF-0D43-99E1-57BDD74F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75642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object 2"/>
          <p:cNvSpPr txBox="1"/>
          <p:nvPr/>
        </p:nvSpPr>
        <p:spPr>
          <a:xfrm>
            <a:off x="601739" y="937579"/>
            <a:ext cx="4222509" cy="308675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5390">
              <a:spcBef>
                <a:spcPts val="58"/>
              </a:spcBef>
            </a:pPr>
            <a:r>
              <a:rPr lang="en-US" sz="4002" b="1" spc="-15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Our clients range from </a:t>
            </a:r>
            <a:r>
              <a:rPr lang="en-US" sz="4002" b="1" spc="-150">
                <a:solidFill>
                  <a:srgbClr val="0C62FB"/>
                </a:solidFill>
                <a:latin typeface="Slalom Sans Bold" pitchFamily="2" charset="0"/>
                <a:cs typeface="Slalom Sans Bold"/>
              </a:rPr>
              <a:t>leading global brands</a:t>
            </a:r>
            <a:r>
              <a:rPr lang="en-US" sz="4002" b="1" spc="-150">
                <a:latin typeface="Slalom Sans Bold" pitchFamily="2" charset="0"/>
                <a:cs typeface="Slalom Sans Bold"/>
              </a:rPr>
              <a:t> </a:t>
            </a:r>
            <a:br>
              <a:rPr lang="en-US" sz="4002" b="1" spc="-150">
                <a:latin typeface="Slalom Sans Bold" pitchFamily="2" charset="0"/>
                <a:cs typeface="Slalom Sans Bold"/>
              </a:rPr>
            </a:br>
            <a:r>
              <a:rPr lang="en-US" sz="4002" b="1" spc="-150">
                <a:solidFill>
                  <a:srgbClr val="0C62FB"/>
                </a:solidFill>
                <a:latin typeface="Slalom Sans Bold" pitchFamily="2" charset="0"/>
                <a:cs typeface="Slalom Sans Bold"/>
              </a:rPr>
              <a:t>to ambitious startups.</a:t>
            </a:r>
            <a:endParaRPr lang="en-US" sz="4002" b="1" spc="-150">
              <a:latin typeface="Slalom Sans Bold" pitchFamily="2" charset="0"/>
              <a:cs typeface="Slalom Sans Bold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6094412" y="1333805"/>
            <a:ext cx="5484971" cy="4659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8F649F1-04CC-6646-8478-D41B3CB9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89261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1">
            <a:extLst>
              <a:ext uri="{FF2B5EF4-FFF2-40B4-BE49-F238E27FC236}">
                <a16:creationId xmlns:a16="http://schemas.microsoft.com/office/drawing/2014/main" id="{90434CBE-A3A0-2E40-8811-C04EBF04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r="17017"/>
          <a:stretch/>
        </p:blipFill>
        <p:spPr/>
      </p:pic>
      <p:sp>
        <p:nvSpPr>
          <p:cNvPr id="12" name="object 9"/>
          <p:cNvSpPr txBox="1">
            <a:spLocks/>
          </p:cNvSpPr>
          <p:nvPr/>
        </p:nvSpPr>
        <p:spPr>
          <a:xfrm>
            <a:off x="601740" y="1280233"/>
            <a:ext cx="5640034" cy="153088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200"/>
              </a:lnSpc>
              <a:spcBef>
                <a:spcPts val="58"/>
              </a:spcBef>
            </a:pPr>
            <a:r>
              <a:rPr lang="en-US" sz="3300" spc="0" dirty="0">
                <a:solidFill>
                  <a:srgbClr val="09091C"/>
                </a:solidFill>
              </a:rPr>
              <a:t>We believe in a world in which every person loves their </a:t>
            </a:r>
            <a:r>
              <a:rPr lang="en-US" sz="3300" spc="0" dirty="0">
                <a:solidFill>
                  <a:schemeClr val="accent1"/>
                </a:solidFill>
              </a:rPr>
              <a:t>work and life.</a:t>
            </a: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2A73BB91-734B-D44B-8150-0DD43A0EC144}"/>
              </a:ext>
            </a:extLst>
          </p:cNvPr>
          <p:cNvSpPr txBox="1"/>
          <p:nvPr/>
        </p:nvSpPr>
        <p:spPr>
          <a:xfrm>
            <a:off x="601740" y="1041888"/>
            <a:ext cx="3829895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AWARDS</a:t>
            </a:r>
            <a:endParaRPr sz="1000" spc="200" dirty="0">
              <a:latin typeface="Slalom Sans"/>
              <a:cs typeface="Slalom Sans"/>
            </a:endParaRPr>
          </a:p>
        </p:txBody>
      </p:sp>
      <p:sp>
        <p:nvSpPr>
          <p:cNvPr id="28" name="object 9"/>
          <p:cNvSpPr txBox="1"/>
          <p:nvPr/>
        </p:nvSpPr>
        <p:spPr>
          <a:xfrm>
            <a:off x="1019918" y="3618729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Fortune 100 Best Companies to Work For </a:t>
            </a:r>
            <a:endParaRPr lang="en-US" sz="400" dirty="0">
              <a:latin typeface="+mj-lt"/>
              <a:cs typeface="SlalomSans-Light"/>
            </a:endParaRPr>
          </a:p>
        </p:txBody>
      </p:sp>
      <p:sp>
        <p:nvSpPr>
          <p:cNvPr id="29" name="object 9"/>
          <p:cNvSpPr txBox="1"/>
          <p:nvPr/>
        </p:nvSpPr>
        <p:spPr>
          <a:xfrm>
            <a:off x="1014723" y="4854994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Human Rights Campaign Best Places to Work </a:t>
            </a:r>
            <a:r>
              <a:rPr lang="en-US" sz="1400" dirty="0"/>
              <a:t>2015-2021</a:t>
            </a:r>
            <a:endParaRPr lang="en-US" sz="600" dirty="0">
              <a:latin typeface="Slalom Sans Light" pitchFamily="2" charset="77"/>
              <a:cs typeface="SlalomSans-Light"/>
            </a:endParaRPr>
          </a:p>
        </p:txBody>
      </p:sp>
      <p:pic>
        <p:nvPicPr>
          <p:cNvPr id="30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84" y="3631504"/>
            <a:ext cx="339090" cy="339090"/>
          </a:xfrm>
          <a:prstGeom prst="rect">
            <a:avLst/>
          </a:prstGeom>
        </p:spPr>
      </p:pic>
      <p:pic>
        <p:nvPicPr>
          <p:cNvPr id="45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84" y="4854994"/>
            <a:ext cx="339090" cy="339090"/>
          </a:xfrm>
          <a:prstGeom prst="rect">
            <a:avLst/>
          </a:prstGeom>
        </p:spPr>
      </p:pic>
      <p:sp>
        <p:nvSpPr>
          <p:cNvPr id="46" name="object 9"/>
          <p:cNvSpPr txBox="1"/>
          <p:nvPr/>
        </p:nvSpPr>
        <p:spPr>
          <a:xfrm>
            <a:off x="3317438" y="3631504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Fortune Best Workplaces for Women</a:t>
            </a:r>
            <a:endParaRPr lang="en-US" sz="600" dirty="0">
              <a:latin typeface="+mj-lt"/>
              <a:cs typeface="SlalomSans-Light"/>
            </a:endParaRPr>
          </a:p>
        </p:txBody>
      </p:sp>
      <p:sp>
        <p:nvSpPr>
          <p:cNvPr id="47" name="object 9"/>
          <p:cNvSpPr txBox="1"/>
          <p:nvPr/>
        </p:nvSpPr>
        <p:spPr>
          <a:xfrm>
            <a:off x="3337852" y="4854994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Glassdoor Best Places to Work </a:t>
            </a:r>
            <a:r>
              <a:rPr lang="en-US" sz="1400" dirty="0"/>
              <a:t>2016-2021</a:t>
            </a:r>
            <a:endParaRPr lang="en-US" sz="800" dirty="0">
              <a:latin typeface="Slalom Sans Light" pitchFamily="2" charset="77"/>
              <a:cs typeface="SlalomSans-Light"/>
            </a:endParaRPr>
          </a:p>
        </p:txBody>
      </p:sp>
      <p:pic>
        <p:nvPicPr>
          <p:cNvPr id="48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5022" y="3644279"/>
            <a:ext cx="339090" cy="339090"/>
          </a:xfrm>
          <a:prstGeom prst="rect">
            <a:avLst/>
          </a:prstGeom>
        </p:spPr>
      </p:pic>
      <p:pic>
        <p:nvPicPr>
          <p:cNvPr id="49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5436" y="4854994"/>
            <a:ext cx="339090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3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object 2"/>
          <p:cNvSpPr txBox="1"/>
          <p:nvPr/>
        </p:nvSpPr>
        <p:spPr>
          <a:xfrm>
            <a:off x="601740" y="937579"/>
            <a:ext cx="3498500" cy="308675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r>
              <a:rPr lang="en-US" sz="4000" dirty="0">
                <a:latin typeface="+mj-lt"/>
              </a:rPr>
              <a:t>We believe in a world in which </a:t>
            </a:r>
            <a:r>
              <a:rPr lang="en-US" sz="4000" dirty="0">
                <a:solidFill>
                  <a:schemeClr val="accent1"/>
                </a:solidFill>
                <a:latin typeface="+mj-lt"/>
              </a:rPr>
              <a:t>every person loves their work and life.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8F649F1-04CC-6646-8478-D41B3CB9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8" name="object 9"/>
          <p:cNvSpPr txBox="1"/>
          <p:nvPr/>
        </p:nvSpPr>
        <p:spPr>
          <a:xfrm>
            <a:off x="7129895" y="1136305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Fortune 100 Best Companies to Work For </a:t>
            </a:r>
            <a:endParaRPr lang="en-US" sz="400" dirty="0">
              <a:latin typeface="+mj-lt"/>
              <a:cs typeface="SlalomSans-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4700" y="2352041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Human Rights Campaign Best Places to Work </a:t>
            </a:r>
            <a:r>
              <a:rPr lang="en-US" sz="1400" dirty="0"/>
              <a:t>2015-2021</a:t>
            </a:r>
            <a:endParaRPr lang="en-US" sz="6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715500" y="1136305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[Space here for your local award]</a:t>
            </a:r>
            <a:endParaRPr lang="en-US" sz="600" dirty="0">
              <a:latin typeface="+mj-lt"/>
              <a:cs typeface="SlalomSans-Light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9715500" y="2352041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[Space here for your local award]</a:t>
            </a:r>
            <a:endParaRPr lang="en-US" sz="600" dirty="0">
              <a:latin typeface="+mj-lt"/>
              <a:cs typeface="SlalomSans-Light"/>
            </a:endParaRPr>
          </a:p>
        </p:txBody>
      </p:sp>
      <p:pic>
        <p:nvPicPr>
          <p:cNvPr id="13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6461" y="1149080"/>
            <a:ext cx="339090" cy="339090"/>
          </a:xfrm>
          <a:prstGeom prst="rect">
            <a:avLst/>
          </a:prstGeom>
        </p:spPr>
      </p:pic>
      <p:pic>
        <p:nvPicPr>
          <p:cNvPr id="14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084" y="1149080"/>
            <a:ext cx="339090" cy="339090"/>
          </a:xfrm>
          <a:prstGeom prst="rect">
            <a:avLst/>
          </a:prstGeom>
        </p:spPr>
      </p:pic>
      <p:pic>
        <p:nvPicPr>
          <p:cNvPr id="15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084" y="2352041"/>
            <a:ext cx="339090" cy="339090"/>
          </a:xfrm>
          <a:prstGeom prst="rect">
            <a:avLst/>
          </a:prstGeom>
        </p:spPr>
      </p:pic>
      <p:pic>
        <p:nvPicPr>
          <p:cNvPr id="16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6461" y="2352041"/>
            <a:ext cx="339090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0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8161259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What is CI/CD?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1740" y="3825066"/>
            <a:ext cx="3508811" cy="1446715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Optional</a:t>
            </a:r>
            <a:r>
              <a:rPr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 </a:t>
            </a:r>
            <a:r>
              <a:rPr lang="en-US" sz="1200" b="1" dirty="0" err="1">
                <a:solidFill>
                  <a:srgbClr val="151527"/>
                </a:solidFill>
                <a:latin typeface="Slalom Sans Bold"/>
                <a:cs typeface="Slalom Sans Bold"/>
              </a:rPr>
              <a:t>subheadline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lang="en-US"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Fuga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 il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lang="en-US"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C9B0880-0942-BE44-B220-C443C4A02842}"/>
              </a:ext>
            </a:extLst>
          </p:cNvPr>
          <p:cNvSpPr txBox="1"/>
          <p:nvPr/>
        </p:nvSpPr>
        <p:spPr>
          <a:xfrm>
            <a:off x="4305300" y="3825066"/>
            <a:ext cx="3543300" cy="1446715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O</a:t>
            </a:r>
            <a:r>
              <a:rPr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ptional </a:t>
            </a:r>
            <a:r>
              <a:rPr sz="1200" b="1" dirty="0" err="1">
                <a:solidFill>
                  <a:srgbClr val="151527"/>
                </a:solidFill>
                <a:latin typeface="Slalom Sans Bold"/>
                <a:cs typeface="Slalom Sans Bold"/>
              </a:rPr>
              <a:t>subheadline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uga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re lab il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6217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8161259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Benefits In Practice?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1740" y="3825066"/>
            <a:ext cx="3508811" cy="1446715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Optional</a:t>
            </a:r>
            <a:r>
              <a:rPr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 </a:t>
            </a:r>
            <a:r>
              <a:rPr lang="en-US" sz="1200" b="1" dirty="0" err="1">
                <a:solidFill>
                  <a:srgbClr val="151527"/>
                </a:solidFill>
                <a:latin typeface="Slalom Sans Bold"/>
                <a:cs typeface="Slalom Sans Bold"/>
              </a:rPr>
              <a:t>subheadline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lang="en-US"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Fuga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 il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lang="en-US"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C9B0880-0942-BE44-B220-C443C4A02842}"/>
              </a:ext>
            </a:extLst>
          </p:cNvPr>
          <p:cNvSpPr txBox="1"/>
          <p:nvPr/>
        </p:nvSpPr>
        <p:spPr>
          <a:xfrm>
            <a:off x="4305300" y="3825066"/>
            <a:ext cx="3543300" cy="1446715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O</a:t>
            </a:r>
            <a:r>
              <a:rPr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ptional </a:t>
            </a:r>
            <a:r>
              <a:rPr sz="1200" b="1" dirty="0" err="1">
                <a:solidFill>
                  <a:srgbClr val="151527"/>
                </a:solidFill>
                <a:latin typeface="Slalom Sans Bold"/>
                <a:cs typeface="Slalom Sans Bold"/>
              </a:rPr>
              <a:t>subheadline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uga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re lab il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46354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9267817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Revenue vs Cost Analysis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1740" y="3825066"/>
            <a:ext cx="3508811" cy="1446715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Optional</a:t>
            </a:r>
            <a:r>
              <a:rPr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 </a:t>
            </a:r>
            <a:r>
              <a:rPr lang="en-US" sz="1200" b="1" dirty="0" err="1">
                <a:solidFill>
                  <a:srgbClr val="151527"/>
                </a:solidFill>
                <a:latin typeface="Slalom Sans Bold"/>
                <a:cs typeface="Slalom Sans Bold"/>
              </a:rPr>
              <a:t>subheadline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lang="en-US"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Fuga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 il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lang="en-US"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C9B0880-0942-BE44-B220-C443C4A02842}"/>
              </a:ext>
            </a:extLst>
          </p:cNvPr>
          <p:cNvSpPr txBox="1"/>
          <p:nvPr/>
        </p:nvSpPr>
        <p:spPr>
          <a:xfrm>
            <a:off x="4305300" y="3825066"/>
            <a:ext cx="3543300" cy="1446715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O</a:t>
            </a:r>
            <a:r>
              <a:rPr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ptional </a:t>
            </a:r>
            <a:r>
              <a:rPr sz="1200" b="1" dirty="0" err="1">
                <a:solidFill>
                  <a:srgbClr val="151527"/>
                </a:solidFill>
                <a:latin typeface="Slalom Sans Bold"/>
                <a:cs typeface="Slalom Sans Bold"/>
              </a:rPr>
              <a:t>subheadline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uga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re lab il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58242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bject 5"/>
          <p:cNvSpPr txBox="1">
            <a:spLocks/>
          </p:cNvSpPr>
          <p:nvPr/>
        </p:nvSpPr>
        <p:spPr>
          <a:xfrm>
            <a:off x="601741" y="836634"/>
            <a:ext cx="5631268" cy="976879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55E1178-E20B-B143-9B8A-A532F9096D10}"/>
              </a:ext>
            </a:extLst>
          </p:cNvPr>
          <p:cNvSpPr txBox="1">
            <a:spLocks/>
          </p:cNvSpPr>
          <p:nvPr/>
        </p:nvSpPr>
        <p:spPr>
          <a:xfrm>
            <a:off x="601741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7" name="Picture Placeholder 6" descr="A close - up of a cable&#10;&#10;Description automatically generated with medium confidence">
            <a:extLst>
              <a:ext uri="{FF2B5EF4-FFF2-40B4-BE49-F238E27FC236}">
                <a16:creationId xmlns:a16="http://schemas.microsoft.com/office/drawing/2014/main" id="{086876D9-883E-BF46-BB8F-B0EB02FA27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DAEE52D9-8AFD-B746-8163-8DAF02F7524A}"/>
              </a:ext>
            </a:extLst>
          </p:cNvPr>
          <p:cNvSpPr txBox="1">
            <a:spLocks/>
          </p:cNvSpPr>
          <p:nvPr/>
        </p:nvSpPr>
        <p:spPr>
          <a:xfrm>
            <a:off x="609600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8B982-E7F5-2D4B-AB71-1EEC0469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0" y="558800"/>
            <a:ext cx="977900" cy="2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bject 5"/>
          <p:cNvSpPr txBox="1">
            <a:spLocks/>
          </p:cNvSpPr>
          <p:nvPr/>
        </p:nvSpPr>
        <p:spPr>
          <a:xfrm>
            <a:off x="601741" y="836634"/>
            <a:ext cx="5631268" cy="976879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55E1178-E20B-B143-9B8A-A532F9096D10}"/>
              </a:ext>
            </a:extLst>
          </p:cNvPr>
          <p:cNvSpPr txBox="1">
            <a:spLocks/>
          </p:cNvSpPr>
          <p:nvPr/>
        </p:nvSpPr>
        <p:spPr>
          <a:xfrm>
            <a:off x="601741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86876D9-883E-BF46-BB8F-B0EB02FA27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7" b="37673"/>
          <a:stretch/>
        </p:blipFill>
        <p:spPr>
          <a:xfrm>
            <a:off x="0" y="0"/>
            <a:ext cx="12192000" cy="6858000"/>
          </a:xfr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6D44A419-9F8A-C54E-94D3-7010BBC5AD3F}"/>
              </a:ext>
            </a:extLst>
          </p:cNvPr>
          <p:cNvSpPr txBox="1">
            <a:spLocks/>
          </p:cNvSpPr>
          <p:nvPr/>
        </p:nvSpPr>
        <p:spPr>
          <a:xfrm>
            <a:off x="601741" y="836634"/>
            <a:ext cx="7130318" cy="3022672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21945" indent="2310">
              <a:spcBef>
                <a:spcPts val="55"/>
              </a:spcBef>
            </a:pPr>
            <a:r>
              <a:rPr lang="en-US" sz="7003" b="1" spc="-150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Selling CI/CD</a:t>
            </a:r>
          </a:p>
          <a:p>
            <a:pPr marL="7700" marR="21945" indent="2310">
              <a:spcBef>
                <a:spcPts val="55"/>
              </a:spcBef>
            </a:pPr>
            <a:r>
              <a:rPr lang="en-US" sz="7003" b="1" spc="-150" dirty="0" err="1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UdaPeople</a:t>
            </a:r>
            <a:endParaRPr lang="en-US" sz="7003" b="1" spc="-150" dirty="0">
              <a:latin typeface="Slalom Sans Bold" pitchFamily="2" charset="0"/>
              <a:cs typeface="Slalom Sans 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8B982-E7F5-2D4B-AB71-1EEC0469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0" y="558800"/>
            <a:ext cx="977900" cy="2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9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>
            <a:extLst>
              <a:ext uri="{FF2B5EF4-FFF2-40B4-BE49-F238E27FC236}">
                <a16:creationId xmlns:a16="http://schemas.microsoft.com/office/drawing/2014/main" id="{47D68F01-E0EE-F341-AF9C-4FF458F134CD}"/>
              </a:ext>
            </a:extLst>
          </p:cNvPr>
          <p:cNvSpPr txBox="1"/>
          <p:nvPr/>
        </p:nvSpPr>
        <p:spPr>
          <a:xfrm>
            <a:off x="601741" y="3372180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STRATEGY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937578"/>
            <a:ext cx="8343477" cy="185500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5390">
              <a:lnSpc>
                <a:spcPct val="100000"/>
              </a:lnSpc>
              <a:spcBef>
                <a:spcPts val="58"/>
              </a:spcBef>
            </a:pPr>
            <a:r>
              <a:rPr lang="en-US" sz="4002" spc="-150" dirty="0">
                <a:solidFill>
                  <a:srgbClr val="09091C"/>
                </a:solidFill>
              </a:rPr>
              <a:t>Slalom is a modern consulting  firm focused on </a:t>
            </a:r>
            <a:r>
              <a:rPr lang="en-US" sz="4002" spc="-150" dirty="0">
                <a:solidFill>
                  <a:srgbClr val="0C62FB"/>
                </a:solidFill>
              </a:rPr>
              <a:t>strategy,  technology, and business transformation.</a:t>
            </a:r>
            <a:endParaRPr lang="en-US" sz="4002" spc="-150" dirty="0"/>
          </a:p>
        </p:txBody>
      </p:sp>
      <p:sp>
        <p:nvSpPr>
          <p:cNvPr id="6" name="object 3"/>
          <p:cNvSpPr/>
          <p:nvPr/>
        </p:nvSpPr>
        <p:spPr>
          <a:xfrm>
            <a:off x="609441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8" name="object 5"/>
          <p:cNvSpPr/>
          <p:nvPr/>
        </p:nvSpPr>
        <p:spPr>
          <a:xfrm>
            <a:off x="4340152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10" name="object 7"/>
          <p:cNvSpPr/>
          <p:nvPr/>
        </p:nvSpPr>
        <p:spPr>
          <a:xfrm>
            <a:off x="8070863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12" name="object 9"/>
          <p:cNvSpPr txBox="1"/>
          <p:nvPr/>
        </p:nvSpPr>
        <p:spPr>
          <a:xfrm>
            <a:off x="601741" y="3861631"/>
            <a:ext cx="3280511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Redefine what’s possible</a:t>
            </a:r>
            <a:endParaRPr lang="en-US" sz="2000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09091C"/>
                </a:solidFill>
                <a:latin typeface="Slalom Sans Light" pitchFamily="2" charset="77"/>
                <a:cs typeface="SlalomSans-Light"/>
              </a:rPr>
              <a:t>Go beyond the expected. We help you move confidently through ambiguity and risk, focus on your customer needs, and deliver sustainable business value.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4332453" y="3861630"/>
            <a:ext cx="3355199" cy="1823289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We analyze, architect, </a:t>
            </a:r>
            <a:b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</a:br>
            <a: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and co-create</a:t>
            </a:r>
            <a:endParaRPr lang="en-US" sz="2000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09091C"/>
                </a:solidFill>
                <a:latin typeface="Slalom Sans Light" pitchFamily="2" charset="77"/>
              </a:rPr>
              <a:t>Learn from your data, create incredible digital experiences, or make the most of new tech. We blend design, engineering, and analytics expertise to help you build the future</a:t>
            </a:r>
            <a:r>
              <a:rPr lang="en-US" sz="1200" dirty="0">
                <a:solidFill>
                  <a:srgbClr val="09091C"/>
                </a:solidFill>
                <a:latin typeface="Slalom Sans Light" pitchFamily="2" charset="77"/>
                <a:cs typeface="SlalomSans-Light"/>
              </a:rPr>
              <a:t>.</a:t>
            </a:r>
          </a:p>
        </p:txBody>
      </p:sp>
      <p:sp>
        <p:nvSpPr>
          <p:cNvPr id="14" name="object 11"/>
          <p:cNvSpPr txBox="1"/>
          <p:nvPr/>
        </p:nvSpPr>
        <p:spPr>
          <a:xfrm>
            <a:off x="8063164" y="3861631"/>
            <a:ext cx="3360204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Enact lasting change</a:t>
            </a:r>
            <a:endParaRPr lang="en-US" sz="2000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09091C"/>
                </a:solidFill>
                <a:latin typeface="Slalom Sans Light" pitchFamily="2" charset="77"/>
                <a:cs typeface="SlalomSans-Light"/>
              </a:rPr>
              <a:t>New technologies. Shifting customers. Industry disruption. Business moves fast, and we specialize in working through change with you.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E4A65CF3-BD81-6040-B1C4-4824FEBA283D}"/>
              </a:ext>
            </a:extLst>
          </p:cNvPr>
          <p:cNvSpPr txBox="1"/>
          <p:nvPr/>
        </p:nvSpPr>
        <p:spPr>
          <a:xfrm>
            <a:off x="4332452" y="3372180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TECHNOLOGY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184AFE0D-1721-7D40-94EA-CF0227FFE299}"/>
              </a:ext>
            </a:extLst>
          </p:cNvPr>
          <p:cNvSpPr txBox="1"/>
          <p:nvPr/>
        </p:nvSpPr>
        <p:spPr>
          <a:xfrm>
            <a:off x="8063163" y="3372218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TRANSFORMATION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6A419353-FD4A-CE4A-94D3-AA3F9AD3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98578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601742" y="937578"/>
            <a:ext cx="8393172" cy="185500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5390">
              <a:lnSpc>
                <a:spcPct val="100000"/>
              </a:lnSpc>
              <a:spcBef>
                <a:spcPts val="58"/>
              </a:spcBef>
            </a:pPr>
            <a:r>
              <a:rPr lang="en-US" sz="4002" spc="-150" dirty="0">
                <a:solidFill>
                  <a:schemeClr val="bg1"/>
                </a:solidFill>
              </a:rPr>
              <a:t>Slalom is a modern consulting  firm focused on </a:t>
            </a:r>
            <a:r>
              <a:rPr lang="en-US" sz="4002" spc="-150" dirty="0">
                <a:solidFill>
                  <a:srgbClr val="1BE1F2"/>
                </a:solidFill>
              </a:rPr>
              <a:t>strategy,  technology, and business transformation.</a:t>
            </a:r>
            <a:endParaRPr lang="en-US" sz="4002" spc="-150" dirty="0"/>
          </a:p>
        </p:txBody>
      </p:sp>
      <p:sp>
        <p:nvSpPr>
          <p:cNvPr id="6" name="object 4"/>
          <p:cNvSpPr/>
          <p:nvPr/>
        </p:nvSpPr>
        <p:spPr>
          <a:xfrm>
            <a:off x="609441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7" name="object 6"/>
          <p:cNvSpPr/>
          <p:nvPr/>
        </p:nvSpPr>
        <p:spPr>
          <a:xfrm>
            <a:off x="4340152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8" name="object 8"/>
          <p:cNvSpPr/>
          <p:nvPr/>
        </p:nvSpPr>
        <p:spPr>
          <a:xfrm>
            <a:off x="8070863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9" name="object 10"/>
          <p:cNvSpPr txBox="1"/>
          <p:nvPr/>
        </p:nvSpPr>
        <p:spPr>
          <a:xfrm>
            <a:off x="601741" y="3861631"/>
            <a:ext cx="3448367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sz="2001" b="1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Redefine what’s possible</a:t>
            </a:r>
            <a:endParaRPr sz="2001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Go beyond the expected. We help you move  confidently through ambiguity and risk,  focus on your customer needs, and deliver  lasting business value.</a:t>
            </a:r>
            <a:endParaRPr lang="en-US" sz="12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332452" y="3861631"/>
            <a:ext cx="3422188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algn="just">
              <a:spcBef>
                <a:spcPts val="58"/>
              </a:spcBef>
            </a:pPr>
            <a:r>
              <a:rPr sz="2001" b="1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Build the future</a:t>
            </a:r>
            <a:endParaRPr sz="2001" b="1" dirty="0">
              <a:latin typeface="Slalom Sans Bold" pitchFamily="2" charset="0"/>
              <a:cs typeface="Slalom Sans Bold"/>
            </a:endParaRPr>
          </a:p>
          <a:p>
            <a:pPr marL="7700" marR="329175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Learn from your data, create incredible  digital experiences, and make the most  of new technology through our design,</a:t>
            </a:r>
            <a:r>
              <a:rPr lang="en-US" sz="1200" dirty="0">
                <a:latin typeface="Slalom Sans Light" pitchFamily="2" charset="77"/>
                <a:cs typeface="SlalomSans-Light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engineering, analytics, and cloud expertise.</a:t>
            </a:r>
            <a:endParaRPr lang="en-US" sz="12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8063164" y="3861631"/>
            <a:ext cx="3516510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lang="en-US" sz="2001" b="1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Enact lasting change</a:t>
            </a:r>
            <a:endParaRPr sz="2001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New technologies. </a:t>
            </a:r>
            <a:r>
              <a:rPr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Shifting </a:t>
            </a: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customers.  Industry disruption. We can help you  redefine the way your company does  business now and </a:t>
            </a:r>
            <a:r>
              <a:rPr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into </a:t>
            </a: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the future.</a:t>
            </a:r>
            <a:endParaRPr lang="en-US" sz="12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9FC77220-E7F3-2B4B-8A26-181D9FECCFDA}"/>
              </a:ext>
            </a:extLst>
          </p:cNvPr>
          <p:cNvSpPr txBox="1"/>
          <p:nvPr/>
        </p:nvSpPr>
        <p:spPr>
          <a:xfrm>
            <a:off x="601741" y="3372180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chemeClr val="bg1"/>
                </a:solidFill>
                <a:latin typeface="Slalom Sans Bold"/>
                <a:cs typeface="Slalom Sans Bold"/>
              </a:rPr>
              <a:t>STRATEGY</a:t>
            </a:r>
            <a:endParaRPr sz="1000" spc="200">
              <a:solidFill>
                <a:schemeClr val="bg1"/>
              </a:solidFill>
              <a:latin typeface="Slalom Sans"/>
              <a:cs typeface="Slalom San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257F273A-B7C4-2248-8E74-805F06920798}"/>
              </a:ext>
            </a:extLst>
          </p:cNvPr>
          <p:cNvSpPr txBox="1"/>
          <p:nvPr/>
        </p:nvSpPr>
        <p:spPr>
          <a:xfrm>
            <a:off x="4332452" y="3372180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chemeClr val="bg1"/>
                </a:solidFill>
                <a:latin typeface="Slalom Sans Bold"/>
                <a:cs typeface="Slalom Sans Bold"/>
              </a:rPr>
              <a:t>TECHNOLOGY</a:t>
            </a:r>
            <a:endParaRPr sz="1000" spc="200">
              <a:solidFill>
                <a:schemeClr val="bg1"/>
              </a:solidFill>
              <a:latin typeface="Slalom Sans"/>
              <a:cs typeface="Slalom Sans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6FF77B00-F2A9-8D4A-8E78-98280AB4A225}"/>
              </a:ext>
            </a:extLst>
          </p:cNvPr>
          <p:cNvSpPr txBox="1"/>
          <p:nvPr/>
        </p:nvSpPr>
        <p:spPr>
          <a:xfrm>
            <a:off x="8063163" y="3372218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chemeClr val="bg1"/>
                </a:solidFill>
                <a:latin typeface="Slalom Sans Bold"/>
                <a:cs typeface="Slalom Sans Bold"/>
              </a:rPr>
              <a:t>TRANSFORMATION</a:t>
            </a:r>
            <a:endParaRPr sz="1000" spc="200">
              <a:solidFill>
                <a:schemeClr val="bg1"/>
              </a:solidFill>
              <a:latin typeface="Slalom Sans"/>
              <a:cs typeface="Slalom Sans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CB0A3449-9B80-C44B-89D6-306D7CB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82845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6261161-0A24-3341-A04B-6A59FFBB06D7}"/>
              </a:ext>
            </a:extLst>
          </p:cNvPr>
          <p:cNvSpPr txBox="1"/>
          <p:nvPr/>
        </p:nvSpPr>
        <p:spPr>
          <a:xfrm>
            <a:off x="4332452" y="4403783"/>
            <a:ext cx="1761960" cy="1519402"/>
          </a:xfrm>
          <a:prstGeom prst="rect">
            <a:avLst/>
          </a:prstGeom>
        </p:spPr>
        <p:txBody>
          <a:bodyPr vert="horz" wrap="square" lIns="0" tIns="74688" rIns="0" bIns="0" rtlCol="0" anchor="t">
            <a:noAutofit/>
          </a:bodyPr>
          <a:lstStyle/>
          <a:p>
            <a:pPr marL="7620" algn="just">
              <a:spcBef>
                <a:spcPts val="588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NORTH AMERICA</a:t>
            </a: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latin typeface="Slalom Sans"/>
              <a:cs typeface="Slalom Sans"/>
            </a:endParaRPr>
          </a:p>
          <a:p>
            <a:pPr marL="762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Canada</a:t>
            </a:r>
            <a:endParaRPr lang="en-US" b="1" dirty="0">
              <a:latin typeface="Slalom Sans Bold" pitchFamily="2" charset="0"/>
              <a:cs typeface="Slalom Sans Bold"/>
            </a:endParaRP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50" dirty="0">
                <a:solidFill>
                  <a:srgbClr val="151527"/>
                </a:solidFill>
                <a:latin typeface="Slalom Sans Light" pitchFamily="2" charset="77"/>
              </a:rPr>
              <a:t>Montréal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Toronto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Vancouver</a:t>
            </a:r>
            <a:endParaRPr lang="en-US" sz="109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E17756B-0461-5545-9467-F56868772B4A}"/>
              </a:ext>
            </a:extLst>
          </p:cNvPr>
          <p:cNvSpPr txBox="1"/>
          <p:nvPr/>
        </p:nvSpPr>
        <p:spPr>
          <a:xfrm>
            <a:off x="6188303" y="1688554"/>
            <a:ext cx="1761960" cy="2459916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East Bay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Fort Worth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Hartford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Houston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Los Angeles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Minneapolis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New York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New Jersey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endParaRPr lang="en-US" dirty="0">
              <a:solidFill>
                <a:srgbClr val="151527"/>
              </a:solidFill>
              <a:latin typeface="Slalom Sans Light" pitchFamily="2" charset="77"/>
              <a:cs typeface="SlalomSans-Ligh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E07E6E7-111E-D34C-808A-00324471632B}"/>
              </a:ext>
            </a:extLst>
          </p:cNvPr>
          <p:cNvSpPr txBox="1"/>
          <p:nvPr/>
        </p:nvSpPr>
        <p:spPr>
          <a:xfrm>
            <a:off x="4332452" y="978855"/>
            <a:ext cx="1761960" cy="3175882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 algn="just">
              <a:spcBef>
                <a:spcPts val="588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NORTH AMERICA</a:t>
            </a: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lang="en-US" sz="940" dirty="0"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United States</a:t>
            </a:r>
            <a:endParaRPr lang="en-US" b="1" dirty="0"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Atlanta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Austin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Boston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Charlotte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Chicago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Columbus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Dallas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Denver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Detroit</a:t>
            </a:r>
            <a:endParaRPr lang="en-US" sz="109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8" name="object 9"/>
          <p:cNvSpPr txBox="1">
            <a:spLocks/>
          </p:cNvSpPr>
          <p:nvPr/>
        </p:nvSpPr>
        <p:spPr>
          <a:xfrm>
            <a:off x="601742" y="962815"/>
            <a:ext cx="2593404" cy="2038712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000"/>
              </a:lnSpc>
              <a:spcBef>
                <a:spcPts val="58"/>
              </a:spcBef>
            </a:pPr>
            <a:r>
              <a:rPr lang="en-US" sz="3300" spc="0" dirty="0">
                <a:solidFill>
                  <a:srgbClr val="0C62FB"/>
                </a:solidFill>
              </a:rPr>
              <a:t>Personal  connection  </a:t>
            </a:r>
            <a:r>
              <a:rPr lang="en-US" sz="3300" spc="0" dirty="0">
                <a:solidFill>
                  <a:srgbClr val="09091C"/>
                </a:solidFill>
              </a:rPr>
              <a:t>at global  scale</a:t>
            </a:r>
            <a:endParaRPr lang="en-US" sz="3300" spc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9CA583D-ADC3-0E40-832E-53E1AC2A39C7}"/>
              </a:ext>
            </a:extLst>
          </p:cNvPr>
          <p:cNvSpPr txBox="1"/>
          <p:nvPr/>
        </p:nvSpPr>
        <p:spPr>
          <a:xfrm>
            <a:off x="8058956" y="1688555"/>
            <a:ext cx="1761960" cy="2180609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Orange County 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Philadelphia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Phoenix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Portland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Salt Lake City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San Diego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San Francisco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Seattle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95E1823-AED5-E14F-8B52-E84C48B7371A}"/>
              </a:ext>
            </a:extLst>
          </p:cNvPr>
          <p:cNvSpPr txBox="1"/>
          <p:nvPr/>
        </p:nvSpPr>
        <p:spPr>
          <a:xfrm>
            <a:off x="9929610" y="1688554"/>
            <a:ext cx="1761960" cy="1561465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Silicon Valley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South Florida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St. Louis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Washington DC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Westchester/</a:t>
            </a:r>
          </a:p>
          <a:p>
            <a:pPr marL="7700">
              <a:lnSpc>
                <a:spcPct val="5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Southern CT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576329A-3888-2F40-A18A-6FEFF40D08CA}"/>
              </a:ext>
            </a:extLst>
          </p:cNvPr>
          <p:cNvSpPr txBox="1"/>
          <p:nvPr/>
        </p:nvSpPr>
        <p:spPr>
          <a:xfrm>
            <a:off x="6216183" y="4403783"/>
            <a:ext cx="1761960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ASIA PACIFIC</a:t>
            </a: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Australia</a:t>
            </a:r>
            <a:endParaRPr b="1" dirty="0"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Melbourne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Sydney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F7AAF490-3E17-E74C-BCFD-D62FC1A69DC8}"/>
              </a:ext>
            </a:extLst>
          </p:cNvPr>
          <p:cNvSpPr txBox="1"/>
          <p:nvPr/>
        </p:nvSpPr>
        <p:spPr>
          <a:xfrm>
            <a:off x="9929610" y="4403783"/>
            <a:ext cx="2008566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EUROPE</a:t>
            </a: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United Kingdom</a:t>
            </a:r>
            <a:endParaRPr b="1" dirty="0"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London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Manchester</a:t>
            </a:r>
            <a:endParaRPr sz="109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ACF762-090D-764B-98E7-4F13D0736B16}"/>
              </a:ext>
            </a:extLst>
          </p:cNvPr>
          <p:cNvSpPr/>
          <p:nvPr/>
        </p:nvSpPr>
        <p:spPr>
          <a:xfrm>
            <a:off x="4168700" y="1819174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A07F06-A47F-7948-BC74-9F5DACDF9B36}"/>
              </a:ext>
            </a:extLst>
          </p:cNvPr>
          <p:cNvSpPr/>
          <p:nvPr/>
        </p:nvSpPr>
        <p:spPr>
          <a:xfrm>
            <a:off x="7900607" y="3752249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8DDC87-869D-4648-8B61-1610733EF5AF}"/>
              </a:ext>
            </a:extLst>
          </p:cNvPr>
          <p:cNvSpPr/>
          <p:nvPr/>
        </p:nvSpPr>
        <p:spPr>
          <a:xfrm>
            <a:off x="4168700" y="2645813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C12908-7FE5-9044-A99E-0B44B9203C23}"/>
              </a:ext>
            </a:extLst>
          </p:cNvPr>
          <p:cNvSpPr/>
          <p:nvPr/>
        </p:nvSpPr>
        <p:spPr>
          <a:xfrm>
            <a:off x="4168700" y="2918512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4B39BA-9ECB-3F41-A96E-4482A764F23B}"/>
              </a:ext>
            </a:extLst>
          </p:cNvPr>
          <p:cNvSpPr/>
          <p:nvPr/>
        </p:nvSpPr>
        <p:spPr>
          <a:xfrm>
            <a:off x="4168700" y="3752249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4BE55F-6EF9-A54C-8FF0-E89FD0D81469}"/>
              </a:ext>
            </a:extLst>
          </p:cNvPr>
          <p:cNvSpPr/>
          <p:nvPr/>
        </p:nvSpPr>
        <p:spPr>
          <a:xfrm>
            <a:off x="4168700" y="2373114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D1CD53-2FBB-F449-A0DA-FCB1540FAAFA}"/>
              </a:ext>
            </a:extLst>
          </p:cNvPr>
          <p:cNvSpPr/>
          <p:nvPr/>
        </p:nvSpPr>
        <p:spPr>
          <a:xfrm>
            <a:off x="6041473" y="2645813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C23337-611E-FA4A-B970-4812276EC60D}"/>
              </a:ext>
            </a:extLst>
          </p:cNvPr>
          <p:cNvSpPr/>
          <p:nvPr/>
        </p:nvSpPr>
        <p:spPr>
          <a:xfrm>
            <a:off x="4168700" y="5785291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7402B8-FF03-4C47-991E-F663829F4381}"/>
              </a:ext>
            </a:extLst>
          </p:cNvPr>
          <p:cNvSpPr/>
          <p:nvPr/>
        </p:nvSpPr>
        <p:spPr>
          <a:xfrm>
            <a:off x="6041473" y="5242122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26611-D677-C640-8A61-FA48455DC3D2}"/>
              </a:ext>
            </a:extLst>
          </p:cNvPr>
          <p:cNvSpPr/>
          <p:nvPr/>
        </p:nvSpPr>
        <p:spPr>
          <a:xfrm>
            <a:off x="4168700" y="5519303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DB4C4-1F69-8944-BC63-D71BAA3A9D06}"/>
              </a:ext>
            </a:extLst>
          </p:cNvPr>
          <p:cNvSpPr/>
          <p:nvPr/>
        </p:nvSpPr>
        <p:spPr>
          <a:xfrm>
            <a:off x="9820916" y="5242122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702CA5-FD80-1747-9C1A-7A223C3D4B9D}"/>
              </a:ext>
            </a:extLst>
          </p:cNvPr>
          <p:cNvGrpSpPr/>
          <p:nvPr/>
        </p:nvGrpSpPr>
        <p:grpSpPr>
          <a:xfrm>
            <a:off x="10944571" y="6024620"/>
            <a:ext cx="746999" cy="175433"/>
            <a:chOff x="7891630" y="6197007"/>
            <a:chExt cx="746999" cy="17543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6A472D-4E05-B244-82FD-C6224375D8C3}"/>
                </a:ext>
              </a:extLst>
            </p:cNvPr>
            <p:cNvSpPr/>
            <p:nvPr/>
          </p:nvSpPr>
          <p:spPr>
            <a:xfrm>
              <a:off x="7900607" y="6258255"/>
              <a:ext cx="52939" cy="529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91440" rtlCol="0" anchor="t"/>
            <a:lstStyle/>
            <a:p>
              <a:pPr algn="ctr"/>
              <a:endParaRPr lang="en-US" err="1">
                <a:solidFill>
                  <a:schemeClr val="accent2"/>
                </a:solidFill>
                <a:latin typeface="Slalom Sans Light" panose="00000400000000000000" pitchFamily="50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113AC4-F0DC-0348-A8F0-E1A887116B63}"/>
                </a:ext>
              </a:extLst>
            </p:cNvPr>
            <p:cNvSpPr/>
            <p:nvPr/>
          </p:nvSpPr>
          <p:spPr>
            <a:xfrm>
              <a:off x="7891630" y="6197007"/>
              <a:ext cx="746999" cy="175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700" algn="just">
                <a:lnSpc>
                  <a:spcPct val="90000"/>
                </a:lnSpc>
                <a:spcBef>
                  <a:spcPts val="997"/>
                </a:spcBef>
              </a:pPr>
              <a:r>
                <a:rPr lang="en-US" sz="600" spc="15" dirty="0">
                  <a:solidFill>
                    <a:schemeClr val="tx2"/>
                  </a:solidFill>
                  <a:latin typeface="Slalom Sans" pitchFamily="2" charset="0"/>
                  <a:cs typeface="SlalomSans-Light"/>
                </a:rPr>
                <a:t>=  Build Center</a:t>
              </a:r>
              <a:endParaRPr lang="en-US" sz="600" dirty="0">
                <a:solidFill>
                  <a:schemeClr val="tx2"/>
                </a:solidFill>
                <a:latin typeface="Slalom Sans" pitchFamily="2" charset="0"/>
                <a:cs typeface="SlalomSans-Light"/>
              </a:endParaRPr>
            </a:p>
          </p:txBody>
        </p:sp>
      </p:grpSp>
      <p:sp>
        <p:nvSpPr>
          <p:cNvPr id="28" name="object 2">
            <a:extLst>
              <a:ext uri="{FF2B5EF4-FFF2-40B4-BE49-F238E27FC236}">
                <a16:creationId xmlns:a16="http://schemas.microsoft.com/office/drawing/2014/main" id="{5775755D-565C-8C4A-8B7C-B9A421F7F893}"/>
              </a:ext>
            </a:extLst>
          </p:cNvPr>
          <p:cNvSpPr txBox="1"/>
          <p:nvPr/>
        </p:nvSpPr>
        <p:spPr>
          <a:xfrm>
            <a:off x="8085425" y="4403783"/>
            <a:ext cx="1761960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Japan</a:t>
            </a:r>
            <a:endParaRPr b="1" dirty="0"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Tokyo</a:t>
            </a: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484FB50A-D3D6-E841-9A96-2801A631B248}"/>
              </a:ext>
            </a:extLst>
          </p:cNvPr>
          <p:cNvSpPr/>
          <p:nvPr/>
        </p:nvSpPr>
        <p:spPr>
          <a:xfrm>
            <a:off x="4305300" y="1291587"/>
            <a:ext cx="7239377" cy="0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59A7C0E2-661F-D849-B190-008CF7475B5F}"/>
              </a:ext>
            </a:extLst>
          </p:cNvPr>
          <p:cNvSpPr/>
          <p:nvPr/>
        </p:nvSpPr>
        <p:spPr>
          <a:xfrm>
            <a:off x="4305301" y="4715268"/>
            <a:ext cx="1489444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B560BEED-0072-3043-BACD-1DB88C5086AE}"/>
              </a:ext>
            </a:extLst>
          </p:cNvPr>
          <p:cNvSpPr/>
          <p:nvPr/>
        </p:nvSpPr>
        <p:spPr>
          <a:xfrm>
            <a:off x="6205225" y="4715268"/>
            <a:ext cx="2956959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4390E261-E83A-5D4B-94F5-23D7D92CBAE0}"/>
              </a:ext>
            </a:extLst>
          </p:cNvPr>
          <p:cNvSpPr/>
          <p:nvPr/>
        </p:nvSpPr>
        <p:spPr>
          <a:xfrm>
            <a:off x="9940557" y="4715268"/>
            <a:ext cx="1751014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A95B277C-55BB-E641-BAB3-0B007048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79566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A2839347-A3F4-CD4B-B86B-B3A30CDC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194"/>
            <a:ext cx="2971800" cy="365125"/>
          </a:xfrm>
        </p:spPr>
        <p:txBody>
          <a:bodyPr/>
          <a:lstStyle/>
          <a:p>
            <a:fld id="{D89D76C3-A5A9-4168-BE2E-6A3D1757D92E}" type="slidenum">
              <a:rPr lang="en-GB" smtClean="0">
                <a:solidFill>
                  <a:schemeClr val="bg1"/>
                </a:solidFill>
              </a:rPr>
              <a:pPr/>
              <a:t>7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6B8FCFAE-325C-434A-8CB7-9505DC42B178}"/>
              </a:ext>
            </a:extLst>
          </p:cNvPr>
          <p:cNvSpPr txBox="1"/>
          <p:nvPr/>
        </p:nvSpPr>
        <p:spPr>
          <a:xfrm>
            <a:off x="4332452" y="4403783"/>
            <a:ext cx="1761960" cy="1519402"/>
          </a:xfrm>
          <a:prstGeom prst="rect">
            <a:avLst/>
          </a:prstGeom>
        </p:spPr>
        <p:txBody>
          <a:bodyPr vert="horz" wrap="square" lIns="0" tIns="74688" rIns="0" bIns="0" rtlCol="0" anchor="t">
            <a:noAutofit/>
          </a:bodyPr>
          <a:lstStyle/>
          <a:p>
            <a:pPr marL="7620" algn="just">
              <a:spcBef>
                <a:spcPts val="588"/>
              </a:spcBef>
            </a:pPr>
            <a:r>
              <a:rPr lang="en-US" sz="1000" b="1" spc="200" dirty="0">
                <a:solidFill>
                  <a:schemeClr val="bg1"/>
                </a:solidFill>
                <a:latin typeface="Slalom Sans Bold"/>
                <a:cs typeface="Slalom Sans Bold"/>
              </a:rPr>
              <a:t>NORTH AMERICA</a:t>
            </a: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62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Canada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50" dirty="0">
                <a:solidFill>
                  <a:schemeClr val="bg1"/>
                </a:solidFill>
                <a:latin typeface="Slalom Sans Light" pitchFamily="2" charset="77"/>
              </a:rPr>
              <a:t>Montréal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Toronto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Vancouver</a:t>
            </a: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83C53281-9FB5-754C-999B-36D47F845782}"/>
              </a:ext>
            </a:extLst>
          </p:cNvPr>
          <p:cNvSpPr txBox="1"/>
          <p:nvPr/>
        </p:nvSpPr>
        <p:spPr>
          <a:xfrm>
            <a:off x="6188303" y="1688554"/>
            <a:ext cx="1761960" cy="2459916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East Bay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Fort Worth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Hartford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Houston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Los Angeles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Minneapolis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New York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New Jersey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endParaRPr lang="en-US" dirty="0">
              <a:solidFill>
                <a:schemeClr val="bg1"/>
              </a:solidFill>
              <a:latin typeface="Slalom Sans Light" pitchFamily="2" charset="77"/>
              <a:cs typeface="SlalomSans-Light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7D1D7BD-D95A-4F4D-954E-C329B6B36863}"/>
              </a:ext>
            </a:extLst>
          </p:cNvPr>
          <p:cNvSpPr txBox="1"/>
          <p:nvPr/>
        </p:nvSpPr>
        <p:spPr>
          <a:xfrm>
            <a:off x="4332452" y="978855"/>
            <a:ext cx="1761960" cy="3175882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 algn="just">
              <a:spcBef>
                <a:spcPts val="588"/>
              </a:spcBef>
            </a:pPr>
            <a:r>
              <a:rPr lang="en-US" sz="1000" b="1" spc="200" dirty="0">
                <a:solidFill>
                  <a:schemeClr val="bg1"/>
                </a:solidFill>
                <a:latin typeface="Slalom Sans Bold"/>
                <a:cs typeface="Slalom Sans Bold"/>
              </a:rPr>
              <a:t>NORTH AMERICA</a:t>
            </a: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lang="en-US"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United States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Atlanta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Austin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Boston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Charlotte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Chicago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Columbus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Dallas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Denver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Detroit</a:t>
            </a: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9168EF0C-93AE-4347-8FEE-2452C093EEA6}"/>
              </a:ext>
            </a:extLst>
          </p:cNvPr>
          <p:cNvSpPr txBox="1">
            <a:spLocks/>
          </p:cNvSpPr>
          <p:nvPr/>
        </p:nvSpPr>
        <p:spPr>
          <a:xfrm>
            <a:off x="601742" y="962815"/>
            <a:ext cx="2593404" cy="2038712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000"/>
              </a:lnSpc>
              <a:spcBef>
                <a:spcPts val="58"/>
              </a:spcBef>
            </a:pPr>
            <a:r>
              <a:rPr lang="en-US" sz="3300" spc="0">
                <a:solidFill>
                  <a:schemeClr val="accent6"/>
                </a:solidFill>
              </a:rPr>
              <a:t>Personal  connection  </a:t>
            </a:r>
            <a:r>
              <a:rPr lang="en-US" sz="3300" spc="0">
                <a:solidFill>
                  <a:schemeClr val="bg1"/>
                </a:solidFill>
              </a:rPr>
              <a:t>at global  scale</a:t>
            </a: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9FF4CF3C-C3E2-F24A-9596-F6F291DA9204}"/>
              </a:ext>
            </a:extLst>
          </p:cNvPr>
          <p:cNvSpPr txBox="1"/>
          <p:nvPr/>
        </p:nvSpPr>
        <p:spPr>
          <a:xfrm>
            <a:off x="8058956" y="1688555"/>
            <a:ext cx="1761960" cy="2180609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Orange County 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Philadelphia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Phoenix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Portland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Salt Lake City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San Diego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San Francisco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Seattle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E410BDA3-D094-1048-A0B3-B3A8DE7D5838}"/>
              </a:ext>
            </a:extLst>
          </p:cNvPr>
          <p:cNvSpPr txBox="1"/>
          <p:nvPr/>
        </p:nvSpPr>
        <p:spPr>
          <a:xfrm>
            <a:off x="9929610" y="1688554"/>
            <a:ext cx="1761960" cy="1561465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Silicon Valley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South Florida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St. Louis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Washington DC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Westchester/</a:t>
            </a:r>
          </a:p>
          <a:p>
            <a:pPr marL="7700">
              <a:lnSpc>
                <a:spcPct val="5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Southern CT</a:t>
            </a: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05B41C8F-07EF-A84A-8A91-B25D9EDD9FC0}"/>
              </a:ext>
            </a:extLst>
          </p:cNvPr>
          <p:cNvSpPr txBox="1"/>
          <p:nvPr/>
        </p:nvSpPr>
        <p:spPr>
          <a:xfrm>
            <a:off x="9929610" y="4403783"/>
            <a:ext cx="2008566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r>
              <a:rPr lang="en-US" sz="1000" b="1" spc="200" dirty="0">
                <a:solidFill>
                  <a:schemeClr val="bg1"/>
                </a:solidFill>
                <a:latin typeface="Slalom Sans Bold"/>
                <a:cs typeface="Slalom Sans Bold"/>
              </a:rPr>
              <a:t>EUROPE</a:t>
            </a: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United Kingdom</a:t>
            </a:r>
            <a:endParaRPr b="1" dirty="0">
              <a:solidFill>
                <a:schemeClr val="bg1"/>
              </a:solidFill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London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Manchester</a:t>
            </a:r>
            <a:endParaRPr sz="1090" dirty="0">
              <a:solidFill>
                <a:schemeClr val="bg1"/>
              </a:solidFill>
              <a:latin typeface="Slalom Sans Light" pitchFamily="2" charset="77"/>
              <a:cs typeface="SlalomSans-Ligh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85B807-43D8-8448-9742-00FD1E60E1FB}"/>
              </a:ext>
            </a:extLst>
          </p:cNvPr>
          <p:cNvSpPr/>
          <p:nvPr/>
        </p:nvSpPr>
        <p:spPr>
          <a:xfrm>
            <a:off x="4168700" y="1819174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C9397D-34E7-ED45-98A1-849CBDE6EA26}"/>
              </a:ext>
            </a:extLst>
          </p:cNvPr>
          <p:cNvSpPr/>
          <p:nvPr/>
        </p:nvSpPr>
        <p:spPr>
          <a:xfrm>
            <a:off x="7900607" y="3752249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CF2652-0E5B-0846-830C-2607A48CA405}"/>
              </a:ext>
            </a:extLst>
          </p:cNvPr>
          <p:cNvSpPr/>
          <p:nvPr/>
        </p:nvSpPr>
        <p:spPr>
          <a:xfrm>
            <a:off x="4168700" y="2645813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FC9C70-3B65-FA4B-9DCE-D807BF7E30F7}"/>
              </a:ext>
            </a:extLst>
          </p:cNvPr>
          <p:cNvSpPr/>
          <p:nvPr/>
        </p:nvSpPr>
        <p:spPr>
          <a:xfrm>
            <a:off x="4168700" y="2918512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1CAAE5-F285-B347-8D58-EFB4F93846A7}"/>
              </a:ext>
            </a:extLst>
          </p:cNvPr>
          <p:cNvSpPr/>
          <p:nvPr/>
        </p:nvSpPr>
        <p:spPr>
          <a:xfrm>
            <a:off x="4168700" y="3752249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F28582A-5DCA-4542-80C2-6B5E641E77F7}"/>
              </a:ext>
            </a:extLst>
          </p:cNvPr>
          <p:cNvSpPr/>
          <p:nvPr/>
        </p:nvSpPr>
        <p:spPr>
          <a:xfrm>
            <a:off x="4168700" y="2373114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1DC3EE-D402-BA46-B52D-C15E40522052}"/>
              </a:ext>
            </a:extLst>
          </p:cNvPr>
          <p:cNvSpPr/>
          <p:nvPr/>
        </p:nvSpPr>
        <p:spPr>
          <a:xfrm>
            <a:off x="6041473" y="2645813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975DDB-28B5-2D4C-8456-B539A15D5A36}"/>
              </a:ext>
            </a:extLst>
          </p:cNvPr>
          <p:cNvSpPr/>
          <p:nvPr/>
        </p:nvSpPr>
        <p:spPr>
          <a:xfrm>
            <a:off x="4168700" y="5785291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504F09-7AC4-E742-8A50-01C642D5BB13}"/>
              </a:ext>
            </a:extLst>
          </p:cNvPr>
          <p:cNvSpPr/>
          <p:nvPr/>
        </p:nvSpPr>
        <p:spPr>
          <a:xfrm>
            <a:off x="6041473" y="5242122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3B9B84-4919-B244-AACF-3E2C3202AC9E}"/>
              </a:ext>
            </a:extLst>
          </p:cNvPr>
          <p:cNvSpPr/>
          <p:nvPr/>
        </p:nvSpPr>
        <p:spPr>
          <a:xfrm>
            <a:off x="4168700" y="5519303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EBED2E-2C27-0648-B4B9-963E2A73EBAF}"/>
              </a:ext>
            </a:extLst>
          </p:cNvPr>
          <p:cNvSpPr/>
          <p:nvPr/>
        </p:nvSpPr>
        <p:spPr>
          <a:xfrm>
            <a:off x="9820916" y="5242122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B921ADD-42EF-A944-A03B-90E110F8CC92}"/>
              </a:ext>
            </a:extLst>
          </p:cNvPr>
          <p:cNvGrpSpPr/>
          <p:nvPr/>
        </p:nvGrpSpPr>
        <p:grpSpPr>
          <a:xfrm>
            <a:off x="10944571" y="6024620"/>
            <a:ext cx="746999" cy="175433"/>
            <a:chOff x="7891630" y="6197007"/>
            <a:chExt cx="746999" cy="17543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64EAAE-9069-B14F-8CF0-D71F6B9207EA}"/>
                </a:ext>
              </a:extLst>
            </p:cNvPr>
            <p:cNvSpPr/>
            <p:nvPr/>
          </p:nvSpPr>
          <p:spPr>
            <a:xfrm>
              <a:off x="7900607" y="6258255"/>
              <a:ext cx="52939" cy="5293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91440" rtlCol="0" anchor="t"/>
            <a:lstStyle/>
            <a:p>
              <a:pPr algn="ctr"/>
              <a:endParaRPr lang="en-US" err="1">
                <a:solidFill>
                  <a:schemeClr val="bg1"/>
                </a:solidFill>
                <a:latin typeface="Slalom Sans Light" panose="00000400000000000000" pitchFamily="50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C7BBEC-81B8-F749-90EA-BBC44040BBB7}"/>
                </a:ext>
              </a:extLst>
            </p:cNvPr>
            <p:cNvSpPr/>
            <p:nvPr/>
          </p:nvSpPr>
          <p:spPr>
            <a:xfrm>
              <a:off x="7891630" y="6197007"/>
              <a:ext cx="746999" cy="175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700" algn="just">
                <a:lnSpc>
                  <a:spcPct val="90000"/>
                </a:lnSpc>
                <a:spcBef>
                  <a:spcPts val="997"/>
                </a:spcBef>
              </a:pPr>
              <a:r>
                <a:rPr lang="en-US" sz="600" spc="15" dirty="0">
                  <a:solidFill>
                    <a:schemeClr val="bg1"/>
                  </a:solidFill>
                  <a:latin typeface="Slalom Sans" pitchFamily="2" charset="0"/>
                  <a:cs typeface="SlalomSans-Light"/>
                </a:rPr>
                <a:t>=  Build Center</a:t>
              </a:r>
              <a:endParaRPr lang="en-US" sz="600" dirty="0">
                <a:solidFill>
                  <a:schemeClr val="bg1"/>
                </a:solidFill>
                <a:latin typeface="Slalom Sans" pitchFamily="2" charset="0"/>
                <a:cs typeface="SlalomSans-Light"/>
              </a:endParaRPr>
            </a:p>
          </p:txBody>
        </p:sp>
      </p:grpSp>
      <p:sp>
        <p:nvSpPr>
          <p:cNvPr id="52" name="object 2">
            <a:extLst>
              <a:ext uri="{FF2B5EF4-FFF2-40B4-BE49-F238E27FC236}">
                <a16:creationId xmlns:a16="http://schemas.microsoft.com/office/drawing/2014/main" id="{99AC4A37-AC5B-1A45-A804-BA803AD6B783}"/>
              </a:ext>
            </a:extLst>
          </p:cNvPr>
          <p:cNvSpPr txBox="1"/>
          <p:nvPr/>
        </p:nvSpPr>
        <p:spPr>
          <a:xfrm>
            <a:off x="8085425" y="4403783"/>
            <a:ext cx="1761960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Japan</a:t>
            </a:r>
            <a:endParaRPr b="1" dirty="0">
              <a:solidFill>
                <a:schemeClr val="bg1"/>
              </a:solidFill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Tokyo</a:t>
            </a:r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3831CEC9-FAFD-3E49-8A95-096A584A10AF}"/>
              </a:ext>
            </a:extLst>
          </p:cNvPr>
          <p:cNvSpPr/>
          <p:nvPr/>
        </p:nvSpPr>
        <p:spPr>
          <a:xfrm>
            <a:off x="4305300" y="1291587"/>
            <a:ext cx="7239377" cy="0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661">
              <a:solidFill>
                <a:schemeClr val="bg1"/>
              </a:solidFill>
            </a:endParaRPr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4CCD57B2-3E30-084C-A905-9D3AB69015F1}"/>
              </a:ext>
            </a:extLst>
          </p:cNvPr>
          <p:cNvSpPr/>
          <p:nvPr/>
        </p:nvSpPr>
        <p:spPr>
          <a:xfrm>
            <a:off x="4305301" y="4715268"/>
            <a:ext cx="1489444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661">
              <a:solidFill>
                <a:schemeClr val="bg1"/>
              </a:solidFill>
            </a:endParaRPr>
          </a:p>
        </p:txBody>
      </p:sp>
      <p:sp>
        <p:nvSpPr>
          <p:cNvPr id="56" name="object 7">
            <a:extLst>
              <a:ext uri="{FF2B5EF4-FFF2-40B4-BE49-F238E27FC236}">
                <a16:creationId xmlns:a16="http://schemas.microsoft.com/office/drawing/2014/main" id="{999CF95A-033D-1D45-B6E1-8EB56C5CEEA3}"/>
              </a:ext>
            </a:extLst>
          </p:cNvPr>
          <p:cNvSpPr/>
          <p:nvPr/>
        </p:nvSpPr>
        <p:spPr>
          <a:xfrm>
            <a:off x="9940557" y="4715268"/>
            <a:ext cx="1751014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661">
              <a:solidFill>
                <a:schemeClr val="bg1"/>
              </a:solidFill>
            </a:endParaRPr>
          </a:p>
        </p:txBody>
      </p:sp>
      <p:sp>
        <p:nvSpPr>
          <p:cNvPr id="57" name="object 2">
            <a:extLst>
              <a:ext uri="{FF2B5EF4-FFF2-40B4-BE49-F238E27FC236}">
                <a16:creationId xmlns:a16="http://schemas.microsoft.com/office/drawing/2014/main" id="{C135EC0B-4A44-7949-836F-AB3F29595E2E}"/>
              </a:ext>
            </a:extLst>
          </p:cNvPr>
          <p:cNvSpPr txBox="1"/>
          <p:nvPr/>
        </p:nvSpPr>
        <p:spPr>
          <a:xfrm>
            <a:off x="6216183" y="4403783"/>
            <a:ext cx="1761960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r>
              <a:rPr lang="en-US" sz="1000" b="1" spc="200" dirty="0">
                <a:solidFill>
                  <a:schemeClr val="bg1"/>
                </a:solidFill>
                <a:latin typeface="Slalom Sans Bold"/>
                <a:cs typeface="Slalom Sans Bold"/>
              </a:rPr>
              <a:t>ASIA PACIFIC</a:t>
            </a: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Australia</a:t>
            </a:r>
            <a:endParaRPr b="1" dirty="0">
              <a:solidFill>
                <a:schemeClr val="bg1"/>
              </a:solidFill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Melbourne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Sydney</a:t>
            </a:r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66593D1A-771A-2746-8C16-CCBCE165CA55}"/>
              </a:ext>
            </a:extLst>
          </p:cNvPr>
          <p:cNvSpPr/>
          <p:nvPr/>
        </p:nvSpPr>
        <p:spPr>
          <a:xfrm>
            <a:off x="6205225" y="4715268"/>
            <a:ext cx="2956959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661">
              <a:solidFill>
                <a:schemeClr val="bg1"/>
              </a:solidFill>
            </a:endParaRPr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8BCE3B2C-6A2A-8846-A595-B1813800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0381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Wome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47071E52-2F2B-CB49-8038-C2F0F7D8DD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t="14264" r="12340" b="16242"/>
          <a:stretch/>
        </p:blipFill>
        <p:spPr>
          <a:xfrm>
            <a:off x="7151977" y="0"/>
            <a:ext cx="5040023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0BCDE926-B08E-9642-A15A-11A3F4A87AEA}"/>
              </a:ext>
            </a:extLst>
          </p:cNvPr>
          <p:cNvSpPr txBox="1">
            <a:spLocks/>
          </p:cNvSpPr>
          <p:nvPr/>
        </p:nvSpPr>
        <p:spPr>
          <a:xfrm>
            <a:off x="601741" y="1206273"/>
            <a:ext cx="5040024" cy="273046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5390">
              <a:lnSpc>
                <a:spcPct val="100000"/>
              </a:lnSpc>
              <a:spcBef>
                <a:spcPts val="58"/>
              </a:spcBef>
            </a:pPr>
            <a:r>
              <a:rPr lang="en-US" sz="3300" spc="0" dirty="0">
                <a:solidFill>
                  <a:srgbClr val="09091C"/>
                </a:solidFill>
              </a:rPr>
              <a:t>To enable a world in which each person has the opportunity </a:t>
            </a:r>
            <a:r>
              <a:rPr lang="en-US" sz="3300" spc="0" dirty="0">
                <a:solidFill>
                  <a:schemeClr val="accent1"/>
                </a:solidFill>
              </a:rPr>
              <a:t>to love their work and life.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3C477DBD-F0B2-164D-A834-C8C5A2F11C19}"/>
              </a:ext>
            </a:extLst>
          </p:cNvPr>
          <p:cNvSpPr txBox="1"/>
          <p:nvPr/>
        </p:nvSpPr>
        <p:spPr>
          <a:xfrm>
            <a:off x="601740" y="1041888"/>
            <a:ext cx="3829895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OUR VISION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41C21130-D65A-5E47-8C05-F10E06FE74A5}"/>
              </a:ext>
            </a:extLst>
          </p:cNvPr>
          <p:cNvSpPr txBox="1">
            <a:spLocks/>
          </p:cNvSpPr>
          <p:nvPr/>
        </p:nvSpPr>
        <p:spPr>
          <a:xfrm>
            <a:off x="601740" y="4117820"/>
            <a:ext cx="4427459" cy="1698292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5390">
              <a:lnSpc>
                <a:spcPct val="100000"/>
              </a:lnSpc>
              <a:spcBef>
                <a:spcPts val="58"/>
              </a:spcBef>
            </a:pPr>
            <a:r>
              <a:rPr lang="en-US" sz="3300" spc="0" dirty="0">
                <a:solidFill>
                  <a:srgbClr val="09091C"/>
                </a:solidFill>
              </a:rPr>
              <a:t>To help our clients </a:t>
            </a:r>
            <a:r>
              <a:rPr lang="en-US" sz="3300" spc="0" dirty="0">
                <a:solidFill>
                  <a:schemeClr val="accent1"/>
                </a:solidFill>
              </a:rPr>
              <a:t>reach for and realize their vision.</a:t>
            </a: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8F42B85D-7966-304E-9D53-330AD4C40930}"/>
              </a:ext>
            </a:extLst>
          </p:cNvPr>
          <p:cNvSpPr txBox="1"/>
          <p:nvPr/>
        </p:nvSpPr>
        <p:spPr>
          <a:xfrm>
            <a:off x="601740" y="3953435"/>
            <a:ext cx="3829895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OUR PURPOSE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34A42DA-1A09-C945-86C2-48845938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5654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object 2"/>
          <p:cNvSpPr txBox="1"/>
          <p:nvPr/>
        </p:nvSpPr>
        <p:spPr>
          <a:xfrm>
            <a:off x="601740" y="3876413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Do what is right, always.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601740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Drive connection and teamwork.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2467096" y="3876413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Inspire passion and adventure.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2467096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Fuel growth and innovation.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332452" y="3876413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Take ownership. Get it done.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332452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Stay humble and curious.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12" name="object 9"/>
          <p:cNvSpPr txBox="1">
            <a:spLocks/>
          </p:cNvSpPr>
          <p:nvPr/>
        </p:nvSpPr>
        <p:spPr>
          <a:xfrm>
            <a:off x="601740" y="1280233"/>
            <a:ext cx="9113760" cy="153088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200"/>
              </a:lnSpc>
              <a:spcBef>
                <a:spcPts val="58"/>
              </a:spcBef>
            </a:pPr>
            <a:r>
              <a:rPr lang="en-US" sz="3300" spc="0">
                <a:solidFill>
                  <a:srgbClr val="09091C"/>
                </a:solidFill>
              </a:rPr>
              <a:t>Our company culture is what sets us apart. </a:t>
            </a:r>
            <a:r>
              <a:rPr lang="en-US" sz="3300" spc="0">
                <a:solidFill>
                  <a:schemeClr val="accent1"/>
                </a:solidFill>
              </a:rPr>
              <a:t>These values </a:t>
            </a:r>
            <a:r>
              <a:rPr lang="en-US" sz="3300" spc="0">
                <a:solidFill>
                  <a:srgbClr val="09091C"/>
                </a:solidFill>
              </a:rPr>
              <a:t>guide how we work with our clients, our teams, and our communities.</a:t>
            </a: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2A73BB91-734B-D44B-8150-0DD43A0EC144}"/>
              </a:ext>
            </a:extLst>
          </p:cNvPr>
          <p:cNvSpPr txBox="1"/>
          <p:nvPr/>
        </p:nvSpPr>
        <p:spPr>
          <a:xfrm>
            <a:off x="601740" y="1041888"/>
            <a:ext cx="3829895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CORE VALUES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6B9FCB08-71FF-E14C-9E70-320D11D1391E}"/>
              </a:ext>
            </a:extLst>
          </p:cNvPr>
          <p:cNvSpPr txBox="1"/>
          <p:nvPr/>
        </p:nvSpPr>
        <p:spPr>
          <a:xfrm>
            <a:off x="6210300" y="3876413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Celebrate authenticity.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23F206D-1B33-8642-A603-BF27FBB9B913}"/>
              </a:ext>
            </a:extLst>
          </p:cNvPr>
          <p:cNvSpPr txBox="1"/>
          <p:nvPr/>
        </p:nvSpPr>
        <p:spPr>
          <a:xfrm>
            <a:off x="6210300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Build and shape a better future.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375E3D7C-D35C-0F4C-8A30-BCC93A7BFB7C}"/>
              </a:ext>
            </a:extLst>
          </p:cNvPr>
          <p:cNvSpPr txBox="1"/>
          <p:nvPr/>
        </p:nvSpPr>
        <p:spPr>
          <a:xfrm>
            <a:off x="8077200" y="3876413"/>
            <a:ext cx="1221183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Focus on outcomes.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C3FBA676-1119-B14F-A07F-B563DAA1ACD2}"/>
              </a:ext>
            </a:extLst>
          </p:cNvPr>
          <p:cNvSpPr txBox="1"/>
          <p:nvPr/>
        </p:nvSpPr>
        <p:spPr>
          <a:xfrm>
            <a:off x="8077200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Smile.</a:t>
            </a:r>
            <a:endParaRPr sz="1200">
              <a:latin typeface="Slalom Sans"/>
              <a:cs typeface="Slalom Sans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2F432561-5192-4944-8BFC-2DF5C5D4F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4752140"/>
            <a:ext cx="339090" cy="33909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7C7FCEA-C22A-9448-9D85-7368895351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0703" y="4764200"/>
            <a:ext cx="339090" cy="33909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41281942-59F4-8B40-88EB-24F1D5DCD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91" y="3411751"/>
            <a:ext cx="339090" cy="33909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66EBCF8-9344-DF4B-ABE9-3633AD7412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2220" y="4752140"/>
            <a:ext cx="339090" cy="33909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81C999F-547C-534A-B067-6C1B87C7B9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2220" y="3411751"/>
            <a:ext cx="339090" cy="33909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232CBC9-1406-B143-B007-929D8EC0F46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2090" y="3411751"/>
            <a:ext cx="339090" cy="33909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43455080-C264-1241-83E3-1AFC197AC0D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20929" y="4752140"/>
            <a:ext cx="339090" cy="33909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2BA43F9-8A2A-0045-A476-AC1590A700E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4157" y="4752140"/>
            <a:ext cx="339090" cy="33909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8CECE7AE-6E82-1844-AC2F-E3391774BC0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8099" y="3411751"/>
            <a:ext cx="339090" cy="33909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A67D38D-5DE3-E64F-AF30-841796DC2E5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70899" y="3458196"/>
            <a:ext cx="339090" cy="339090"/>
          </a:xfrm>
          <a:prstGeom prst="rect">
            <a:avLst/>
          </a:prstGeom>
        </p:spPr>
      </p:pic>
      <p:sp>
        <p:nvSpPr>
          <p:cNvPr id="26" name="Footer Placeholder 1">
            <a:extLst>
              <a:ext uri="{FF2B5EF4-FFF2-40B4-BE49-F238E27FC236}">
                <a16:creationId xmlns:a16="http://schemas.microsoft.com/office/drawing/2014/main" id="{90434CBE-A3A0-2E40-8811-C04EBF04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56670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alom 2021">
      <a:dk1>
        <a:srgbClr val="1E1E1E"/>
      </a:dk1>
      <a:lt1>
        <a:srgbClr val="FFFFFF"/>
      </a:lt1>
      <a:dk2>
        <a:srgbClr val="767676"/>
      </a:dk2>
      <a:lt2>
        <a:srgbClr val="F9F9F9"/>
      </a:lt2>
      <a:accent1>
        <a:srgbClr val="0C62FB"/>
      </a:accent1>
      <a:accent2>
        <a:srgbClr val="09091C"/>
      </a:accent2>
      <a:accent3>
        <a:srgbClr val="9B9B9B"/>
      </a:accent3>
      <a:accent4>
        <a:srgbClr val="DBDBDB"/>
      </a:accent4>
      <a:accent5>
        <a:srgbClr val="BEF2FF"/>
      </a:accent5>
      <a:accent6>
        <a:srgbClr val="1BE1F2"/>
      </a:accent6>
      <a:hlink>
        <a:srgbClr val="FEFCFB"/>
      </a:hlink>
      <a:folHlink>
        <a:srgbClr val="D9DDDD"/>
      </a:folHlink>
    </a:clrScheme>
    <a:fontScheme name="Slalom Build fonts">
      <a:majorFont>
        <a:latin typeface="Slalom Sans Bold"/>
        <a:ea typeface=""/>
        <a:cs typeface=""/>
      </a:majorFont>
      <a:minorFont>
        <a:latin typeface="Slalom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182880" tIns="182880" rIns="91440" rtlCol="0" anchor="t"/>
      <a:lstStyle>
        <a:defPPr>
          <a:defRPr dirty="0" err="1" smtClean="0">
            <a:solidFill>
              <a:schemeClr val="accent2"/>
            </a:solidFill>
            <a:latin typeface="Slalom Sans Light" panose="000004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>
        <a:noAutofit/>
      </a:bodyPr>
      <a:lstStyle>
        <a:defPPr>
          <a:defRPr sz="1600" dirty="0" err="1" smtClean="0">
            <a:latin typeface="Slalom Sans Light" panose="000004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_Build_Slalom_Sans_template_210419.pptx" id="{ED2BF4B3-9582-4EB9-9419-29486D1A4993}" vid="{28CB02EB-984F-4969-9D03-4A56381ECD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06D8940D7E474C81206741DFF1A187" ma:contentTypeVersion="2" ma:contentTypeDescription="Create a new document." ma:contentTypeScope="" ma:versionID="4a7cea56504639e33412c5f5b9fc44f5">
  <xsd:schema xmlns:xsd="http://www.w3.org/2001/XMLSchema" xmlns:xs="http://www.w3.org/2001/XMLSchema" xmlns:p="http://schemas.microsoft.com/office/2006/metadata/properties" xmlns:ns2="688f81b3-add1-4848-9903-9e79280bdbc2" targetNamespace="http://schemas.microsoft.com/office/2006/metadata/properties" ma:root="true" ma:fieldsID="fca95ec89f486fa20a116f523121f4f8" ns2:_="">
    <xsd:import namespace="688f81b3-add1-4848-9903-9e79280bdb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f81b3-add1-4848-9903-9e79280bd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29816E-A34A-478F-BB60-AA115C97BC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B7BB3-E76E-4AF0-925F-98C0CCE54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8f81b3-add1-4848-9903-9e79280bd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7B5F0C-13AD-49D2-9545-53DD10300E5D}">
  <ds:schemaRefs>
    <ds:schemaRef ds:uri="http://purl.org/dc/dcmitype/"/>
    <ds:schemaRef ds:uri="http://schemas.microsoft.com/office/2006/documentManagement/types"/>
    <ds:schemaRef ds:uri="http://www.w3.org/XML/1998/namespace"/>
    <ds:schemaRef ds:uri="688f81b3-add1-4848-9903-9e79280bdbc2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1101</Words>
  <Application>Microsoft Macintosh PowerPoint</Application>
  <PresentationFormat>Widescreen</PresentationFormat>
  <Paragraphs>258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Slalom Sans Bold</vt:lpstr>
      <vt:lpstr>Arial</vt:lpstr>
      <vt:lpstr>Slalom Sans Light</vt:lpstr>
      <vt:lpstr>Slalom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Sarecha</dc:creator>
  <cp:lastModifiedBy>Nikhil Sarecha</cp:lastModifiedBy>
  <cp:revision>1</cp:revision>
  <dcterms:created xsi:type="dcterms:W3CDTF">2021-11-09T17:00:56Z</dcterms:created>
  <dcterms:modified xsi:type="dcterms:W3CDTF">2021-11-09T17:06:38Z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0x0101002106D8940D7E474C81206741DFF1A187</vt:lpwstr>
  </property>
</Properties>
</file>