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AA222-36CE-4DD3-9942-25FE66C3C1E3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C6DA58-D56C-47A5-A050-A76065ECCE56}">
      <dgm:prSet/>
      <dgm:spPr/>
      <dgm:t>
        <a:bodyPr/>
        <a:lstStyle/>
        <a:p>
          <a:r>
            <a:rPr lang="en-IN"/>
            <a:t>Thank you  - all the best</a:t>
          </a:r>
          <a:endParaRPr lang="en-US"/>
        </a:p>
      </dgm:t>
    </dgm:pt>
    <dgm:pt modelId="{96C201DA-ABBF-4E1D-A697-35B8BE9EFD85}" type="parTrans" cxnId="{9D081937-8525-4427-B5B6-8A06E9B2B141}">
      <dgm:prSet/>
      <dgm:spPr/>
      <dgm:t>
        <a:bodyPr/>
        <a:lstStyle/>
        <a:p>
          <a:endParaRPr lang="en-US"/>
        </a:p>
      </dgm:t>
    </dgm:pt>
    <dgm:pt modelId="{C2FFD5D0-D652-42CE-9224-B63CFE055CFE}" type="sibTrans" cxnId="{9D081937-8525-4427-B5B6-8A06E9B2B141}">
      <dgm:prSet/>
      <dgm:spPr/>
      <dgm:t>
        <a:bodyPr/>
        <a:lstStyle/>
        <a:p>
          <a:endParaRPr lang="en-US"/>
        </a:p>
      </dgm:t>
    </dgm:pt>
    <dgm:pt modelId="{3609EC57-B46D-4A9B-9413-8A3735A07AE2}">
      <dgm:prSet/>
      <dgm:spPr/>
      <dgm:t>
        <a:bodyPr/>
        <a:lstStyle/>
        <a:p>
          <a:r>
            <a:rPr lang="en-IN"/>
            <a:t>Nikhil Shah</a:t>
          </a:r>
          <a:endParaRPr lang="en-US"/>
        </a:p>
      </dgm:t>
    </dgm:pt>
    <dgm:pt modelId="{89807204-607B-4AE7-B260-2025D6FAEED7}" type="parTrans" cxnId="{33DC55F0-1A1E-4D95-ACC1-3375A9A3152C}">
      <dgm:prSet/>
      <dgm:spPr/>
      <dgm:t>
        <a:bodyPr/>
        <a:lstStyle/>
        <a:p>
          <a:endParaRPr lang="en-US"/>
        </a:p>
      </dgm:t>
    </dgm:pt>
    <dgm:pt modelId="{99A83F23-AA3A-4283-A80E-AF694E21F88E}" type="sibTrans" cxnId="{33DC55F0-1A1E-4D95-ACC1-3375A9A3152C}">
      <dgm:prSet/>
      <dgm:spPr/>
      <dgm:t>
        <a:bodyPr/>
        <a:lstStyle/>
        <a:p>
          <a:endParaRPr lang="en-US"/>
        </a:p>
      </dgm:t>
    </dgm:pt>
    <dgm:pt modelId="{68F6E2E6-BB6F-451A-BB14-D2797524552B}" type="pres">
      <dgm:prSet presAssocID="{762AA222-36CE-4DD3-9942-25FE66C3C1E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82A372C-2D0F-47AA-B83D-1523C9AD56BF}" type="pres">
      <dgm:prSet presAssocID="{3609EC57-B46D-4A9B-9413-8A3735A07AE2}" presName="Accent2" presStyleCnt="0"/>
      <dgm:spPr/>
    </dgm:pt>
    <dgm:pt modelId="{317A12BE-B6CE-4117-A939-99C183A842AE}" type="pres">
      <dgm:prSet presAssocID="{3609EC57-B46D-4A9B-9413-8A3735A07AE2}" presName="Accent" presStyleLbl="node1" presStyleIdx="0" presStyleCnt="4"/>
      <dgm:spPr/>
    </dgm:pt>
    <dgm:pt modelId="{A7A7CAE8-E9E3-4262-8718-44C3C3C29C3F}" type="pres">
      <dgm:prSet presAssocID="{3609EC57-B46D-4A9B-9413-8A3735A07AE2}" presName="ParentBackground2" presStyleCnt="0"/>
      <dgm:spPr/>
    </dgm:pt>
    <dgm:pt modelId="{B8959DEC-1D7A-4233-BFED-70FC8F8D78FC}" type="pres">
      <dgm:prSet presAssocID="{3609EC57-B46D-4A9B-9413-8A3735A07AE2}" presName="ParentBackground" presStyleLbl="node1" presStyleIdx="1" presStyleCnt="4"/>
      <dgm:spPr/>
    </dgm:pt>
    <dgm:pt modelId="{77A5E240-AFCC-442C-AE7E-33300D446D50}" type="pres">
      <dgm:prSet presAssocID="{3609EC57-B46D-4A9B-9413-8A3735A07AE2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E20CD50-DB2B-494F-9AC8-016F363033DB}" type="pres">
      <dgm:prSet presAssocID="{29C6DA58-D56C-47A5-A050-A76065ECCE56}" presName="Accent1" presStyleCnt="0"/>
      <dgm:spPr/>
    </dgm:pt>
    <dgm:pt modelId="{54434EEF-2B00-4044-BFCA-142A40C36026}" type="pres">
      <dgm:prSet presAssocID="{29C6DA58-D56C-47A5-A050-A76065ECCE56}" presName="Accent" presStyleLbl="node1" presStyleIdx="2" presStyleCnt="4"/>
      <dgm:spPr/>
    </dgm:pt>
    <dgm:pt modelId="{952A84C9-D4E0-424B-81A1-C7AD9CD51DB0}" type="pres">
      <dgm:prSet presAssocID="{29C6DA58-D56C-47A5-A050-A76065ECCE56}" presName="ParentBackground1" presStyleCnt="0"/>
      <dgm:spPr/>
    </dgm:pt>
    <dgm:pt modelId="{032031E3-A368-4E65-AEBE-B1AB68D6D388}" type="pres">
      <dgm:prSet presAssocID="{29C6DA58-D56C-47A5-A050-A76065ECCE56}" presName="ParentBackground" presStyleLbl="node1" presStyleIdx="3" presStyleCnt="4"/>
      <dgm:spPr/>
    </dgm:pt>
    <dgm:pt modelId="{EF890A2D-1090-4C1A-8E93-4D61E6D2C81E}" type="pres">
      <dgm:prSet presAssocID="{29C6DA58-D56C-47A5-A050-A76065ECCE56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FDC8F1E-95AF-4CF8-8A6C-C89BB94F9E18}" type="presOf" srcId="{29C6DA58-D56C-47A5-A050-A76065ECCE56}" destId="{032031E3-A368-4E65-AEBE-B1AB68D6D388}" srcOrd="0" destOrd="0" presId="urn:microsoft.com/office/officeart/2018/layout/CircleProcess"/>
    <dgm:cxn modelId="{32FFE81F-63AD-4AB1-A848-865EAFD4BF2F}" type="presOf" srcId="{3609EC57-B46D-4A9B-9413-8A3735A07AE2}" destId="{77A5E240-AFCC-442C-AE7E-33300D446D50}" srcOrd="1" destOrd="0" presId="urn:microsoft.com/office/officeart/2018/layout/CircleProcess"/>
    <dgm:cxn modelId="{9D081937-8525-4427-B5B6-8A06E9B2B141}" srcId="{762AA222-36CE-4DD3-9942-25FE66C3C1E3}" destId="{29C6DA58-D56C-47A5-A050-A76065ECCE56}" srcOrd="0" destOrd="0" parTransId="{96C201DA-ABBF-4E1D-A697-35B8BE9EFD85}" sibTransId="{C2FFD5D0-D652-42CE-9224-B63CFE055CFE}"/>
    <dgm:cxn modelId="{0F0C7A8D-5B53-4A09-AEBD-19A7167C24A2}" type="presOf" srcId="{3609EC57-B46D-4A9B-9413-8A3735A07AE2}" destId="{B8959DEC-1D7A-4233-BFED-70FC8F8D78FC}" srcOrd="0" destOrd="0" presId="urn:microsoft.com/office/officeart/2018/layout/CircleProcess"/>
    <dgm:cxn modelId="{45BA80CC-B9B6-4049-803D-1EDE9EE3653B}" type="presOf" srcId="{762AA222-36CE-4DD3-9942-25FE66C3C1E3}" destId="{68F6E2E6-BB6F-451A-BB14-D2797524552B}" srcOrd="0" destOrd="0" presId="urn:microsoft.com/office/officeart/2018/layout/CircleProcess"/>
    <dgm:cxn modelId="{B8EE54D0-81E1-4CC5-B5CA-B6FE0EE96D85}" type="presOf" srcId="{29C6DA58-D56C-47A5-A050-A76065ECCE56}" destId="{EF890A2D-1090-4C1A-8E93-4D61E6D2C81E}" srcOrd="1" destOrd="0" presId="urn:microsoft.com/office/officeart/2018/layout/CircleProcess"/>
    <dgm:cxn modelId="{33DC55F0-1A1E-4D95-ACC1-3375A9A3152C}" srcId="{762AA222-36CE-4DD3-9942-25FE66C3C1E3}" destId="{3609EC57-B46D-4A9B-9413-8A3735A07AE2}" srcOrd="1" destOrd="0" parTransId="{89807204-607B-4AE7-B260-2025D6FAEED7}" sibTransId="{99A83F23-AA3A-4283-A80E-AF694E21F88E}"/>
    <dgm:cxn modelId="{E80B8E3A-4927-4882-88DC-04A6C6CDD60B}" type="presParOf" srcId="{68F6E2E6-BB6F-451A-BB14-D2797524552B}" destId="{582A372C-2D0F-47AA-B83D-1523C9AD56BF}" srcOrd="0" destOrd="0" presId="urn:microsoft.com/office/officeart/2018/layout/CircleProcess"/>
    <dgm:cxn modelId="{9C9664D2-A2D3-421F-97D8-B6D5E4E33020}" type="presParOf" srcId="{582A372C-2D0F-47AA-B83D-1523C9AD56BF}" destId="{317A12BE-B6CE-4117-A939-99C183A842AE}" srcOrd="0" destOrd="0" presId="urn:microsoft.com/office/officeart/2018/layout/CircleProcess"/>
    <dgm:cxn modelId="{B79A1ABA-3A80-4CBC-8FD8-533296970628}" type="presParOf" srcId="{68F6E2E6-BB6F-451A-BB14-D2797524552B}" destId="{A7A7CAE8-E9E3-4262-8718-44C3C3C29C3F}" srcOrd="1" destOrd="0" presId="urn:microsoft.com/office/officeart/2018/layout/CircleProcess"/>
    <dgm:cxn modelId="{2B2727E1-E312-4ED4-BC23-F867E1F789E8}" type="presParOf" srcId="{A7A7CAE8-E9E3-4262-8718-44C3C3C29C3F}" destId="{B8959DEC-1D7A-4233-BFED-70FC8F8D78FC}" srcOrd="0" destOrd="0" presId="urn:microsoft.com/office/officeart/2018/layout/CircleProcess"/>
    <dgm:cxn modelId="{8565681C-AD88-44B9-8D8B-1E1780BF69AD}" type="presParOf" srcId="{68F6E2E6-BB6F-451A-BB14-D2797524552B}" destId="{77A5E240-AFCC-442C-AE7E-33300D446D50}" srcOrd="2" destOrd="0" presId="urn:microsoft.com/office/officeart/2018/layout/CircleProcess"/>
    <dgm:cxn modelId="{191947DD-B090-48F9-8A3C-2CB148036D7F}" type="presParOf" srcId="{68F6E2E6-BB6F-451A-BB14-D2797524552B}" destId="{2E20CD50-DB2B-494F-9AC8-016F363033DB}" srcOrd="3" destOrd="0" presId="urn:microsoft.com/office/officeart/2018/layout/CircleProcess"/>
    <dgm:cxn modelId="{852B124E-2728-4FF9-A48A-0A46DE4F7BB7}" type="presParOf" srcId="{2E20CD50-DB2B-494F-9AC8-016F363033DB}" destId="{54434EEF-2B00-4044-BFCA-142A40C36026}" srcOrd="0" destOrd="0" presId="urn:microsoft.com/office/officeart/2018/layout/CircleProcess"/>
    <dgm:cxn modelId="{42DB171E-3DB6-48D9-BC06-91D78003BF81}" type="presParOf" srcId="{68F6E2E6-BB6F-451A-BB14-D2797524552B}" destId="{952A84C9-D4E0-424B-81A1-C7AD9CD51DB0}" srcOrd="4" destOrd="0" presId="urn:microsoft.com/office/officeart/2018/layout/CircleProcess"/>
    <dgm:cxn modelId="{176AF943-C68E-4B66-B005-BEA5A454E16A}" type="presParOf" srcId="{952A84C9-D4E0-424B-81A1-C7AD9CD51DB0}" destId="{032031E3-A368-4E65-AEBE-B1AB68D6D388}" srcOrd="0" destOrd="0" presId="urn:microsoft.com/office/officeart/2018/layout/CircleProcess"/>
    <dgm:cxn modelId="{420736DE-326A-43C9-BEF8-C405A8BF3054}" type="presParOf" srcId="{68F6E2E6-BB6F-451A-BB14-D2797524552B}" destId="{EF890A2D-1090-4C1A-8E93-4D61E6D2C81E}" srcOrd="5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A12BE-B6CE-4117-A939-99C183A842AE}">
      <dsp:nvSpPr>
        <dsp:cNvPr id="0" name=""/>
        <dsp:cNvSpPr/>
      </dsp:nvSpPr>
      <dsp:spPr>
        <a:xfrm>
          <a:off x="5555802" y="935972"/>
          <a:ext cx="2479863" cy="24798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59DEC-1D7A-4233-BFED-70FC8F8D78FC}">
      <dsp:nvSpPr>
        <dsp:cNvPr id="0" name=""/>
        <dsp:cNvSpPr/>
      </dsp:nvSpPr>
      <dsp:spPr>
        <a:xfrm>
          <a:off x="5638427" y="1018648"/>
          <a:ext cx="2314061" cy="2314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Nikhil Shah</a:t>
          </a:r>
          <a:endParaRPr lang="en-US" sz="3400" kern="1200"/>
        </a:p>
      </dsp:txBody>
      <dsp:txXfrm>
        <a:off x="5969479" y="1349349"/>
        <a:ext cx="1653058" cy="1653073"/>
      </dsp:txXfrm>
    </dsp:sp>
    <dsp:sp modelId="{54434EEF-2B00-4044-BFCA-142A40C36026}">
      <dsp:nvSpPr>
        <dsp:cNvPr id="0" name=""/>
        <dsp:cNvSpPr/>
      </dsp:nvSpPr>
      <dsp:spPr>
        <a:xfrm rot="2700000">
          <a:off x="2993548" y="935696"/>
          <a:ext cx="2479945" cy="2479945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31E3-A368-4E65-AEBE-B1AB68D6D388}">
      <dsp:nvSpPr>
        <dsp:cNvPr id="0" name=""/>
        <dsp:cNvSpPr/>
      </dsp:nvSpPr>
      <dsp:spPr>
        <a:xfrm>
          <a:off x="3076489" y="1018648"/>
          <a:ext cx="2314061" cy="2314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Thank you  - all the best</a:t>
          </a:r>
          <a:endParaRPr lang="en-US" sz="3400" kern="1200"/>
        </a:p>
      </dsp:txBody>
      <dsp:txXfrm>
        <a:off x="3406991" y="1349349"/>
        <a:ext cx="1653058" cy="1653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59F-59B5-23DB-7383-5F0C1F0B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23315-0E81-1110-2D1C-56BD6B0DD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DF80-BA1D-86C2-B065-B203D6E2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3189-C326-A3B6-5716-FE34A821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E8BE-C584-FB81-C8DB-A64DB1A0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8FF0-222C-CDAF-6421-BF1D5391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9049E-B750-5886-BDA3-B8521C3F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2B68-2A5A-1F50-6205-CBB8FC89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3BCD-A600-1CDC-59D3-E9E8AA2A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D6AF-DEA8-3903-D972-0D8C40E5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8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F5E9-81D9-5FEC-9360-37172213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BE318-566F-FFCE-E6AA-AEF4A406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F821-F861-D2B2-4EEC-CD8BCB97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03AA-B812-2992-EA5D-089B154D8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FD560-4273-86BD-CB30-F1469D36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5CB7-A171-2839-BAF5-644744A1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5DB7-7F59-9775-3D32-434FFD02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9220-063A-9BE2-C6C1-EE5ED10C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BF91-73C5-51D7-CF90-64A0D24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4CA7-9CA0-B049-ED73-B97BC7B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0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2FE1-7EBC-98E5-89B7-E7DA1C86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58AE1-4B04-6A87-CBDA-7CD71F15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B934-9C3C-D468-9669-3E5AE9E4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904A-A932-5D60-98C3-F5EC137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BBF9C-9005-66BE-9766-4AF37783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B83D-52BF-C35C-897B-A38D9379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59E1-4925-7096-48F7-405537167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0C24A-19FC-81FA-BD82-61196C96D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7583-F202-5A28-055A-CEF7289F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1833-778E-AB9C-5C4A-C0B39731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C4328-E24A-07FF-F88D-9206B55C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1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8C5E-B5DE-F0F6-054F-962A531A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5B5C-14BB-73EB-725A-532A117D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217A0-1153-EA1C-1EFE-50BEDFC0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9CAEC-95B7-A887-6B64-20F573F0D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2A58-0346-3A08-4BEE-1C4E2336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FB9C9-4D74-07AB-2A46-963C94BC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5AFA0-1538-FA46-DDE9-8CEF703D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2B9E1-014B-4B77-CA52-DEEEE130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2091-F307-DB56-BD87-858F656A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9F4D-D29C-9A49-A13F-314C17C6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EECF3-3846-E829-56DC-9F85CF92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63038-4592-D6E5-2C5C-A4491602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6D01-E2E5-4826-1142-7BDF1228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2F163-B5C5-16E3-E007-A0E0EE3D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7B74-ACB9-6046-9FF0-2F986B46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3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5F37-3F77-D8C3-6D48-5F3AD3D9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F483-CA50-EEB8-33EB-02DD2D5F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71A2-9390-3C21-C1E9-4861B8CE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01798-E90D-075D-A276-0DE8DE81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8169-2495-B783-7370-94A76B7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F913-3611-0D9F-754D-22BA2B0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9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266-BF56-0D84-AE7A-D8A95422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7926C-2B17-6FD7-B714-E3312B0CE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1AB9C-AC8A-74CC-A859-EAE1FE82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3700-2812-7AEF-2B81-7871326F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60F9-CEC3-7241-F18D-EA567343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0AE9-031B-84EB-7E15-08BFE1CE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22CD4-995D-7BC6-DBDD-BFA025A6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787B-1DE9-1D03-EE4B-0410C80BD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C7643-DD99-64FA-D0EB-673A1CB70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18E75-6B87-470D-A47C-CB1A5C716F9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F6BA-4BE5-CB0D-9928-BDE6785AD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37BD-51D8-0907-5508-B98110285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1BD40-466F-4825-8EF8-355485666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5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A0556F-739D-56FA-2681-5D722A5C7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4290" y="-1911"/>
            <a:ext cx="5091233" cy="6859911"/>
            <a:chOff x="-34290" y="-1911"/>
            <a:chExt cx="5091233" cy="68599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F14F8-AA60-0B2F-763E-CF3ECE8D2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17214" y="-1911"/>
              <a:ext cx="5069040" cy="6859911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333D23-8793-EF97-09BC-F864EDE23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6313" y="-1"/>
              <a:ext cx="5063256" cy="685083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100B9-C991-6C57-E603-1B408DC1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3960" y="3227856"/>
              <a:ext cx="2154733" cy="509123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DC6A7B-8935-4EAB-D805-0E586EAE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55658" y="-1911"/>
              <a:ext cx="3890385" cy="666301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C4A9CC-33AF-D614-6573-74DA200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4" y="1649691"/>
            <a:ext cx="3648526" cy="3596295"/>
          </a:xfrm>
        </p:spPr>
        <p:txBody>
          <a:bodyPr anchor="ctr">
            <a:normAutofit/>
          </a:bodyPr>
          <a:lstStyle/>
          <a:p>
            <a:r>
              <a:rPr lang="en-IN" sz="4000" dirty="0"/>
              <a:t>Google Certified Professional Data </a:t>
            </a:r>
            <a:r>
              <a:rPr lang="en-IN" sz="4000" dirty="0" err="1"/>
              <a:t>Enginer</a:t>
            </a:r>
            <a:br>
              <a:rPr lang="en-IN" sz="4000" dirty="0"/>
            </a:b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BC16-DA3B-3B58-DC20-2952C35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820" y="680224"/>
            <a:ext cx="5500979" cy="5519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000" dirty="0"/>
              <a:t>Presenter</a:t>
            </a:r>
          </a:p>
          <a:p>
            <a:pPr marL="0" indent="0">
              <a:buNone/>
            </a:pPr>
            <a:r>
              <a:rPr lang="en-IN" sz="4000" dirty="0"/>
              <a:t>Nikhil Shah</a:t>
            </a:r>
          </a:p>
        </p:txBody>
      </p:sp>
    </p:spTree>
    <p:extLst>
      <p:ext uri="{BB962C8B-B14F-4D97-AF65-F5344CB8AC3E}">
        <p14:creationId xmlns:p14="http://schemas.microsoft.com/office/powerpoint/2010/main" val="98265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F4E28-2D1A-C319-EDC1-E9D37D54A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09902"/>
            <a:ext cx="6924026" cy="913975"/>
          </a:xfrm>
        </p:spPr>
        <p:txBody>
          <a:bodyPr anchor="ctr">
            <a:normAutofit/>
          </a:bodyPr>
          <a:lstStyle/>
          <a:p>
            <a:pPr algn="l"/>
            <a:r>
              <a:rPr lang="en-IN" sz="3200" dirty="0">
                <a:solidFill>
                  <a:srgbClr val="FFFFFF"/>
                </a:solidFill>
              </a:rPr>
              <a:t>Presenter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0C8F7-CE4E-A6F2-CC65-E55F799BC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600" y="5609902"/>
            <a:ext cx="3553475" cy="934080"/>
          </a:xfrm>
        </p:spPr>
        <p:txBody>
          <a:bodyPr anchor="ctr">
            <a:normAutofit/>
          </a:bodyPr>
          <a:lstStyle/>
          <a:p>
            <a:pPr algn="l"/>
            <a:r>
              <a:rPr lang="en-IN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Nikhil Shah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F7040-58D1-0AD9-F2DF-F349EDF1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560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1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E892B-C820-7B30-CE9B-D10C3FB79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3581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3A400-1687-849D-6634-72F1F7D0E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7" r="-1" b="-1"/>
          <a:stretch/>
        </p:blipFill>
        <p:spPr>
          <a:xfrm>
            <a:off x="368359" y="361150"/>
            <a:ext cx="11455281" cy="59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0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4C2C1-7ED3-ED56-787B-1B5CEB208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003"/>
          <a:stretch/>
        </p:blipFill>
        <p:spPr>
          <a:xfrm>
            <a:off x="420253" y="414938"/>
            <a:ext cx="11351493" cy="58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10ECE-12D3-3895-159E-A869C7F39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5098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3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E4DB4-43C6-CAE2-B45E-9C8860302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19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B70E-9E38-6AEA-289E-FCDD85E9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39C74B-AF9C-891B-7D02-81D1935542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05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Google Certified Professional Data Enginer </vt:lpstr>
      <vt:lpstr>Presenter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1</cp:revision>
  <dcterms:created xsi:type="dcterms:W3CDTF">2025-04-21T08:35:58Z</dcterms:created>
  <dcterms:modified xsi:type="dcterms:W3CDTF">2025-04-21T08:47:34Z</dcterms:modified>
</cp:coreProperties>
</file>