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9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BB5863-6E61-4405-AF43-F773A880EC5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56318A-2271-4DD0-BC27-3C23D5E5728B}">
      <dgm:prSet/>
      <dgm:spPr/>
      <dgm:t>
        <a:bodyPr/>
        <a:lstStyle/>
        <a:p>
          <a:r>
            <a:rPr lang="en-US"/>
            <a:t>Google Cloud Pub/Sub is a </a:t>
          </a:r>
          <a:r>
            <a:rPr lang="en-US" b="1"/>
            <a:t>messaging service</a:t>
          </a:r>
          <a:r>
            <a:rPr lang="en-US"/>
            <a:t> that enables </a:t>
          </a:r>
          <a:r>
            <a:rPr lang="en-US" b="1"/>
            <a:t>asynchronous communication between services</a:t>
          </a:r>
          <a:r>
            <a:rPr lang="en-US"/>
            <a:t>. </a:t>
          </a:r>
        </a:p>
      </dgm:t>
    </dgm:pt>
    <dgm:pt modelId="{BDDFB0E9-7B09-4298-8795-A5C59774CABD}" type="parTrans" cxnId="{BE8572C5-04D7-46E3-B468-5AB9D0F95BD2}">
      <dgm:prSet/>
      <dgm:spPr/>
      <dgm:t>
        <a:bodyPr/>
        <a:lstStyle/>
        <a:p>
          <a:endParaRPr lang="en-US"/>
        </a:p>
      </dgm:t>
    </dgm:pt>
    <dgm:pt modelId="{246989F8-27D5-4EFF-885C-3599D5639FB9}" type="sibTrans" cxnId="{BE8572C5-04D7-46E3-B468-5AB9D0F95BD2}">
      <dgm:prSet/>
      <dgm:spPr/>
      <dgm:t>
        <a:bodyPr/>
        <a:lstStyle/>
        <a:p>
          <a:endParaRPr lang="en-US"/>
        </a:p>
      </dgm:t>
    </dgm:pt>
    <dgm:pt modelId="{3479FAF5-388A-4838-AD8D-902E2010EF72}">
      <dgm:prSet/>
      <dgm:spPr/>
      <dgm:t>
        <a:bodyPr/>
        <a:lstStyle/>
        <a:p>
          <a:r>
            <a:rPr lang="en-US"/>
            <a:t>It’s designed to </a:t>
          </a:r>
          <a:r>
            <a:rPr lang="en-US" b="1"/>
            <a:t>decouple</a:t>
          </a:r>
          <a:r>
            <a:rPr lang="en-US"/>
            <a:t> senders (publishers) from receivers (subscribers), making systems more </a:t>
          </a:r>
          <a:r>
            <a:rPr lang="en-US" b="1"/>
            <a:t>scalable, resilient, and flexible</a:t>
          </a:r>
          <a:r>
            <a:rPr lang="en-US"/>
            <a:t>.</a:t>
          </a:r>
        </a:p>
      </dgm:t>
    </dgm:pt>
    <dgm:pt modelId="{17CB0A2C-EA8A-4B7A-AC82-0546F8387468}" type="parTrans" cxnId="{F7C3B102-E92D-47FF-AF19-37F2274E275E}">
      <dgm:prSet/>
      <dgm:spPr/>
      <dgm:t>
        <a:bodyPr/>
        <a:lstStyle/>
        <a:p>
          <a:endParaRPr lang="en-US"/>
        </a:p>
      </dgm:t>
    </dgm:pt>
    <dgm:pt modelId="{F9EC4CC6-92AA-42EE-A2CA-E59B11E703C3}" type="sibTrans" cxnId="{F7C3B102-E92D-47FF-AF19-37F2274E275E}">
      <dgm:prSet/>
      <dgm:spPr/>
      <dgm:t>
        <a:bodyPr/>
        <a:lstStyle/>
        <a:p>
          <a:endParaRPr lang="en-US"/>
        </a:p>
      </dgm:t>
    </dgm:pt>
    <dgm:pt modelId="{D04A7629-7C8E-4FA9-B170-5052B0E2E8FC}" type="pres">
      <dgm:prSet presAssocID="{87BB5863-6E61-4405-AF43-F773A880EC52}" presName="root" presStyleCnt="0">
        <dgm:presLayoutVars>
          <dgm:dir/>
          <dgm:resizeHandles val="exact"/>
        </dgm:presLayoutVars>
      </dgm:prSet>
      <dgm:spPr/>
    </dgm:pt>
    <dgm:pt modelId="{8213567D-4618-4636-96E2-84D6EF0950C2}" type="pres">
      <dgm:prSet presAssocID="{E256318A-2271-4DD0-BC27-3C23D5E5728B}" presName="compNode" presStyleCnt="0"/>
      <dgm:spPr/>
    </dgm:pt>
    <dgm:pt modelId="{DE3639E4-4EDC-45B1-AE5A-F3A13A9C5438}" type="pres">
      <dgm:prSet presAssocID="{E256318A-2271-4DD0-BC27-3C23D5E5728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985F5DD-353F-45E3-AAC7-75066D1E935A}" type="pres">
      <dgm:prSet presAssocID="{E256318A-2271-4DD0-BC27-3C23D5E5728B}" presName="spaceRect" presStyleCnt="0"/>
      <dgm:spPr/>
    </dgm:pt>
    <dgm:pt modelId="{6B583576-BD53-488F-83C1-A45A57926DDD}" type="pres">
      <dgm:prSet presAssocID="{E256318A-2271-4DD0-BC27-3C23D5E5728B}" presName="textRect" presStyleLbl="revTx" presStyleIdx="0" presStyleCnt="2">
        <dgm:presLayoutVars>
          <dgm:chMax val="1"/>
          <dgm:chPref val="1"/>
        </dgm:presLayoutVars>
      </dgm:prSet>
      <dgm:spPr/>
    </dgm:pt>
    <dgm:pt modelId="{762A1943-F691-4844-89FF-FDCA5F20E9CC}" type="pres">
      <dgm:prSet presAssocID="{246989F8-27D5-4EFF-885C-3599D5639FB9}" presName="sibTrans" presStyleCnt="0"/>
      <dgm:spPr/>
    </dgm:pt>
    <dgm:pt modelId="{4AECCAF9-929A-46C2-A4EF-8063ADDD650F}" type="pres">
      <dgm:prSet presAssocID="{3479FAF5-388A-4838-AD8D-902E2010EF72}" presName="compNode" presStyleCnt="0"/>
      <dgm:spPr/>
    </dgm:pt>
    <dgm:pt modelId="{993068F5-488A-4C3C-86A7-397A7CA23C06}" type="pres">
      <dgm:prSet presAssocID="{3479FAF5-388A-4838-AD8D-902E2010EF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17461F05-B6E4-4B94-A9F3-DB9C923425F0}" type="pres">
      <dgm:prSet presAssocID="{3479FAF5-388A-4838-AD8D-902E2010EF72}" presName="spaceRect" presStyleCnt="0"/>
      <dgm:spPr/>
    </dgm:pt>
    <dgm:pt modelId="{3DDF735F-DDE9-4230-896B-B63650F496C2}" type="pres">
      <dgm:prSet presAssocID="{3479FAF5-388A-4838-AD8D-902E2010EF7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C3B102-E92D-47FF-AF19-37F2274E275E}" srcId="{87BB5863-6E61-4405-AF43-F773A880EC52}" destId="{3479FAF5-388A-4838-AD8D-902E2010EF72}" srcOrd="1" destOrd="0" parTransId="{17CB0A2C-EA8A-4B7A-AC82-0546F8387468}" sibTransId="{F9EC4CC6-92AA-42EE-A2CA-E59B11E703C3}"/>
    <dgm:cxn modelId="{ACB7C229-8D59-4809-8201-F15B452FE45F}" type="presOf" srcId="{E256318A-2271-4DD0-BC27-3C23D5E5728B}" destId="{6B583576-BD53-488F-83C1-A45A57926DDD}" srcOrd="0" destOrd="0" presId="urn:microsoft.com/office/officeart/2018/2/layout/IconLabelList"/>
    <dgm:cxn modelId="{BE8572C5-04D7-46E3-B468-5AB9D0F95BD2}" srcId="{87BB5863-6E61-4405-AF43-F773A880EC52}" destId="{E256318A-2271-4DD0-BC27-3C23D5E5728B}" srcOrd="0" destOrd="0" parTransId="{BDDFB0E9-7B09-4298-8795-A5C59774CABD}" sibTransId="{246989F8-27D5-4EFF-885C-3599D5639FB9}"/>
    <dgm:cxn modelId="{3D093EC8-7AA4-4881-9E6B-54C153BC54E4}" type="presOf" srcId="{3479FAF5-388A-4838-AD8D-902E2010EF72}" destId="{3DDF735F-DDE9-4230-896B-B63650F496C2}" srcOrd="0" destOrd="0" presId="urn:microsoft.com/office/officeart/2018/2/layout/IconLabelList"/>
    <dgm:cxn modelId="{0ACF7CEB-E48A-4187-82A3-5C7D11FC6DD4}" type="presOf" srcId="{87BB5863-6E61-4405-AF43-F773A880EC52}" destId="{D04A7629-7C8E-4FA9-B170-5052B0E2E8FC}" srcOrd="0" destOrd="0" presId="urn:microsoft.com/office/officeart/2018/2/layout/IconLabelList"/>
    <dgm:cxn modelId="{C9B199D3-3147-4125-A06F-1B921BF1AC89}" type="presParOf" srcId="{D04A7629-7C8E-4FA9-B170-5052B0E2E8FC}" destId="{8213567D-4618-4636-96E2-84D6EF0950C2}" srcOrd="0" destOrd="0" presId="urn:microsoft.com/office/officeart/2018/2/layout/IconLabelList"/>
    <dgm:cxn modelId="{41FBE549-24DE-4FB4-A8E3-BFAE91F459A0}" type="presParOf" srcId="{8213567D-4618-4636-96E2-84D6EF0950C2}" destId="{DE3639E4-4EDC-45B1-AE5A-F3A13A9C5438}" srcOrd="0" destOrd="0" presId="urn:microsoft.com/office/officeart/2018/2/layout/IconLabelList"/>
    <dgm:cxn modelId="{00E150A4-672C-4A9D-BD45-F9C50DB2E192}" type="presParOf" srcId="{8213567D-4618-4636-96E2-84D6EF0950C2}" destId="{C985F5DD-353F-45E3-AAC7-75066D1E935A}" srcOrd="1" destOrd="0" presId="urn:microsoft.com/office/officeart/2018/2/layout/IconLabelList"/>
    <dgm:cxn modelId="{8CE874DB-08A7-4AC6-8661-78049F4BAA35}" type="presParOf" srcId="{8213567D-4618-4636-96E2-84D6EF0950C2}" destId="{6B583576-BD53-488F-83C1-A45A57926DDD}" srcOrd="2" destOrd="0" presId="urn:microsoft.com/office/officeart/2018/2/layout/IconLabelList"/>
    <dgm:cxn modelId="{50AD1666-A016-44A9-9098-8CF669226BC6}" type="presParOf" srcId="{D04A7629-7C8E-4FA9-B170-5052B0E2E8FC}" destId="{762A1943-F691-4844-89FF-FDCA5F20E9CC}" srcOrd="1" destOrd="0" presId="urn:microsoft.com/office/officeart/2018/2/layout/IconLabelList"/>
    <dgm:cxn modelId="{29D593D8-D552-4699-82A9-D7F3868174FA}" type="presParOf" srcId="{D04A7629-7C8E-4FA9-B170-5052B0E2E8FC}" destId="{4AECCAF9-929A-46C2-A4EF-8063ADDD650F}" srcOrd="2" destOrd="0" presId="urn:microsoft.com/office/officeart/2018/2/layout/IconLabelList"/>
    <dgm:cxn modelId="{C0BFD1BA-1418-4E94-9273-3EC5515C40C7}" type="presParOf" srcId="{4AECCAF9-929A-46C2-A4EF-8063ADDD650F}" destId="{993068F5-488A-4C3C-86A7-397A7CA23C06}" srcOrd="0" destOrd="0" presId="urn:microsoft.com/office/officeart/2018/2/layout/IconLabelList"/>
    <dgm:cxn modelId="{06150F22-863D-4F1F-B403-0ACAD64C74BE}" type="presParOf" srcId="{4AECCAF9-929A-46C2-A4EF-8063ADDD650F}" destId="{17461F05-B6E4-4B94-A9F3-DB9C923425F0}" srcOrd="1" destOrd="0" presId="urn:microsoft.com/office/officeart/2018/2/layout/IconLabelList"/>
    <dgm:cxn modelId="{3F781E0F-2EAA-4046-A8CC-CBE6BC349229}" type="presParOf" srcId="{4AECCAF9-929A-46C2-A4EF-8063ADDD650F}" destId="{3DDF735F-DDE9-4230-896B-B63650F496C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30F44C-A971-4AC5-9D1D-36F703F76E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1CB73D5-0584-41BA-988D-88784CF08A94}">
      <dgm:prSet/>
      <dgm:spPr/>
      <dgm:t>
        <a:bodyPr/>
        <a:lstStyle/>
        <a:p>
          <a:pPr>
            <a:defRPr cap="all"/>
          </a:pPr>
          <a:r>
            <a:rPr lang="en-US" b="0" i="0" baseline="0"/>
            <a:t>Event-driven microservices</a:t>
          </a:r>
          <a:endParaRPr lang="en-US"/>
        </a:p>
      </dgm:t>
    </dgm:pt>
    <dgm:pt modelId="{0F12C1BA-4454-49B3-8B56-BC8AC34D7356}" type="parTrans" cxnId="{CC2996C3-99E0-4458-9291-3A77276D8900}">
      <dgm:prSet/>
      <dgm:spPr/>
      <dgm:t>
        <a:bodyPr/>
        <a:lstStyle/>
        <a:p>
          <a:endParaRPr lang="en-US"/>
        </a:p>
      </dgm:t>
    </dgm:pt>
    <dgm:pt modelId="{97A74D42-B10E-4DD5-9F1C-ADF813EA9638}" type="sibTrans" cxnId="{CC2996C3-99E0-4458-9291-3A77276D8900}">
      <dgm:prSet/>
      <dgm:spPr/>
      <dgm:t>
        <a:bodyPr/>
        <a:lstStyle/>
        <a:p>
          <a:endParaRPr lang="en-US"/>
        </a:p>
      </dgm:t>
    </dgm:pt>
    <dgm:pt modelId="{2DAF8A41-0883-4A2C-A3B4-A012B04F2F68}">
      <dgm:prSet/>
      <dgm:spPr/>
      <dgm:t>
        <a:bodyPr/>
        <a:lstStyle/>
        <a:p>
          <a:pPr>
            <a:defRPr cap="all"/>
          </a:pPr>
          <a:r>
            <a:rPr lang="en-US" b="0" i="0" baseline="0"/>
            <a:t>Real-time analytics pipelines</a:t>
          </a:r>
          <a:endParaRPr lang="en-US"/>
        </a:p>
      </dgm:t>
    </dgm:pt>
    <dgm:pt modelId="{91F4CAE8-DC38-4A3C-AAFF-EC4CF0AC8E9B}" type="parTrans" cxnId="{D789E4AA-029F-453F-B08B-445D90C72F72}">
      <dgm:prSet/>
      <dgm:spPr/>
      <dgm:t>
        <a:bodyPr/>
        <a:lstStyle/>
        <a:p>
          <a:endParaRPr lang="en-US"/>
        </a:p>
      </dgm:t>
    </dgm:pt>
    <dgm:pt modelId="{38FFC554-58EF-47C2-8172-C4630E908416}" type="sibTrans" cxnId="{D789E4AA-029F-453F-B08B-445D90C72F72}">
      <dgm:prSet/>
      <dgm:spPr/>
      <dgm:t>
        <a:bodyPr/>
        <a:lstStyle/>
        <a:p>
          <a:endParaRPr lang="en-US"/>
        </a:p>
      </dgm:t>
    </dgm:pt>
    <dgm:pt modelId="{7BD3276D-C3A8-4AB1-B1AF-2EC829C67C72}">
      <dgm:prSet/>
      <dgm:spPr/>
      <dgm:t>
        <a:bodyPr/>
        <a:lstStyle/>
        <a:p>
          <a:pPr>
            <a:defRPr cap="all"/>
          </a:pPr>
          <a:r>
            <a:rPr lang="en-US" b="0" i="0" baseline="0"/>
            <a:t>IoT data ingestion</a:t>
          </a:r>
          <a:endParaRPr lang="en-US"/>
        </a:p>
      </dgm:t>
    </dgm:pt>
    <dgm:pt modelId="{A2313020-77BD-408B-9F80-FD9F20051528}" type="parTrans" cxnId="{511297BA-8824-402D-89EA-9232098DCCBC}">
      <dgm:prSet/>
      <dgm:spPr/>
      <dgm:t>
        <a:bodyPr/>
        <a:lstStyle/>
        <a:p>
          <a:endParaRPr lang="en-US"/>
        </a:p>
      </dgm:t>
    </dgm:pt>
    <dgm:pt modelId="{DF1ACDC0-5A4F-494A-B176-A4844908A5B9}" type="sibTrans" cxnId="{511297BA-8824-402D-89EA-9232098DCCBC}">
      <dgm:prSet/>
      <dgm:spPr/>
      <dgm:t>
        <a:bodyPr/>
        <a:lstStyle/>
        <a:p>
          <a:endParaRPr lang="en-US"/>
        </a:p>
      </dgm:t>
    </dgm:pt>
    <dgm:pt modelId="{E86176D7-1072-46CE-80B9-974A3236D081}">
      <dgm:prSet/>
      <dgm:spPr/>
      <dgm:t>
        <a:bodyPr/>
        <a:lstStyle/>
        <a:p>
          <a:pPr>
            <a:defRPr cap="all"/>
          </a:pPr>
          <a:r>
            <a:rPr lang="en-US" b="0" i="0" baseline="0"/>
            <a:t>Log/event aggregation</a:t>
          </a:r>
          <a:endParaRPr lang="en-US"/>
        </a:p>
      </dgm:t>
    </dgm:pt>
    <dgm:pt modelId="{5F3DD522-53F1-48DF-9D6C-D3407D06B20F}" type="parTrans" cxnId="{2DE5F594-7B01-4942-A70B-446279D14D9F}">
      <dgm:prSet/>
      <dgm:spPr/>
      <dgm:t>
        <a:bodyPr/>
        <a:lstStyle/>
        <a:p>
          <a:endParaRPr lang="en-US"/>
        </a:p>
      </dgm:t>
    </dgm:pt>
    <dgm:pt modelId="{53F79B01-CF8A-45B4-899C-1F98F10C29E3}" type="sibTrans" cxnId="{2DE5F594-7B01-4942-A70B-446279D14D9F}">
      <dgm:prSet/>
      <dgm:spPr/>
      <dgm:t>
        <a:bodyPr/>
        <a:lstStyle/>
        <a:p>
          <a:endParaRPr lang="en-US"/>
        </a:p>
      </dgm:t>
    </dgm:pt>
    <dgm:pt modelId="{78E53F5B-AD16-4B77-8150-DE357FCF52DE}" type="pres">
      <dgm:prSet presAssocID="{BE30F44C-A971-4AC5-9D1D-36F703F76EC8}" presName="root" presStyleCnt="0">
        <dgm:presLayoutVars>
          <dgm:dir/>
          <dgm:resizeHandles val="exact"/>
        </dgm:presLayoutVars>
      </dgm:prSet>
      <dgm:spPr/>
    </dgm:pt>
    <dgm:pt modelId="{F8646509-5DF5-46C0-A861-1AF9B621B578}" type="pres">
      <dgm:prSet presAssocID="{E1CB73D5-0584-41BA-988D-88784CF08A94}" presName="compNode" presStyleCnt="0"/>
      <dgm:spPr/>
    </dgm:pt>
    <dgm:pt modelId="{2F652129-D114-4031-96CD-317771D08AB7}" type="pres">
      <dgm:prSet presAssocID="{E1CB73D5-0584-41BA-988D-88784CF08A94}" presName="iconBgRect" presStyleLbl="bgShp" presStyleIdx="0" presStyleCnt="4"/>
      <dgm:spPr/>
    </dgm:pt>
    <dgm:pt modelId="{C99E39BB-93EE-4368-878F-D324A08F0B45}" type="pres">
      <dgm:prSet presAssocID="{E1CB73D5-0584-41BA-988D-88784CF08A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FB85A7C-8EF1-480A-A610-F32023103231}" type="pres">
      <dgm:prSet presAssocID="{E1CB73D5-0584-41BA-988D-88784CF08A94}" presName="spaceRect" presStyleCnt="0"/>
      <dgm:spPr/>
    </dgm:pt>
    <dgm:pt modelId="{4153E34E-64EA-4F26-A508-65E8F183C6CD}" type="pres">
      <dgm:prSet presAssocID="{E1CB73D5-0584-41BA-988D-88784CF08A94}" presName="textRect" presStyleLbl="revTx" presStyleIdx="0" presStyleCnt="4">
        <dgm:presLayoutVars>
          <dgm:chMax val="1"/>
          <dgm:chPref val="1"/>
        </dgm:presLayoutVars>
      </dgm:prSet>
      <dgm:spPr/>
    </dgm:pt>
    <dgm:pt modelId="{788ADC9D-2099-4066-B337-48CA39AFD760}" type="pres">
      <dgm:prSet presAssocID="{97A74D42-B10E-4DD5-9F1C-ADF813EA9638}" presName="sibTrans" presStyleCnt="0"/>
      <dgm:spPr/>
    </dgm:pt>
    <dgm:pt modelId="{DB6A1820-FEED-4FE8-9C33-EDEEB6E3FB9C}" type="pres">
      <dgm:prSet presAssocID="{2DAF8A41-0883-4A2C-A3B4-A012B04F2F68}" presName="compNode" presStyleCnt="0"/>
      <dgm:spPr/>
    </dgm:pt>
    <dgm:pt modelId="{CC4700F6-58AC-47D9-A7B9-C8FEC9B9B1E2}" type="pres">
      <dgm:prSet presAssocID="{2DAF8A41-0883-4A2C-A3B4-A012B04F2F68}" presName="iconBgRect" presStyleLbl="bgShp" presStyleIdx="1" presStyleCnt="4"/>
      <dgm:spPr/>
    </dgm:pt>
    <dgm:pt modelId="{0BF85E6D-069E-4D31-B599-00F691781345}" type="pres">
      <dgm:prSet presAssocID="{2DAF8A41-0883-4A2C-A3B4-A012B04F2F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A205E8C-16FD-4738-B3FD-11D7E50962F2}" type="pres">
      <dgm:prSet presAssocID="{2DAF8A41-0883-4A2C-A3B4-A012B04F2F68}" presName="spaceRect" presStyleCnt="0"/>
      <dgm:spPr/>
    </dgm:pt>
    <dgm:pt modelId="{05CA9B53-5FD1-4EEC-AE61-A90369BB3A9E}" type="pres">
      <dgm:prSet presAssocID="{2DAF8A41-0883-4A2C-A3B4-A012B04F2F68}" presName="textRect" presStyleLbl="revTx" presStyleIdx="1" presStyleCnt="4">
        <dgm:presLayoutVars>
          <dgm:chMax val="1"/>
          <dgm:chPref val="1"/>
        </dgm:presLayoutVars>
      </dgm:prSet>
      <dgm:spPr/>
    </dgm:pt>
    <dgm:pt modelId="{F3058431-9BD0-431C-BA5E-606DFF3A3458}" type="pres">
      <dgm:prSet presAssocID="{38FFC554-58EF-47C2-8172-C4630E908416}" presName="sibTrans" presStyleCnt="0"/>
      <dgm:spPr/>
    </dgm:pt>
    <dgm:pt modelId="{A99061EA-8B0D-4057-BAA2-10B03CD5ECA4}" type="pres">
      <dgm:prSet presAssocID="{7BD3276D-C3A8-4AB1-B1AF-2EC829C67C72}" presName="compNode" presStyleCnt="0"/>
      <dgm:spPr/>
    </dgm:pt>
    <dgm:pt modelId="{F22CCEE8-23D1-4C1D-813F-3BF602582664}" type="pres">
      <dgm:prSet presAssocID="{7BD3276D-C3A8-4AB1-B1AF-2EC829C67C72}" presName="iconBgRect" presStyleLbl="bgShp" presStyleIdx="2" presStyleCnt="4"/>
      <dgm:spPr/>
    </dgm:pt>
    <dgm:pt modelId="{D3FC9038-AFFD-4902-888A-3C5198478B1A}" type="pres">
      <dgm:prSet presAssocID="{7BD3276D-C3A8-4AB1-B1AF-2EC829C67C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8222D59-60A7-4F65-9F2E-75948BB4DB2B}" type="pres">
      <dgm:prSet presAssocID="{7BD3276D-C3A8-4AB1-B1AF-2EC829C67C72}" presName="spaceRect" presStyleCnt="0"/>
      <dgm:spPr/>
    </dgm:pt>
    <dgm:pt modelId="{83674A5A-54B5-4754-BE06-403010980C78}" type="pres">
      <dgm:prSet presAssocID="{7BD3276D-C3A8-4AB1-B1AF-2EC829C67C72}" presName="textRect" presStyleLbl="revTx" presStyleIdx="2" presStyleCnt="4">
        <dgm:presLayoutVars>
          <dgm:chMax val="1"/>
          <dgm:chPref val="1"/>
        </dgm:presLayoutVars>
      </dgm:prSet>
      <dgm:spPr/>
    </dgm:pt>
    <dgm:pt modelId="{A311950F-4B68-4F5F-8C36-1E86526B8F5A}" type="pres">
      <dgm:prSet presAssocID="{DF1ACDC0-5A4F-494A-B176-A4844908A5B9}" presName="sibTrans" presStyleCnt="0"/>
      <dgm:spPr/>
    </dgm:pt>
    <dgm:pt modelId="{40CE48C5-4984-4E9F-BFEA-768AF7634D50}" type="pres">
      <dgm:prSet presAssocID="{E86176D7-1072-46CE-80B9-974A3236D081}" presName="compNode" presStyleCnt="0"/>
      <dgm:spPr/>
    </dgm:pt>
    <dgm:pt modelId="{3D28D8B7-677A-4B40-8167-110318403583}" type="pres">
      <dgm:prSet presAssocID="{E86176D7-1072-46CE-80B9-974A3236D081}" presName="iconBgRect" presStyleLbl="bgShp" presStyleIdx="3" presStyleCnt="4"/>
      <dgm:spPr/>
    </dgm:pt>
    <dgm:pt modelId="{9C6AA180-D465-47FF-B4C5-7B28783C32E1}" type="pres">
      <dgm:prSet presAssocID="{E86176D7-1072-46CE-80B9-974A3236D0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253891D-DF80-44AB-ACC9-147F50952C1F}" type="pres">
      <dgm:prSet presAssocID="{E86176D7-1072-46CE-80B9-974A3236D081}" presName="spaceRect" presStyleCnt="0"/>
      <dgm:spPr/>
    </dgm:pt>
    <dgm:pt modelId="{359800C0-377B-4D95-B673-2F651772F64B}" type="pres">
      <dgm:prSet presAssocID="{E86176D7-1072-46CE-80B9-974A3236D0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2E7ED06-12C4-4596-B888-827DC93B17B4}" type="presOf" srcId="{BE30F44C-A971-4AC5-9D1D-36F703F76EC8}" destId="{78E53F5B-AD16-4B77-8150-DE357FCF52DE}" srcOrd="0" destOrd="0" presId="urn:microsoft.com/office/officeart/2018/5/layout/IconCircleLabelList"/>
    <dgm:cxn modelId="{D691C775-1114-4131-94EB-2C2DDF674D58}" type="presOf" srcId="{2DAF8A41-0883-4A2C-A3B4-A012B04F2F68}" destId="{05CA9B53-5FD1-4EEC-AE61-A90369BB3A9E}" srcOrd="0" destOrd="0" presId="urn:microsoft.com/office/officeart/2018/5/layout/IconCircleLabelList"/>
    <dgm:cxn modelId="{BD916C8F-284B-43A1-B393-9B7250FBCD67}" type="presOf" srcId="{7BD3276D-C3A8-4AB1-B1AF-2EC829C67C72}" destId="{83674A5A-54B5-4754-BE06-403010980C78}" srcOrd="0" destOrd="0" presId="urn:microsoft.com/office/officeart/2018/5/layout/IconCircleLabelList"/>
    <dgm:cxn modelId="{2DE5F594-7B01-4942-A70B-446279D14D9F}" srcId="{BE30F44C-A971-4AC5-9D1D-36F703F76EC8}" destId="{E86176D7-1072-46CE-80B9-974A3236D081}" srcOrd="3" destOrd="0" parTransId="{5F3DD522-53F1-48DF-9D6C-D3407D06B20F}" sibTransId="{53F79B01-CF8A-45B4-899C-1F98F10C29E3}"/>
    <dgm:cxn modelId="{D789E4AA-029F-453F-B08B-445D90C72F72}" srcId="{BE30F44C-A971-4AC5-9D1D-36F703F76EC8}" destId="{2DAF8A41-0883-4A2C-A3B4-A012B04F2F68}" srcOrd="1" destOrd="0" parTransId="{91F4CAE8-DC38-4A3C-AAFF-EC4CF0AC8E9B}" sibTransId="{38FFC554-58EF-47C2-8172-C4630E908416}"/>
    <dgm:cxn modelId="{511297BA-8824-402D-89EA-9232098DCCBC}" srcId="{BE30F44C-A971-4AC5-9D1D-36F703F76EC8}" destId="{7BD3276D-C3A8-4AB1-B1AF-2EC829C67C72}" srcOrd="2" destOrd="0" parTransId="{A2313020-77BD-408B-9F80-FD9F20051528}" sibTransId="{DF1ACDC0-5A4F-494A-B176-A4844908A5B9}"/>
    <dgm:cxn modelId="{CC2996C3-99E0-4458-9291-3A77276D8900}" srcId="{BE30F44C-A971-4AC5-9D1D-36F703F76EC8}" destId="{E1CB73D5-0584-41BA-988D-88784CF08A94}" srcOrd="0" destOrd="0" parTransId="{0F12C1BA-4454-49B3-8B56-BC8AC34D7356}" sibTransId="{97A74D42-B10E-4DD5-9F1C-ADF813EA9638}"/>
    <dgm:cxn modelId="{4C3666F1-EA2C-4216-9DAC-F4E80B6C5EFE}" type="presOf" srcId="{E1CB73D5-0584-41BA-988D-88784CF08A94}" destId="{4153E34E-64EA-4F26-A508-65E8F183C6CD}" srcOrd="0" destOrd="0" presId="urn:microsoft.com/office/officeart/2018/5/layout/IconCircleLabelList"/>
    <dgm:cxn modelId="{9B04AEF4-FB45-4D2C-A176-D85F9129EBC1}" type="presOf" srcId="{E86176D7-1072-46CE-80B9-974A3236D081}" destId="{359800C0-377B-4D95-B673-2F651772F64B}" srcOrd="0" destOrd="0" presId="urn:microsoft.com/office/officeart/2018/5/layout/IconCircleLabelList"/>
    <dgm:cxn modelId="{CB342A45-9A60-4990-A6E3-BE1E43E098B8}" type="presParOf" srcId="{78E53F5B-AD16-4B77-8150-DE357FCF52DE}" destId="{F8646509-5DF5-46C0-A861-1AF9B621B578}" srcOrd="0" destOrd="0" presId="urn:microsoft.com/office/officeart/2018/5/layout/IconCircleLabelList"/>
    <dgm:cxn modelId="{18BBD9D6-FD79-4BDB-9B48-D7A9F3EEECC9}" type="presParOf" srcId="{F8646509-5DF5-46C0-A861-1AF9B621B578}" destId="{2F652129-D114-4031-96CD-317771D08AB7}" srcOrd="0" destOrd="0" presId="urn:microsoft.com/office/officeart/2018/5/layout/IconCircleLabelList"/>
    <dgm:cxn modelId="{7FA6689C-728C-4639-9F0B-D6D3290B1B42}" type="presParOf" srcId="{F8646509-5DF5-46C0-A861-1AF9B621B578}" destId="{C99E39BB-93EE-4368-878F-D324A08F0B45}" srcOrd="1" destOrd="0" presId="urn:microsoft.com/office/officeart/2018/5/layout/IconCircleLabelList"/>
    <dgm:cxn modelId="{E3B96880-414C-42C1-A6CC-3EE817D0F0A4}" type="presParOf" srcId="{F8646509-5DF5-46C0-A861-1AF9B621B578}" destId="{9FB85A7C-8EF1-480A-A610-F32023103231}" srcOrd="2" destOrd="0" presId="urn:microsoft.com/office/officeart/2018/5/layout/IconCircleLabelList"/>
    <dgm:cxn modelId="{930D9FBC-FE34-4EBB-BA57-CE5C1C6F8FF4}" type="presParOf" srcId="{F8646509-5DF5-46C0-A861-1AF9B621B578}" destId="{4153E34E-64EA-4F26-A508-65E8F183C6CD}" srcOrd="3" destOrd="0" presId="urn:microsoft.com/office/officeart/2018/5/layout/IconCircleLabelList"/>
    <dgm:cxn modelId="{60D23964-5243-4345-BFBB-8074BCB8DC47}" type="presParOf" srcId="{78E53F5B-AD16-4B77-8150-DE357FCF52DE}" destId="{788ADC9D-2099-4066-B337-48CA39AFD760}" srcOrd="1" destOrd="0" presId="urn:microsoft.com/office/officeart/2018/5/layout/IconCircleLabelList"/>
    <dgm:cxn modelId="{A3E2F536-D377-4B6F-AA2E-B29BE96BCEBF}" type="presParOf" srcId="{78E53F5B-AD16-4B77-8150-DE357FCF52DE}" destId="{DB6A1820-FEED-4FE8-9C33-EDEEB6E3FB9C}" srcOrd="2" destOrd="0" presId="urn:microsoft.com/office/officeart/2018/5/layout/IconCircleLabelList"/>
    <dgm:cxn modelId="{04CAD9C9-CC23-4EEB-B1EA-82F3D6BB4843}" type="presParOf" srcId="{DB6A1820-FEED-4FE8-9C33-EDEEB6E3FB9C}" destId="{CC4700F6-58AC-47D9-A7B9-C8FEC9B9B1E2}" srcOrd="0" destOrd="0" presId="urn:microsoft.com/office/officeart/2018/5/layout/IconCircleLabelList"/>
    <dgm:cxn modelId="{8EC9CD92-FB10-4A49-A2E7-BC74524E8F3A}" type="presParOf" srcId="{DB6A1820-FEED-4FE8-9C33-EDEEB6E3FB9C}" destId="{0BF85E6D-069E-4D31-B599-00F691781345}" srcOrd="1" destOrd="0" presId="urn:microsoft.com/office/officeart/2018/5/layout/IconCircleLabelList"/>
    <dgm:cxn modelId="{7AA78510-0E4C-4F86-8322-255DAD55E2DB}" type="presParOf" srcId="{DB6A1820-FEED-4FE8-9C33-EDEEB6E3FB9C}" destId="{DA205E8C-16FD-4738-B3FD-11D7E50962F2}" srcOrd="2" destOrd="0" presId="urn:microsoft.com/office/officeart/2018/5/layout/IconCircleLabelList"/>
    <dgm:cxn modelId="{5803E7A9-E745-4DAF-AC6E-F3E6CECF535E}" type="presParOf" srcId="{DB6A1820-FEED-4FE8-9C33-EDEEB6E3FB9C}" destId="{05CA9B53-5FD1-4EEC-AE61-A90369BB3A9E}" srcOrd="3" destOrd="0" presId="urn:microsoft.com/office/officeart/2018/5/layout/IconCircleLabelList"/>
    <dgm:cxn modelId="{25703AEB-3080-49A6-A161-EC9F4D8E44A2}" type="presParOf" srcId="{78E53F5B-AD16-4B77-8150-DE357FCF52DE}" destId="{F3058431-9BD0-431C-BA5E-606DFF3A3458}" srcOrd="3" destOrd="0" presId="urn:microsoft.com/office/officeart/2018/5/layout/IconCircleLabelList"/>
    <dgm:cxn modelId="{2151DBB7-665A-4AFB-BE9B-998D0F9D93B9}" type="presParOf" srcId="{78E53F5B-AD16-4B77-8150-DE357FCF52DE}" destId="{A99061EA-8B0D-4057-BAA2-10B03CD5ECA4}" srcOrd="4" destOrd="0" presId="urn:microsoft.com/office/officeart/2018/5/layout/IconCircleLabelList"/>
    <dgm:cxn modelId="{4F30FFC0-F228-4537-BACF-C6E849E6B525}" type="presParOf" srcId="{A99061EA-8B0D-4057-BAA2-10B03CD5ECA4}" destId="{F22CCEE8-23D1-4C1D-813F-3BF602582664}" srcOrd="0" destOrd="0" presId="urn:microsoft.com/office/officeart/2018/5/layout/IconCircleLabelList"/>
    <dgm:cxn modelId="{1224AA5C-C5C4-4B13-88B9-01094D55F2A4}" type="presParOf" srcId="{A99061EA-8B0D-4057-BAA2-10B03CD5ECA4}" destId="{D3FC9038-AFFD-4902-888A-3C5198478B1A}" srcOrd="1" destOrd="0" presId="urn:microsoft.com/office/officeart/2018/5/layout/IconCircleLabelList"/>
    <dgm:cxn modelId="{ACE0CB4C-68C1-4D68-B6D8-984B14D9FBCA}" type="presParOf" srcId="{A99061EA-8B0D-4057-BAA2-10B03CD5ECA4}" destId="{C8222D59-60A7-4F65-9F2E-75948BB4DB2B}" srcOrd="2" destOrd="0" presId="urn:microsoft.com/office/officeart/2018/5/layout/IconCircleLabelList"/>
    <dgm:cxn modelId="{52573892-928D-45F2-B866-B91848CF5F34}" type="presParOf" srcId="{A99061EA-8B0D-4057-BAA2-10B03CD5ECA4}" destId="{83674A5A-54B5-4754-BE06-403010980C78}" srcOrd="3" destOrd="0" presId="urn:microsoft.com/office/officeart/2018/5/layout/IconCircleLabelList"/>
    <dgm:cxn modelId="{06C456E4-30C7-432E-ADDE-8F3B3DEF75B9}" type="presParOf" srcId="{78E53F5B-AD16-4B77-8150-DE357FCF52DE}" destId="{A311950F-4B68-4F5F-8C36-1E86526B8F5A}" srcOrd="5" destOrd="0" presId="urn:microsoft.com/office/officeart/2018/5/layout/IconCircleLabelList"/>
    <dgm:cxn modelId="{5E99E3CC-2D68-4935-B553-2B88CDFFE630}" type="presParOf" srcId="{78E53F5B-AD16-4B77-8150-DE357FCF52DE}" destId="{40CE48C5-4984-4E9F-BFEA-768AF7634D50}" srcOrd="6" destOrd="0" presId="urn:microsoft.com/office/officeart/2018/5/layout/IconCircleLabelList"/>
    <dgm:cxn modelId="{810936F7-B065-46F4-B945-40F38F2D5E45}" type="presParOf" srcId="{40CE48C5-4984-4E9F-BFEA-768AF7634D50}" destId="{3D28D8B7-677A-4B40-8167-110318403583}" srcOrd="0" destOrd="0" presId="urn:microsoft.com/office/officeart/2018/5/layout/IconCircleLabelList"/>
    <dgm:cxn modelId="{94A55650-019E-476F-A135-A052A3565619}" type="presParOf" srcId="{40CE48C5-4984-4E9F-BFEA-768AF7634D50}" destId="{9C6AA180-D465-47FF-B4C5-7B28783C32E1}" srcOrd="1" destOrd="0" presId="urn:microsoft.com/office/officeart/2018/5/layout/IconCircleLabelList"/>
    <dgm:cxn modelId="{D3A212D7-5624-4392-87CD-FBB1F4F5F26A}" type="presParOf" srcId="{40CE48C5-4984-4E9F-BFEA-768AF7634D50}" destId="{3253891D-DF80-44AB-ACC9-147F50952C1F}" srcOrd="2" destOrd="0" presId="urn:microsoft.com/office/officeart/2018/5/layout/IconCircleLabelList"/>
    <dgm:cxn modelId="{E75F83B4-8A67-4E6C-A019-D9B5A9A117D2}" type="presParOf" srcId="{40CE48C5-4984-4E9F-BFEA-768AF7634D50}" destId="{359800C0-377B-4D95-B673-2F651772F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764745-BA57-4CED-AA8A-C185DC2764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AF4159-AD79-4F9B-A235-63A50774FABB}">
      <dgm:prSet/>
      <dgm:spPr/>
      <dgm:t>
        <a:bodyPr/>
        <a:lstStyle/>
        <a:p>
          <a:pPr algn="ctr"/>
          <a:r>
            <a:rPr lang="en-US" b="1" i="0" baseline="0"/>
            <a:t>At-least-once delivery</a:t>
          </a:r>
          <a:endParaRPr lang="en-US"/>
        </a:p>
      </dgm:t>
    </dgm:pt>
    <dgm:pt modelId="{BFB50366-9E0E-4BAD-9118-A6D6CE021C45}" type="parTrans" cxnId="{7E197BE1-48C5-4182-B232-AD0AEFD27405}">
      <dgm:prSet/>
      <dgm:spPr/>
      <dgm:t>
        <a:bodyPr/>
        <a:lstStyle/>
        <a:p>
          <a:endParaRPr lang="en-US"/>
        </a:p>
      </dgm:t>
    </dgm:pt>
    <dgm:pt modelId="{AA6731A8-A065-4FEC-B858-56AF9F490B5D}" type="sibTrans" cxnId="{7E197BE1-48C5-4182-B232-AD0AEFD27405}">
      <dgm:prSet/>
      <dgm:spPr/>
      <dgm:t>
        <a:bodyPr/>
        <a:lstStyle/>
        <a:p>
          <a:endParaRPr lang="en-US"/>
        </a:p>
      </dgm:t>
    </dgm:pt>
    <dgm:pt modelId="{737B5C30-0A81-4359-A626-CFF88A837B4E}">
      <dgm:prSet custT="1"/>
      <dgm:spPr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34290" rIns="68580" bIns="3429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Push and pull delivery models</a:t>
          </a:r>
        </a:p>
      </dgm:t>
    </dgm:pt>
    <dgm:pt modelId="{1739BE8C-A52C-46C1-A53E-5A57CC919C7A}" type="parTrans" cxnId="{CD975F16-A19A-4DA8-91FF-66A15017EC1F}">
      <dgm:prSet/>
      <dgm:spPr/>
      <dgm:t>
        <a:bodyPr/>
        <a:lstStyle/>
        <a:p>
          <a:endParaRPr lang="en-US"/>
        </a:p>
      </dgm:t>
    </dgm:pt>
    <dgm:pt modelId="{93189C5C-A749-4CE4-A3C8-38DE06E52941}" type="sibTrans" cxnId="{CD975F16-A19A-4DA8-91FF-66A15017EC1F}">
      <dgm:prSet/>
      <dgm:spPr/>
      <dgm:t>
        <a:bodyPr/>
        <a:lstStyle/>
        <a:p>
          <a:endParaRPr lang="en-US"/>
        </a:p>
      </dgm:t>
    </dgm:pt>
    <dgm:pt modelId="{9F9E0B10-D68F-44A7-A110-E6AB010CAF94}">
      <dgm:prSet custT="1"/>
      <dgm:spPr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8580" tIns="34290" rIns="68580" bIns="34290" numCol="1" spcCol="1270" anchor="ctr" anchorCtr="0"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Message filtering</a:t>
          </a:r>
        </a:p>
      </dgm:t>
    </dgm:pt>
    <dgm:pt modelId="{A7D8404B-ADED-4632-A63C-F68B83E0398C}" type="parTrans" cxnId="{707FC187-7A90-4CCE-8BBC-AC9E119C1D69}">
      <dgm:prSet/>
      <dgm:spPr/>
      <dgm:t>
        <a:bodyPr/>
        <a:lstStyle/>
        <a:p>
          <a:endParaRPr lang="en-US"/>
        </a:p>
      </dgm:t>
    </dgm:pt>
    <dgm:pt modelId="{0425AB76-F362-42F6-A138-736B07319BC7}" type="sibTrans" cxnId="{707FC187-7A90-4CCE-8BBC-AC9E119C1D69}">
      <dgm:prSet/>
      <dgm:spPr/>
      <dgm:t>
        <a:bodyPr/>
        <a:lstStyle/>
        <a:p>
          <a:endParaRPr lang="en-US"/>
        </a:p>
      </dgm:t>
    </dgm:pt>
    <dgm:pt modelId="{54626C1F-9FB2-43FE-A55A-5E8CAE6DA1F5}">
      <dgm:prSet/>
      <dgm:spPr/>
      <dgm:t>
        <a:bodyPr/>
        <a:lstStyle/>
        <a:p>
          <a:pPr algn="ctr"/>
          <a:r>
            <a:rPr lang="en-US" b="1" i="0" baseline="0"/>
            <a:t>Dead-letter topics</a:t>
          </a:r>
          <a:endParaRPr lang="en-US"/>
        </a:p>
      </dgm:t>
    </dgm:pt>
    <dgm:pt modelId="{DD713B03-7D3B-487E-8E76-D3E827ADCCB4}" type="parTrans" cxnId="{0C576F75-95D2-4F4A-ABAF-A9E09BCB6EB9}">
      <dgm:prSet/>
      <dgm:spPr/>
      <dgm:t>
        <a:bodyPr/>
        <a:lstStyle/>
        <a:p>
          <a:endParaRPr lang="en-US"/>
        </a:p>
      </dgm:t>
    </dgm:pt>
    <dgm:pt modelId="{CEEFC93E-36F5-466C-8885-9087947EF1AA}" type="sibTrans" cxnId="{0C576F75-95D2-4F4A-ABAF-A9E09BCB6EB9}">
      <dgm:prSet/>
      <dgm:spPr/>
      <dgm:t>
        <a:bodyPr/>
        <a:lstStyle/>
        <a:p>
          <a:endParaRPr lang="en-US"/>
        </a:p>
      </dgm:t>
    </dgm:pt>
    <dgm:pt modelId="{C039F497-BA1C-4237-9705-053C9634CD1D}">
      <dgm:prSet/>
      <dgm:spPr/>
      <dgm:t>
        <a:bodyPr/>
        <a:lstStyle/>
        <a:p>
          <a:pPr algn="ctr"/>
          <a:r>
            <a:rPr lang="en-US" b="1" i="0" baseline="0" dirty="0"/>
            <a:t>Exactly-once delivery</a:t>
          </a:r>
          <a:r>
            <a:rPr lang="en-US" b="0" i="0" baseline="0" dirty="0"/>
            <a:t> (available in Lite mode with some constraints)</a:t>
          </a:r>
          <a:endParaRPr lang="en-US" dirty="0"/>
        </a:p>
      </dgm:t>
    </dgm:pt>
    <dgm:pt modelId="{7ACB7A3F-92DA-45B8-94ED-D31282C51048}" type="parTrans" cxnId="{FE9EB1D9-2A6B-4421-85F5-E55A943205DB}">
      <dgm:prSet/>
      <dgm:spPr/>
      <dgm:t>
        <a:bodyPr/>
        <a:lstStyle/>
        <a:p>
          <a:endParaRPr lang="en-US"/>
        </a:p>
      </dgm:t>
    </dgm:pt>
    <dgm:pt modelId="{CFD9AF04-D2EC-4883-9DFB-8AFF5AA4630B}" type="sibTrans" cxnId="{FE9EB1D9-2A6B-4421-85F5-E55A943205DB}">
      <dgm:prSet/>
      <dgm:spPr/>
      <dgm:t>
        <a:bodyPr/>
        <a:lstStyle/>
        <a:p>
          <a:endParaRPr lang="en-US"/>
        </a:p>
      </dgm:t>
    </dgm:pt>
    <dgm:pt modelId="{C8B39436-D8CE-4EC0-9915-E676C575BFC4}" type="pres">
      <dgm:prSet presAssocID="{E7764745-BA57-4CED-AA8A-C185DC27643E}" presName="linear" presStyleCnt="0">
        <dgm:presLayoutVars>
          <dgm:animLvl val="lvl"/>
          <dgm:resizeHandles val="exact"/>
        </dgm:presLayoutVars>
      </dgm:prSet>
      <dgm:spPr/>
    </dgm:pt>
    <dgm:pt modelId="{0530260A-8C6D-4AAF-BEF0-8516CAC2594D}" type="pres">
      <dgm:prSet presAssocID="{83AF4159-AD79-4F9B-A235-63A50774FAB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627CF0C-1549-41D4-BFA5-96E9CCA36EFA}" type="pres">
      <dgm:prSet presAssocID="{AA6731A8-A065-4FEC-B858-56AF9F490B5D}" presName="spacer" presStyleCnt="0"/>
      <dgm:spPr/>
    </dgm:pt>
    <dgm:pt modelId="{E5E338B2-ED4F-43C4-B52D-F5BEBD5144BC}" type="pres">
      <dgm:prSet presAssocID="{737B5C30-0A81-4359-A626-CFF88A837B4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CE167C-142B-4D21-945C-43129FA83107}" type="pres">
      <dgm:prSet presAssocID="{93189C5C-A749-4CE4-A3C8-38DE06E52941}" presName="spacer" presStyleCnt="0"/>
      <dgm:spPr/>
    </dgm:pt>
    <dgm:pt modelId="{F76BE8AA-2ED3-4FDF-B0A2-F71D5270347A}" type="pres">
      <dgm:prSet presAssocID="{9F9E0B10-D68F-44A7-A110-E6AB010CAF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020EADF-136F-4A5C-8630-8BCDDC5A564B}" type="pres">
      <dgm:prSet presAssocID="{0425AB76-F362-42F6-A138-736B07319BC7}" presName="spacer" presStyleCnt="0"/>
      <dgm:spPr/>
    </dgm:pt>
    <dgm:pt modelId="{E9656A49-3EFF-402B-8182-95119CF32EB3}" type="pres">
      <dgm:prSet presAssocID="{54626C1F-9FB2-43FE-A55A-5E8CAE6DA1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D541F4-2F0C-4EDC-9238-F34E9EB9F201}" type="pres">
      <dgm:prSet presAssocID="{CEEFC93E-36F5-466C-8885-9087947EF1AA}" presName="spacer" presStyleCnt="0"/>
      <dgm:spPr/>
    </dgm:pt>
    <dgm:pt modelId="{3F02C105-990B-41BD-9800-2BFB5A695566}" type="pres">
      <dgm:prSet presAssocID="{C039F497-BA1C-4237-9705-053C9634CD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01F4908-4E0C-4813-A95E-7F80FA5600A8}" type="presOf" srcId="{9F9E0B10-D68F-44A7-A110-E6AB010CAF94}" destId="{F76BE8AA-2ED3-4FDF-B0A2-F71D5270347A}" srcOrd="0" destOrd="0" presId="urn:microsoft.com/office/officeart/2005/8/layout/vList2"/>
    <dgm:cxn modelId="{768B2715-593A-4F7F-803F-2DA54C97954D}" type="presOf" srcId="{54626C1F-9FB2-43FE-A55A-5E8CAE6DA1F5}" destId="{E9656A49-3EFF-402B-8182-95119CF32EB3}" srcOrd="0" destOrd="0" presId="urn:microsoft.com/office/officeart/2005/8/layout/vList2"/>
    <dgm:cxn modelId="{CD975F16-A19A-4DA8-91FF-66A15017EC1F}" srcId="{E7764745-BA57-4CED-AA8A-C185DC27643E}" destId="{737B5C30-0A81-4359-A626-CFF88A837B4E}" srcOrd="1" destOrd="0" parTransId="{1739BE8C-A52C-46C1-A53E-5A57CC919C7A}" sibTransId="{93189C5C-A749-4CE4-A3C8-38DE06E52941}"/>
    <dgm:cxn modelId="{C2CC6D47-30C5-4057-9A3E-37091106F19E}" type="presOf" srcId="{C039F497-BA1C-4237-9705-053C9634CD1D}" destId="{3F02C105-990B-41BD-9800-2BFB5A695566}" srcOrd="0" destOrd="0" presId="urn:microsoft.com/office/officeart/2005/8/layout/vList2"/>
    <dgm:cxn modelId="{F7BA8172-EDA8-4A3A-B184-5DECC7C26020}" type="presOf" srcId="{737B5C30-0A81-4359-A626-CFF88A837B4E}" destId="{E5E338B2-ED4F-43C4-B52D-F5BEBD5144BC}" srcOrd="0" destOrd="0" presId="urn:microsoft.com/office/officeart/2005/8/layout/vList2"/>
    <dgm:cxn modelId="{0C576F75-95D2-4F4A-ABAF-A9E09BCB6EB9}" srcId="{E7764745-BA57-4CED-AA8A-C185DC27643E}" destId="{54626C1F-9FB2-43FE-A55A-5E8CAE6DA1F5}" srcOrd="3" destOrd="0" parTransId="{DD713B03-7D3B-487E-8E76-D3E827ADCCB4}" sibTransId="{CEEFC93E-36F5-466C-8885-9087947EF1AA}"/>
    <dgm:cxn modelId="{707FC187-7A90-4CCE-8BBC-AC9E119C1D69}" srcId="{E7764745-BA57-4CED-AA8A-C185DC27643E}" destId="{9F9E0B10-D68F-44A7-A110-E6AB010CAF94}" srcOrd="2" destOrd="0" parTransId="{A7D8404B-ADED-4632-A63C-F68B83E0398C}" sibTransId="{0425AB76-F362-42F6-A138-736B07319BC7}"/>
    <dgm:cxn modelId="{687638A0-EEF4-4806-B694-DD2D9D2F9B3D}" type="presOf" srcId="{83AF4159-AD79-4F9B-A235-63A50774FABB}" destId="{0530260A-8C6D-4AAF-BEF0-8516CAC2594D}" srcOrd="0" destOrd="0" presId="urn:microsoft.com/office/officeart/2005/8/layout/vList2"/>
    <dgm:cxn modelId="{A05E2CD2-ECD9-4EFF-88D1-003E1941D6FF}" type="presOf" srcId="{E7764745-BA57-4CED-AA8A-C185DC27643E}" destId="{C8B39436-D8CE-4EC0-9915-E676C575BFC4}" srcOrd="0" destOrd="0" presId="urn:microsoft.com/office/officeart/2005/8/layout/vList2"/>
    <dgm:cxn modelId="{FE9EB1D9-2A6B-4421-85F5-E55A943205DB}" srcId="{E7764745-BA57-4CED-AA8A-C185DC27643E}" destId="{C039F497-BA1C-4237-9705-053C9634CD1D}" srcOrd="4" destOrd="0" parTransId="{7ACB7A3F-92DA-45B8-94ED-D31282C51048}" sibTransId="{CFD9AF04-D2EC-4883-9DFB-8AFF5AA4630B}"/>
    <dgm:cxn modelId="{7E197BE1-48C5-4182-B232-AD0AEFD27405}" srcId="{E7764745-BA57-4CED-AA8A-C185DC27643E}" destId="{83AF4159-AD79-4F9B-A235-63A50774FABB}" srcOrd="0" destOrd="0" parTransId="{BFB50366-9E0E-4BAD-9118-A6D6CE021C45}" sibTransId="{AA6731A8-A065-4FEC-B858-56AF9F490B5D}"/>
    <dgm:cxn modelId="{053ABB18-435C-4ECE-9CAD-C097E1903A81}" type="presParOf" srcId="{C8B39436-D8CE-4EC0-9915-E676C575BFC4}" destId="{0530260A-8C6D-4AAF-BEF0-8516CAC2594D}" srcOrd="0" destOrd="0" presId="urn:microsoft.com/office/officeart/2005/8/layout/vList2"/>
    <dgm:cxn modelId="{04A73A32-9793-42BC-AA95-DBB7EC87DE23}" type="presParOf" srcId="{C8B39436-D8CE-4EC0-9915-E676C575BFC4}" destId="{5627CF0C-1549-41D4-BFA5-96E9CCA36EFA}" srcOrd="1" destOrd="0" presId="urn:microsoft.com/office/officeart/2005/8/layout/vList2"/>
    <dgm:cxn modelId="{CFE30741-0226-4E32-A674-F83779F4DB59}" type="presParOf" srcId="{C8B39436-D8CE-4EC0-9915-E676C575BFC4}" destId="{E5E338B2-ED4F-43C4-B52D-F5BEBD5144BC}" srcOrd="2" destOrd="0" presId="urn:microsoft.com/office/officeart/2005/8/layout/vList2"/>
    <dgm:cxn modelId="{12C31960-4C2F-4DD1-9DE6-5D036307667C}" type="presParOf" srcId="{C8B39436-D8CE-4EC0-9915-E676C575BFC4}" destId="{66CE167C-142B-4D21-945C-43129FA83107}" srcOrd="3" destOrd="0" presId="urn:microsoft.com/office/officeart/2005/8/layout/vList2"/>
    <dgm:cxn modelId="{1B642791-3321-4963-BE52-7E0955C71B62}" type="presParOf" srcId="{C8B39436-D8CE-4EC0-9915-E676C575BFC4}" destId="{F76BE8AA-2ED3-4FDF-B0A2-F71D5270347A}" srcOrd="4" destOrd="0" presId="urn:microsoft.com/office/officeart/2005/8/layout/vList2"/>
    <dgm:cxn modelId="{BA49BA93-2ACF-4BE3-8ED7-627F29F9E4D7}" type="presParOf" srcId="{C8B39436-D8CE-4EC0-9915-E676C575BFC4}" destId="{E020EADF-136F-4A5C-8630-8BCDDC5A564B}" srcOrd="5" destOrd="0" presId="urn:microsoft.com/office/officeart/2005/8/layout/vList2"/>
    <dgm:cxn modelId="{48B5DB36-D386-4720-B6F4-4427D78F36FC}" type="presParOf" srcId="{C8B39436-D8CE-4EC0-9915-E676C575BFC4}" destId="{E9656A49-3EFF-402B-8182-95119CF32EB3}" srcOrd="6" destOrd="0" presId="urn:microsoft.com/office/officeart/2005/8/layout/vList2"/>
    <dgm:cxn modelId="{4D54D435-98D1-4B6B-BA8E-9AE6F4FBCE5E}" type="presParOf" srcId="{C8B39436-D8CE-4EC0-9915-E676C575BFC4}" destId="{FED541F4-2F0C-4EDC-9238-F34E9EB9F201}" srcOrd="7" destOrd="0" presId="urn:microsoft.com/office/officeart/2005/8/layout/vList2"/>
    <dgm:cxn modelId="{2B403910-06C7-40C6-B096-6E23CC3F5F2E}" type="presParOf" srcId="{C8B39436-D8CE-4EC0-9915-E676C575BFC4}" destId="{3F02C105-990B-41BD-9800-2BFB5A69556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A182CD-3681-45B0-81C6-F4D8C07E9F4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D98063-94A5-49E6-A619-3A7232ADE6BB}">
      <dgm:prSet custT="1"/>
      <dgm:spPr/>
      <dgm:t>
        <a:bodyPr/>
        <a:lstStyle/>
        <a:p>
          <a:r>
            <a:rPr lang="en-US" sz="2800"/>
            <a:t>Start</a:t>
          </a:r>
        </a:p>
      </dgm:t>
    </dgm:pt>
    <dgm:pt modelId="{0961D2D6-B93F-4025-8218-C03AF67193BB}" type="parTrans" cxnId="{41667C38-A5EA-4D27-B7F8-BF703F0B1CAE}">
      <dgm:prSet/>
      <dgm:spPr/>
      <dgm:t>
        <a:bodyPr/>
        <a:lstStyle/>
        <a:p>
          <a:endParaRPr lang="en-US"/>
        </a:p>
      </dgm:t>
    </dgm:pt>
    <dgm:pt modelId="{52111391-427B-457C-80DB-430F931FF5B2}" type="sibTrans" cxnId="{41667C38-A5EA-4D27-B7F8-BF703F0B1CAE}">
      <dgm:prSet/>
      <dgm:spPr/>
      <dgm:t>
        <a:bodyPr/>
        <a:lstStyle/>
        <a:p>
          <a:endParaRPr lang="en-US"/>
        </a:p>
      </dgm:t>
    </dgm:pt>
    <dgm:pt modelId="{13401526-79A7-4213-86AE-618877F8A36B}">
      <dgm:prSet custT="1"/>
      <dgm:spPr/>
      <dgm:t>
        <a:bodyPr/>
        <a:lstStyle/>
        <a:p>
          <a:r>
            <a:rPr lang="en-US" sz="2000" dirty="0"/>
            <a:t>Start command Prompt as Admin – run as Admin</a:t>
          </a:r>
        </a:p>
      </dgm:t>
    </dgm:pt>
    <dgm:pt modelId="{922EB66D-E756-4B06-9AB6-A9BB2BFF4392}" type="parTrans" cxnId="{FE87A20E-E589-4794-860E-FD3399E51D43}">
      <dgm:prSet/>
      <dgm:spPr/>
      <dgm:t>
        <a:bodyPr/>
        <a:lstStyle/>
        <a:p>
          <a:endParaRPr lang="en-US"/>
        </a:p>
      </dgm:t>
    </dgm:pt>
    <dgm:pt modelId="{2BB2B4D9-A063-42F1-9E4D-9B3609AF7C91}" type="sibTrans" cxnId="{FE87A20E-E589-4794-860E-FD3399E51D43}">
      <dgm:prSet/>
      <dgm:spPr/>
      <dgm:t>
        <a:bodyPr/>
        <a:lstStyle/>
        <a:p>
          <a:endParaRPr lang="en-US"/>
        </a:p>
      </dgm:t>
    </dgm:pt>
    <dgm:pt modelId="{41F0024D-80B5-4D40-9259-A41689CE9EAE}">
      <dgm:prSet custT="1"/>
      <dgm:spPr/>
      <dgm:t>
        <a:bodyPr/>
        <a:lstStyle/>
        <a:p>
          <a:r>
            <a:rPr lang="en-US" sz="2800"/>
            <a:t>Create</a:t>
          </a:r>
        </a:p>
      </dgm:t>
    </dgm:pt>
    <dgm:pt modelId="{4A44A028-D94A-45C2-B811-431F97CD6449}" type="parTrans" cxnId="{847779CC-2E53-422C-9D9A-8E2D7E0B8E1A}">
      <dgm:prSet/>
      <dgm:spPr/>
      <dgm:t>
        <a:bodyPr/>
        <a:lstStyle/>
        <a:p>
          <a:endParaRPr lang="en-US"/>
        </a:p>
      </dgm:t>
    </dgm:pt>
    <dgm:pt modelId="{61A811B5-A549-4C67-89E2-78A0832E6480}" type="sibTrans" cxnId="{847779CC-2E53-422C-9D9A-8E2D7E0B8E1A}">
      <dgm:prSet/>
      <dgm:spPr/>
      <dgm:t>
        <a:bodyPr/>
        <a:lstStyle/>
        <a:p>
          <a:endParaRPr lang="en-US"/>
        </a:p>
      </dgm:t>
    </dgm:pt>
    <dgm:pt modelId="{E6BCC4FD-1D96-4D47-B745-5575EE9CF5F2}">
      <dgm:prSet custT="1"/>
      <dgm:spPr/>
      <dgm:t>
        <a:bodyPr/>
        <a:lstStyle/>
        <a:p>
          <a:r>
            <a:rPr lang="en-US" sz="2000" dirty="0"/>
            <a:t>Create a Topic: </a:t>
          </a:r>
        </a:p>
      </dgm:t>
    </dgm:pt>
    <dgm:pt modelId="{84623433-8EFD-4BCF-9985-108E41C69635}" type="parTrans" cxnId="{9CE6F347-1CE3-441E-97CB-623FB1225605}">
      <dgm:prSet/>
      <dgm:spPr/>
      <dgm:t>
        <a:bodyPr/>
        <a:lstStyle/>
        <a:p>
          <a:endParaRPr lang="en-US"/>
        </a:p>
      </dgm:t>
    </dgm:pt>
    <dgm:pt modelId="{C8EDE719-BFF5-4F4A-B2B9-EF52C48FA907}" type="sibTrans" cxnId="{9CE6F347-1CE3-441E-97CB-623FB1225605}">
      <dgm:prSet/>
      <dgm:spPr/>
      <dgm:t>
        <a:bodyPr/>
        <a:lstStyle/>
        <a:p>
          <a:endParaRPr lang="en-US"/>
        </a:p>
      </dgm:t>
    </dgm:pt>
    <dgm:pt modelId="{DBF40392-3583-4960-B9CE-C8B85EE7569A}">
      <dgm:prSet custT="1"/>
      <dgm:spPr/>
      <dgm:t>
        <a:bodyPr/>
        <a:lstStyle/>
        <a:p>
          <a:r>
            <a:rPr lang="en-US" sz="2000" dirty="0" err="1"/>
            <a:t>gcloud</a:t>
          </a:r>
          <a:r>
            <a:rPr lang="en-US" sz="2000" dirty="0"/>
            <a:t> </a:t>
          </a:r>
          <a:r>
            <a:rPr lang="en-US" sz="2000" dirty="0" err="1"/>
            <a:t>pubsub</a:t>
          </a:r>
          <a:r>
            <a:rPr lang="en-US" sz="2000" dirty="0"/>
            <a:t> topics create latest-news</a:t>
          </a:r>
        </a:p>
      </dgm:t>
    </dgm:pt>
    <dgm:pt modelId="{FE3B540C-4796-48D0-8DB4-60B6E41D735B}" type="parTrans" cxnId="{AFEBE894-A03A-4CBE-8B2A-7DD984EC0AE5}">
      <dgm:prSet/>
      <dgm:spPr/>
      <dgm:t>
        <a:bodyPr/>
        <a:lstStyle/>
        <a:p>
          <a:endParaRPr lang="en-US"/>
        </a:p>
      </dgm:t>
    </dgm:pt>
    <dgm:pt modelId="{7FFFE02B-77A0-4D05-B8AA-1EF5B8011C99}" type="sibTrans" cxnId="{AFEBE894-A03A-4CBE-8B2A-7DD984EC0AE5}">
      <dgm:prSet/>
      <dgm:spPr/>
      <dgm:t>
        <a:bodyPr/>
        <a:lstStyle/>
        <a:p>
          <a:endParaRPr lang="en-US"/>
        </a:p>
      </dgm:t>
    </dgm:pt>
    <dgm:pt modelId="{029EB71B-EDDE-45EB-9E4E-D62A6E9DFFF2}">
      <dgm:prSet custT="1"/>
      <dgm:spPr/>
      <dgm:t>
        <a:bodyPr/>
        <a:lstStyle/>
        <a:p>
          <a:r>
            <a:rPr lang="en-US" sz="2800"/>
            <a:t>Create</a:t>
          </a:r>
        </a:p>
      </dgm:t>
    </dgm:pt>
    <dgm:pt modelId="{E3BCD451-EAC7-457B-AFF2-7E6822AF182D}" type="parTrans" cxnId="{A3141B22-C006-45D5-A9D3-6F166AB1822E}">
      <dgm:prSet/>
      <dgm:spPr/>
      <dgm:t>
        <a:bodyPr/>
        <a:lstStyle/>
        <a:p>
          <a:endParaRPr lang="en-US"/>
        </a:p>
      </dgm:t>
    </dgm:pt>
    <dgm:pt modelId="{891CD626-AF56-4B87-B000-5BE86E87EF0E}" type="sibTrans" cxnId="{A3141B22-C006-45D5-A9D3-6F166AB1822E}">
      <dgm:prSet/>
      <dgm:spPr/>
      <dgm:t>
        <a:bodyPr/>
        <a:lstStyle/>
        <a:p>
          <a:endParaRPr lang="en-US"/>
        </a:p>
      </dgm:t>
    </dgm:pt>
    <dgm:pt modelId="{F8EE808D-F40D-44AD-BAC8-71872D33668A}">
      <dgm:prSet custT="1"/>
      <dgm:spPr/>
      <dgm:t>
        <a:bodyPr/>
        <a:lstStyle/>
        <a:p>
          <a:r>
            <a:rPr lang="en-US" sz="2000" dirty="0"/>
            <a:t>Create a Subscription:</a:t>
          </a:r>
        </a:p>
      </dgm:t>
    </dgm:pt>
    <dgm:pt modelId="{6AE89408-1B16-412C-8AFC-EC063E13D098}" type="parTrans" cxnId="{73BB76BE-76D3-4F65-9A6B-7B909469B97C}">
      <dgm:prSet/>
      <dgm:spPr/>
      <dgm:t>
        <a:bodyPr/>
        <a:lstStyle/>
        <a:p>
          <a:endParaRPr lang="en-US"/>
        </a:p>
      </dgm:t>
    </dgm:pt>
    <dgm:pt modelId="{8AF185F9-0B54-4BCB-98AB-033F1284EE78}" type="sibTrans" cxnId="{73BB76BE-76D3-4F65-9A6B-7B909469B97C}">
      <dgm:prSet/>
      <dgm:spPr/>
      <dgm:t>
        <a:bodyPr/>
        <a:lstStyle/>
        <a:p>
          <a:endParaRPr lang="en-US"/>
        </a:p>
      </dgm:t>
    </dgm:pt>
    <dgm:pt modelId="{1B3DA7A7-30AC-4D76-98F5-7548E2FFD82A}">
      <dgm:prSet custT="1"/>
      <dgm:spPr/>
      <dgm:t>
        <a:bodyPr/>
        <a:lstStyle/>
        <a:p>
          <a:r>
            <a:rPr lang="en-US" sz="2000" dirty="0" err="1"/>
            <a:t>gcloud</a:t>
          </a:r>
          <a:r>
            <a:rPr lang="en-US" sz="2000" dirty="0"/>
            <a:t> </a:t>
          </a:r>
          <a:r>
            <a:rPr lang="en-US" sz="2000" dirty="0" err="1"/>
            <a:t>pubsub</a:t>
          </a:r>
          <a:r>
            <a:rPr lang="en-US" sz="2000" dirty="0"/>
            <a:t> subscriptions create my-sub --topic= latest-news</a:t>
          </a:r>
        </a:p>
      </dgm:t>
    </dgm:pt>
    <dgm:pt modelId="{F0118694-A079-4CA5-8CA1-34C2C71CADEF}" type="parTrans" cxnId="{DF218994-9C20-43AD-A45C-7A2AB6BB6D0B}">
      <dgm:prSet/>
      <dgm:spPr/>
      <dgm:t>
        <a:bodyPr/>
        <a:lstStyle/>
        <a:p>
          <a:endParaRPr lang="en-US"/>
        </a:p>
      </dgm:t>
    </dgm:pt>
    <dgm:pt modelId="{9A11D617-06FB-498A-B747-028E656174EB}" type="sibTrans" cxnId="{DF218994-9C20-43AD-A45C-7A2AB6BB6D0B}">
      <dgm:prSet/>
      <dgm:spPr/>
      <dgm:t>
        <a:bodyPr/>
        <a:lstStyle/>
        <a:p>
          <a:endParaRPr lang="en-US"/>
        </a:p>
      </dgm:t>
    </dgm:pt>
    <dgm:pt modelId="{631DCEB3-D1D4-4192-9F30-958C66305564}">
      <dgm:prSet custT="1"/>
      <dgm:spPr/>
      <dgm:t>
        <a:bodyPr/>
        <a:lstStyle/>
        <a:p>
          <a:r>
            <a:rPr lang="en-US" sz="2800"/>
            <a:t>Publish</a:t>
          </a:r>
        </a:p>
      </dgm:t>
    </dgm:pt>
    <dgm:pt modelId="{0AA15DEA-372E-419F-A4E4-A221CC769551}" type="parTrans" cxnId="{B183969C-1C27-454B-B485-C6275ACFAAA0}">
      <dgm:prSet/>
      <dgm:spPr/>
      <dgm:t>
        <a:bodyPr/>
        <a:lstStyle/>
        <a:p>
          <a:endParaRPr lang="en-US"/>
        </a:p>
      </dgm:t>
    </dgm:pt>
    <dgm:pt modelId="{D85D4544-A341-4A49-A67D-C755BF81ECA1}" type="sibTrans" cxnId="{B183969C-1C27-454B-B485-C6275ACFAAA0}">
      <dgm:prSet/>
      <dgm:spPr/>
      <dgm:t>
        <a:bodyPr/>
        <a:lstStyle/>
        <a:p>
          <a:endParaRPr lang="en-US"/>
        </a:p>
      </dgm:t>
    </dgm:pt>
    <dgm:pt modelId="{380FD4EB-990E-4FF3-89EF-7C492AEFFB98}">
      <dgm:prSet custT="1"/>
      <dgm:spPr/>
      <dgm:t>
        <a:bodyPr/>
        <a:lstStyle/>
        <a:p>
          <a:r>
            <a:rPr lang="en-US" sz="2000"/>
            <a:t>Publish a Message:</a:t>
          </a:r>
        </a:p>
      </dgm:t>
    </dgm:pt>
    <dgm:pt modelId="{D5237FD5-9BDB-478F-A7F6-7ED2CDA3FAF7}" type="parTrans" cxnId="{EA3D0B4A-2E20-41D6-9A9E-5148BE3A036A}">
      <dgm:prSet/>
      <dgm:spPr/>
      <dgm:t>
        <a:bodyPr/>
        <a:lstStyle/>
        <a:p>
          <a:endParaRPr lang="en-US"/>
        </a:p>
      </dgm:t>
    </dgm:pt>
    <dgm:pt modelId="{3CC27D0D-FC3A-4049-9ACC-3670D2F5A619}" type="sibTrans" cxnId="{EA3D0B4A-2E20-41D6-9A9E-5148BE3A036A}">
      <dgm:prSet/>
      <dgm:spPr/>
      <dgm:t>
        <a:bodyPr/>
        <a:lstStyle/>
        <a:p>
          <a:endParaRPr lang="en-US"/>
        </a:p>
      </dgm:t>
    </dgm:pt>
    <dgm:pt modelId="{D90A3977-1F70-4C7F-A772-FA2A3FF941D3}">
      <dgm:prSet custT="1"/>
      <dgm:spPr/>
      <dgm:t>
        <a:bodyPr/>
        <a:lstStyle/>
        <a:p>
          <a:r>
            <a:rPr lang="en-US" sz="2000" dirty="0" err="1"/>
            <a:t>gcloud</a:t>
          </a:r>
          <a:r>
            <a:rPr lang="en-US" sz="2000" dirty="0"/>
            <a:t> </a:t>
          </a:r>
          <a:r>
            <a:rPr lang="en-US" sz="2000" dirty="0" err="1"/>
            <a:t>pubsub</a:t>
          </a:r>
          <a:r>
            <a:rPr lang="en-US" sz="2000" dirty="0"/>
            <a:t> topics publish latest-news --message="Hello from Nikhil Shah welcome to  Pub/Sub service, you will keep getting the news here“</a:t>
          </a:r>
        </a:p>
      </dgm:t>
    </dgm:pt>
    <dgm:pt modelId="{A7AD30DB-D4B7-426D-9B66-134FDA48DCD0}" type="parTrans" cxnId="{94003C45-DDC1-46A7-86B6-82C4C10BABB6}">
      <dgm:prSet/>
      <dgm:spPr/>
      <dgm:t>
        <a:bodyPr/>
        <a:lstStyle/>
        <a:p>
          <a:endParaRPr lang="en-US"/>
        </a:p>
      </dgm:t>
    </dgm:pt>
    <dgm:pt modelId="{FA84064C-58C1-43F4-AC45-559EF9F86804}" type="sibTrans" cxnId="{94003C45-DDC1-46A7-86B6-82C4C10BABB6}">
      <dgm:prSet/>
      <dgm:spPr/>
      <dgm:t>
        <a:bodyPr/>
        <a:lstStyle/>
        <a:p>
          <a:endParaRPr lang="en-US"/>
        </a:p>
      </dgm:t>
    </dgm:pt>
    <dgm:pt modelId="{0336FDE9-3742-4ABF-B0AC-299E2FD57E9D}">
      <dgm:prSet custT="1"/>
      <dgm:spPr/>
      <dgm:t>
        <a:bodyPr/>
        <a:lstStyle/>
        <a:p>
          <a:r>
            <a:rPr lang="en-US" sz="2800"/>
            <a:t>Pull</a:t>
          </a:r>
        </a:p>
      </dgm:t>
    </dgm:pt>
    <dgm:pt modelId="{E2AD6170-9FFA-4DA6-8922-E04F187183EC}" type="parTrans" cxnId="{77ED4DEA-EAF3-4BF8-B618-A793E0952C40}">
      <dgm:prSet/>
      <dgm:spPr/>
      <dgm:t>
        <a:bodyPr/>
        <a:lstStyle/>
        <a:p>
          <a:endParaRPr lang="en-US"/>
        </a:p>
      </dgm:t>
    </dgm:pt>
    <dgm:pt modelId="{2F273A04-3498-4124-A1E9-42FB5176EFE1}" type="sibTrans" cxnId="{77ED4DEA-EAF3-4BF8-B618-A793E0952C40}">
      <dgm:prSet/>
      <dgm:spPr/>
      <dgm:t>
        <a:bodyPr/>
        <a:lstStyle/>
        <a:p>
          <a:endParaRPr lang="en-US"/>
        </a:p>
      </dgm:t>
    </dgm:pt>
    <dgm:pt modelId="{028E9FA2-E66C-479C-8DBC-A20005DCE6DD}">
      <dgm:prSet custT="1"/>
      <dgm:spPr/>
      <dgm:t>
        <a:bodyPr/>
        <a:lstStyle/>
        <a:p>
          <a:r>
            <a:rPr lang="en-US" sz="2000" dirty="0"/>
            <a:t>Pull a Message (from subscriber):</a:t>
          </a:r>
        </a:p>
      </dgm:t>
    </dgm:pt>
    <dgm:pt modelId="{9B076B25-BCB9-4523-B888-E19FA5054BAC}" type="parTrans" cxnId="{331F141D-1B27-46FF-A5B6-0EBE40F94AC5}">
      <dgm:prSet/>
      <dgm:spPr/>
      <dgm:t>
        <a:bodyPr/>
        <a:lstStyle/>
        <a:p>
          <a:endParaRPr lang="en-US"/>
        </a:p>
      </dgm:t>
    </dgm:pt>
    <dgm:pt modelId="{54F331B7-1A11-4623-AA74-4C9921825B3D}" type="sibTrans" cxnId="{331F141D-1B27-46FF-A5B6-0EBE40F94AC5}">
      <dgm:prSet/>
      <dgm:spPr/>
      <dgm:t>
        <a:bodyPr/>
        <a:lstStyle/>
        <a:p>
          <a:endParaRPr lang="en-US"/>
        </a:p>
      </dgm:t>
    </dgm:pt>
    <dgm:pt modelId="{E2C7EB91-199C-4629-88C8-5009E9813363}">
      <dgm:prSet custT="1"/>
      <dgm:spPr/>
      <dgm:t>
        <a:bodyPr/>
        <a:lstStyle/>
        <a:p>
          <a:r>
            <a:rPr lang="en-US" sz="2000" dirty="0" err="1"/>
            <a:t>gcloud</a:t>
          </a:r>
          <a:r>
            <a:rPr lang="en-US" sz="2000" dirty="0"/>
            <a:t> </a:t>
          </a:r>
          <a:r>
            <a:rPr lang="en-US" sz="2000" dirty="0" err="1"/>
            <a:t>pubsub</a:t>
          </a:r>
          <a:r>
            <a:rPr lang="en-US" sz="2000" dirty="0"/>
            <a:t> subscriptions pull my-sub --auto-ack</a:t>
          </a:r>
        </a:p>
      </dgm:t>
    </dgm:pt>
    <dgm:pt modelId="{F5B9CDF3-2F8A-4027-8B87-88BA728B9229}" type="parTrans" cxnId="{5FBB20FD-BFD3-4F64-9F6B-987EB3090095}">
      <dgm:prSet/>
      <dgm:spPr/>
      <dgm:t>
        <a:bodyPr/>
        <a:lstStyle/>
        <a:p>
          <a:endParaRPr lang="en-US"/>
        </a:p>
      </dgm:t>
    </dgm:pt>
    <dgm:pt modelId="{D341E148-B3E5-4000-8AFE-9A26CB02C377}" type="sibTrans" cxnId="{5FBB20FD-BFD3-4F64-9F6B-987EB3090095}">
      <dgm:prSet/>
      <dgm:spPr/>
      <dgm:t>
        <a:bodyPr/>
        <a:lstStyle/>
        <a:p>
          <a:endParaRPr lang="en-US"/>
        </a:p>
      </dgm:t>
    </dgm:pt>
    <dgm:pt modelId="{CD1D0BD6-62F3-4D98-B4AB-46D08B64FDF0}" type="pres">
      <dgm:prSet presAssocID="{A9A182CD-3681-45B0-81C6-F4D8C07E9F4B}" presName="Name0" presStyleCnt="0">
        <dgm:presLayoutVars>
          <dgm:dir/>
          <dgm:animLvl val="lvl"/>
          <dgm:resizeHandles val="exact"/>
        </dgm:presLayoutVars>
      </dgm:prSet>
      <dgm:spPr/>
    </dgm:pt>
    <dgm:pt modelId="{0EDD34DF-3C0B-4AB3-A51C-2717739FF89B}" type="pres">
      <dgm:prSet presAssocID="{79D98063-94A5-49E6-A619-3A7232ADE6BB}" presName="linNode" presStyleCnt="0"/>
      <dgm:spPr/>
    </dgm:pt>
    <dgm:pt modelId="{AFA47E27-6C99-4544-800C-A34EDD12CCEC}" type="pres">
      <dgm:prSet presAssocID="{79D98063-94A5-49E6-A619-3A7232ADE6BB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193BD879-FA6E-4981-B9BD-75D97B077344}" type="pres">
      <dgm:prSet presAssocID="{79D98063-94A5-49E6-A619-3A7232ADE6BB}" presName="descendantText" presStyleLbl="alignAccFollowNode1" presStyleIdx="0" presStyleCnt="5">
        <dgm:presLayoutVars>
          <dgm:bulletEnabled/>
        </dgm:presLayoutVars>
      </dgm:prSet>
      <dgm:spPr/>
    </dgm:pt>
    <dgm:pt modelId="{3E0516EA-2698-47D2-82BC-01F46C348A0C}" type="pres">
      <dgm:prSet presAssocID="{52111391-427B-457C-80DB-430F931FF5B2}" presName="sp" presStyleCnt="0"/>
      <dgm:spPr/>
    </dgm:pt>
    <dgm:pt modelId="{22226520-A242-4649-BB09-DAC6A50E1B63}" type="pres">
      <dgm:prSet presAssocID="{41F0024D-80B5-4D40-9259-A41689CE9EAE}" presName="linNode" presStyleCnt="0"/>
      <dgm:spPr/>
    </dgm:pt>
    <dgm:pt modelId="{AB926FE7-658E-4CA5-BBE0-AD2681DE0D84}" type="pres">
      <dgm:prSet presAssocID="{41F0024D-80B5-4D40-9259-A41689CE9EAE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E8C854E2-83AE-4CAA-AC3F-BD35CA8E2627}" type="pres">
      <dgm:prSet presAssocID="{41F0024D-80B5-4D40-9259-A41689CE9EAE}" presName="descendantText" presStyleLbl="alignAccFollowNode1" presStyleIdx="1" presStyleCnt="5" custLinFactNeighborX="-337">
        <dgm:presLayoutVars>
          <dgm:bulletEnabled/>
        </dgm:presLayoutVars>
      </dgm:prSet>
      <dgm:spPr/>
    </dgm:pt>
    <dgm:pt modelId="{6C447B84-3EAA-4D4F-AEB8-EFF4FB07AC37}" type="pres">
      <dgm:prSet presAssocID="{61A811B5-A549-4C67-89E2-78A0832E6480}" presName="sp" presStyleCnt="0"/>
      <dgm:spPr/>
    </dgm:pt>
    <dgm:pt modelId="{D443E51C-9B65-4EB9-B534-5C60E7B7FDE9}" type="pres">
      <dgm:prSet presAssocID="{029EB71B-EDDE-45EB-9E4E-D62A6E9DFFF2}" presName="linNode" presStyleCnt="0"/>
      <dgm:spPr/>
    </dgm:pt>
    <dgm:pt modelId="{196F1A6E-8546-4EC4-A3AB-583A8B35509F}" type="pres">
      <dgm:prSet presAssocID="{029EB71B-EDDE-45EB-9E4E-D62A6E9DFFF2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C482D3F-6E65-4F0C-8A7A-8D1BCF11325C}" type="pres">
      <dgm:prSet presAssocID="{029EB71B-EDDE-45EB-9E4E-D62A6E9DFFF2}" presName="descendantText" presStyleLbl="alignAccFollowNode1" presStyleIdx="2" presStyleCnt="5">
        <dgm:presLayoutVars>
          <dgm:bulletEnabled/>
        </dgm:presLayoutVars>
      </dgm:prSet>
      <dgm:spPr/>
    </dgm:pt>
    <dgm:pt modelId="{F1B44200-3367-439E-9BB3-ABE9CE44D204}" type="pres">
      <dgm:prSet presAssocID="{891CD626-AF56-4B87-B000-5BE86E87EF0E}" presName="sp" presStyleCnt="0"/>
      <dgm:spPr/>
    </dgm:pt>
    <dgm:pt modelId="{9D937D32-F192-4E02-B374-E524307E4B4D}" type="pres">
      <dgm:prSet presAssocID="{631DCEB3-D1D4-4192-9F30-958C66305564}" presName="linNode" presStyleCnt="0"/>
      <dgm:spPr/>
    </dgm:pt>
    <dgm:pt modelId="{DF237403-FC91-49C6-A975-F7FA8D7B8E84}" type="pres">
      <dgm:prSet presAssocID="{631DCEB3-D1D4-4192-9F30-958C66305564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7080DF6C-D0F3-4B84-9629-CAC19708D4AE}" type="pres">
      <dgm:prSet presAssocID="{631DCEB3-D1D4-4192-9F30-958C66305564}" presName="descendantText" presStyleLbl="alignAccFollowNode1" presStyleIdx="3" presStyleCnt="5">
        <dgm:presLayoutVars>
          <dgm:bulletEnabled/>
        </dgm:presLayoutVars>
      </dgm:prSet>
      <dgm:spPr/>
    </dgm:pt>
    <dgm:pt modelId="{D2CD21DD-D9F4-4009-8475-6D9E05D2305B}" type="pres">
      <dgm:prSet presAssocID="{D85D4544-A341-4A49-A67D-C755BF81ECA1}" presName="sp" presStyleCnt="0"/>
      <dgm:spPr/>
    </dgm:pt>
    <dgm:pt modelId="{7A67FC07-54C3-4287-822D-FAB1FDE163E0}" type="pres">
      <dgm:prSet presAssocID="{0336FDE9-3742-4ABF-B0AC-299E2FD57E9D}" presName="linNode" presStyleCnt="0"/>
      <dgm:spPr/>
    </dgm:pt>
    <dgm:pt modelId="{57D3C1E2-78FE-4DD2-93E2-124AEE1A0833}" type="pres">
      <dgm:prSet presAssocID="{0336FDE9-3742-4ABF-B0AC-299E2FD57E9D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3C704926-FC95-44CC-B44D-3B8955DC4CF3}" type="pres">
      <dgm:prSet presAssocID="{0336FDE9-3742-4ABF-B0AC-299E2FD57E9D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FE87A20E-E589-4794-860E-FD3399E51D43}" srcId="{79D98063-94A5-49E6-A619-3A7232ADE6BB}" destId="{13401526-79A7-4213-86AE-618877F8A36B}" srcOrd="0" destOrd="0" parTransId="{922EB66D-E756-4B06-9AB6-A9BB2BFF4392}" sibTransId="{2BB2B4D9-A063-42F1-9E4D-9B3609AF7C91}"/>
    <dgm:cxn modelId="{331F141D-1B27-46FF-A5B6-0EBE40F94AC5}" srcId="{0336FDE9-3742-4ABF-B0AC-299E2FD57E9D}" destId="{028E9FA2-E66C-479C-8DBC-A20005DCE6DD}" srcOrd="0" destOrd="0" parTransId="{9B076B25-BCB9-4523-B888-E19FA5054BAC}" sibTransId="{54F331B7-1A11-4623-AA74-4C9921825B3D}"/>
    <dgm:cxn modelId="{A3141B22-C006-45D5-A9D3-6F166AB1822E}" srcId="{A9A182CD-3681-45B0-81C6-F4D8C07E9F4B}" destId="{029EB71B-EDDE-45EB-9E4E-D62A6E9DFFF2}" srcOrd="2" destOrd="0" parTransId="{E3BCD451-EAC7-457B-AFF2-7E6822AF182D}" sibTransId="{891CD626-AF56-4B87-B000-5BE86E87EF0E}"/>
    <dgm:cxn modelId="{192C4435-D59D-4453-B809-EC37499576F2}" type="presOf" srcId="{631DCEB3-D1D4-4192-9F30-958C66305564}" destId="{DF237403-FC91-49C6-A975-F7FA8D7B8E84}" srcOrd="0" destOrd="0" presId="urn:microsoft.com/office/officeart/2016/7/layout/VerticalSolidActionList"/>
    <dgm:cxn modelId="{41667C38-A5EA-4D27-B7F8-BF703F0B1CAE}" srcId="{A9A182CD-3681-45B0-81C6-F4D8C07E9F4B}" destId="{79D98063-94A5-49E6-A619-3A7232ADE6BB}" srcOrd="0" destOrd="0" parTransId="{0961D2D6-B93F-4025-8218-C03AF67193BB}" sibTransId="{52111391-427B-457C-80DB-430F931FF5B2}"/>
    <dgm:cxn modelId="{F3F95F5D-7936-409C-9048-14A5D7E6C94D}" type="presOf" srcId="{380FD4EB-990E-4FF3-89EF-7C492AEFFB98}" destId="{7080DF6C-D0F3-4B84-9629-CAC19708D4AE}" srcOrd="0" destOrd="0" presId="urn:microsoft.com/office/officeart/2016/7/layout/VerticalSolidActionList"/>
    <dgm:cxn modelId="{94003C45-DDC1-46A7-86B6-82C4C10BABB6}" srcId="{631DCEB3-D1D4-4192-9F30-958C66305564}" destId="{D90A3977-1F70-4C7F-A772-FA2A3FF941D3}" srcOrd="1" destOrd="0" parTransId="{A7AD30DB-D4B7-426D-9B66-134FDA48DCD0}" sibTransId="{FA84064C-58C1-43F4-AC45-559EF9F86804}"/>
    <dgm:cxn modelId="{9CE6F347-1CE3-441E-97CB-623FB1225605}" srcId="{41F0024D-80B5-4D40-9259-A41689CE9EAE}" destId="{E6BCC4FD-1D96-4D47-B745-5575EE9CF5F2}" srcOrd="0" destOrd="0" parTransId="{84623433-8EFD-4BCF-9985-108E41C69635}" sibTransId="{C8EDE719-BFF5-4F4A-B2B9-EF52C48FA907}"/>
    <dgm:cxn modelId="{EA3D0B4A-2E20-41D6-9A9E-5148BE3A036A}" srcId="{631DCEB3-D1D4-4192-9F30-958C66305564}" destId="{380FD4EB-990E-4FF3-89EF-7C492AEFFB98}" srcOrd="0" destOrd="0" parTransId="{D5237FD5-9BDB-478F-A7F6-7ED2CDA3FAF7}" sibTransId="{3CC27D0D-FC3A-4049-9ACC-3670D2F5A619}"/>
    <dgm:cxn modelId="{3960E84A-CD73-4602-BBCD-AE6BB736DB4F}" type="presOf" srcId="{E2C7EB91-199C-4629-88C8-5009E9813363}" destId="{3C704926-FC95-44CC-B44D-3B8955DC4CF3}" srcOrd="0" destOrd="1" presId="urn:microsoft.com/office/officeart/2016/7/layout/VerticalSolidActionList"/>
    <dgm:cxn modelId="{06BDA673-0FC7-4A4B-A5FD-12018D372170}" type="presOf" srcId="{DBF40392-3583-4960-B9CE-C8B85EE7569A}" destId="{E8C854E2-83AE-4CAA-AC3F-BD35CA8E2627}" srcOrd="0" destOrd="1" presId="urn:microsoft.com/office/officeart/2016/7/layout/VerticalSolidActionList"/>
    <dgm:cxn modelId="{3FB7CF73-7141-45C2-B819-DE7A12A0B457}" type="presOf" srcId="{029EB71B-EDDE-45EB-9E4E-D62A6E9DFFF2}" destId="{196F1A6E-8546-4EC4-A3AB-583A8B35509F}" srcOrd="0" destOrd="0" presId="urn:microsoft.com/office/officeart/2016/7/layout/VerticalSolidActionList"/>
    <dgm:cxn modelId="{612E6758-67EB-41E3-A9EF-9B9A84F8B083}" type="presOf" srcId="{1B3DA7A7-30AC-4D76-98F5-7548E2FFD82A}" destId="{8C482D3F-6E65-4F0C-8A7A-8D1BCF11325C}" srcOrd="0" destOrd="1" presId="urn:microsoft.com/office/officeart/2016/7/layout/VerticalSolidActionList"/>
    <dgm:cxn modelId="{64C88158-E733-4672-A519-1BD88D9D91EC}" type="presOf" srcId="{0336FDE9-3742-4ABF-B0AC-299E2FD57E9D}" destId="{57D3C1E2-78FE-4DD2-93E2-124AEE1A0833}" srcOrd="0" destOrd="0" presId="urn:microsoft.com/office/officeart/2016/7/layout/VerticalSolidActionList"/>
    <dgm:cxn modelId="{64830581-B606-49DD-B9AF-FCE5873A8E65}" type="presOf" srcId="{79D98063-94A5-49E6-A619-3A7232ADE6BB}" destId="{AFA47E27-6C99-4544-800C-A34EDD12CCEC}" srcOrd="0" destOrd="0" presId="urn:microsoft.com/office/officeart/2016/7/layout/VerticalSolidActionList"/>
    <dgm:cxn modelId="{A682F791-09FD-496E-AEFB-73C3279E445F}" type="presOf" srcId="{F8EE808D-F40D-44AD-BAC8-71872D33668A}" destId="{8C482D3F-6E65-4F0C-8A7A-8D1BCF11325C}" srcOrd="0" destOrd="0" presId="urn:microsoft.com/office/officeart/2016/7/layout/VerticalSolidActionList"/>
    <dgm:cxn modelId="{DF218994-9C20-43AD-A45C-7A2AB6BB6D0B}" srcId="{029EB71B-EDDE-45EB-9E4E-D62A6E9DFFF2}" destId="{1B3DA7A7-30AC-4D76-98F5-7548E2FFD82A}" srcOrd="1" destOrd="0" parTransId="{F0118694-A079-4CA5-8CA1-34C2C71CADEF}" sibTransId="{9A11D617-06FB-498A-B747-028E656174EB}"/>
    <dgm:cxn modelId="{AFEBE894-A03A-4CBE-8B2A-7DD984EC0AE5}" srcId="{41F0024D-80B5-4D40-9259-A41689CE9EAE}" destId="{DBF40392-3583-4960-B9CE-C8B85EE7569A}" srcOrd="1" destOrd="0" parTransId="{FE3B540C-4796-48D0-8DB4-60B6E41D735B}" sibTransId="{7FFFE02B-77A0-4D05-B8AA-1EF5B8011C99}"/>
    <dgm:cxn modelId="{14709A9B-D460-4288-8AE8-D11B67BA7CA3}" type="presOf" srcId="{A9A182CD-3681-45B0-81C6-F4D8C07E9F4B}" destId="{CD1D0BD6-62F3-4D98-B4AB-46D08B64FDF0}" srcOrd="0" destOrd="0" presId="urn:microsoft.com/office/officeart/2016/7/layout/VerticalSolidActionList"/>
    <dgm:cxn modelId="{B183969C-1C27-454B-B485-C6275ACFAAA0}" srcId="{A9A182CD-3681-45B0-81C6-F4D8C07E9F4B}" destId="{631DCEB3-D1D4-4192-9F30-958C66305564}" srcOrd="3" destOrd="0" parTransId="{0AA15DEA-372E-419F-A4E4-A221CC769551}" sibTransId="{D85D4544-A341-4A49-A67D-C755BF81ECA1}"/>
    <dgm:cxn modelId="{1ED9B7A6-71FE-4522-BAFA-EC8D2C40BFE4}" type="presOf" srcId="{028E9FA2-E66C-479C-8DBC-A20005DCE6DD}" destId="{3C704926-FC95-44CC-B44D-3B8955DC4CF3}" srcOrd="0" destOrd="0" presId="urn:microsoft.com/office/officeart/2016/7/layout/VerticalSolidActionList"/>
    <dgm:cxn modelId="{F3302DA7-826D-4C90-B430-C16C12695531}" type="presOf" srcId="{41F0024D-80B5-4D40-9259-A41689CE9EAE}" destId="{AB926FE7-658E-4CA5-BBE0-AD2681DE0D84}" srcOrd="0" destOrd="0" presId="urn:microsoft.com/office/officeart/2016/7/layout/VerticalSolidActionList"/>
    <dgm:cxn modelId="{CE9857AA-63DB-4F6E-BD6B-DD566198E681}" type="presOf" srcId="{13401526-79A7-4213-86AE-618877F8A36B}" destId="{193BD879-FA6E-4981-B9BD-75D97B077344}" srcOrd="0" destOrd="0" presId="urn:microsoft.com/office/officeart/2016/7/layout/VerticalSolidActionList"/>
    <dgm:cxn modelId="{15175AB5-86B7-4E51-A158-F5CDA4C8975A}" type="presOf" srcId="{D90A3977-1F70-4C7F-A772-FA2A3FF941D3}" destId="{7080DF6C-D0F3-4B84-9629-CAC19708D4AE}" srcOrd="0" destOrd="1" presId="urn:microsoft.com/office/officeart/2016/7/layout/VerticalSolidActionList"/>
    <dgm:cxn modelId="{73BB76BE-76D3-4F65-9A6B-7B909469B97C}" srcId="{029EB71B-EDDE-45EB-9E4E-D62A6E9DFFF2}" destId="{F8EE808D-F40D-44AD-BAC8-71872D33668A}" srcOrd="0" destOrd="0" parTransId="{6AE89408-1B16-412C-8AFC-EC063E13D098}" sibTransId="{8AF185F9-0B54-4BCB-98AB-033F1284EE78}"/>
    <dgm:cxn modelId="{847779CC-2E53-422C-9D9A-8E2D7E0B8E1A}" srcId="{A9A182CD-3681-45B0-81C6-F4D8C07E9F4B}" destId="{41F0024D-80B5-4D40-9259-A41689CE9EAE}" srcOrd="1" destOrd="0" parTransId="{4A44A028-D94A-45C2-B811-431F97CD6449}" sibTransId="{61A811B5-A549-4C67-89E2-78A0832E6480}"/>
    <dgm:cxn modelId="{940FD7D7-DEE2-431C-9E7E-8445F5670B7F}" type="presOf" srcId="{E6BCC4FD-1D96-4D47-B745-5575EE9CF5F2}" destId="{E8C854E2-83AE-4CAA-AC3F-BD35CA8E2627}" srcOrd="0" destOrd="0" presId="urn:microsoft.com/office/officeart/2016/7/layout/VerticalSolidActionList"/>
    <dgm:cxn modelId="{77ED4DEA-EAF3-4BF8-B618-A793E0952C40}" srcId="{A9A182CD-3681-45B0-81C6-F4D8C07E9F4B}" destId="{0336FDE9-3742-4ABF-B0AC-299E2FD57E9D}" srcOrd="4" destOrd="0" parTransId="{E2AD6170-9FFA-4DA6-8922-E04F187183EC}" sibTransId="{2F273A04-3498-4124-A1E9-42FB5176EFE1}"/>
    <dgm:cxn modelId="{5FBB20FD-BFD3-4F64-9F6B-987EB3090095}" srcId="{0336FDE9-3742-4ABF-B0AC-299E2FD57E9D}" destId="{E2C7EB91-199C-4629-88C8-5009E9813363}" srcOrd="1" destOrd="0" parTransId="{F5B9CDF3-2F8A-4027-8B87-88BA728B9229}" sibTransId="{D341E148-B3E5-4000-8AFE-9A26CB02C377}"/>
    <dgm:cxn modelId="{12ABFCD8-0088-4EEF-8262-650E959E4C44}" type="presParOf" srcId="{CD1D0BD6-62F3-4D98-B4AB-46D08B64FDF0}" destId="{0EDD34DF-3C0B-4AB3-A51C-2717739FF89B}" srcOrd="0" destOrd="0" presId="urn:microsoft.com/office/officeart/2016/7/layout/VerticalSolidActionList"/>
    <dgm:cxn modelId="{697B8C13-07F7-4CF2-BEA1-37D0BCE72B5B}" type="presParOf" srcId="{0EDD34DF-3C0B-4AB3-A51C-2717739FF89B}" destId="{AFA47E27-6C99-4544-800C-A34EDD12CCEC}" srcOrd="0" destOrd="0" presId="urn:microsoft.com/office/officeart/2016/7/layout/VerticalSolidActionList"/>
    <dgm:cxn modelId="{40C2ABE7-1F81-4B2F-877A-8DA62F20C609}" type="presParOf" srcId="{0EDD34DF-3C0B-4AB3-A51C-2717739FF89B}" destId="{193BD879-FA6E-4981-B9BD-75D97B077344}" srcOrd="1" destOrd="0" presId="urn:microsoft.com/office/officeart/2016/7/layout/VerticalSolidActionList"/>
    <dgm:cxn modelId="{D5009A98-006A-48DB-97E8-C6DA5A377DE9}" type="presParOf" srcId="{CD1D0BD6-62F3-4D98-B4AB-46D08B64FDF0}" destId="{3E0516EA-2698-47D2-82BC-01F46C348A0C}" srcOrd="1" destOrd="0" presId="urn:microsoft.com/office/officeart/2016/7/layout/VerticalSolidActionList"/>
    <dgm:cxn modelId="{C4B85D62-5693-4810-9F2F-43F8C62809F1}" type="presParOf" srcId="{CD1D0BD6-62F3-4D98-B4AB-46D08B64FDF0}" destId="{22226520-A242-4649-BB09-DAC6A50E1B63}" srcOrd="2" destOrd="0" presId="urn:microsoft.com/office/officeart/2016/7/layout/VerticalSolidActionList"/>
    <dgm:cxn modelId="{284BFE9B-0931-46FA-9E17-1695277D80C6}" type="presParOf" srcId="{22226520-A242-4649-BB09-DAC6A50E1B63}" destId="{AB926FE7-658E-4CA5-BBE0-AD2681DE0D84}" srcOrd="0" destOrd="0" presId="urn:microsoft.com/office/officeart/2016/7/layout/VerticalSolidActionList"/>
    <dgm:cxn modelId="{27F38896-AB0B-49F7-B106-F5008ECC3746}" type="presParOf" srcId="{22226520-A242-4649-BB09-DAC6A50E1B63}" destId="{E8C854E2-83AE-4CAA-AC3F-BD35CA8E2627}" srcOrd="1" destOrd="0" presId="urn:microsoft.com/office/officeart/2016/7/layout/VerticalSolidActionList"/>
    <dgm:cxn modelId="{755421CF-CF24-42DE-9A13-43106DCB437E}" type="presParOf" srcId="{CD1D0BD6-62F3-4D98-B4AB-46D08B64FDF0}" destId="{6C447B84-3EAA-4D4F-AEB8-EFF4FB07AC37}" srcOrd="3" destOrd="0" presId="urn:microsoft.com/office/officeart/2016/7/layout/VerticalSolidActionList"/>
    <dgm:cxn modelId="{D4F7F9B3-DE79-4B4C-B96E-6945FAD8B602}" type="presParOf" srcId="{CD1D0BD6-62F3-4D98-B4AB-46D08B64FDF0}" destId="{D443E51C-9B65-4EB9-B534-5C60E7B7FDE9}" srcOrd="4" destOrd="0" presId="urn:microsoft.com/office/officeart/2016/7/layout/VerticalSolidActionList"/>
    <dgm:cxn modelId="{DD1E54CB-C138-4E8E-AF68-986EB2D741D5}" type="presParOf" srcId="{D443E51C-9B65-4EB9-B534-5C60E7B7FDE9}" destId="{196F1A6E-8546-4EC4-A3AB-583A8B35509F}" srcOrd="0" destOrd="0" presId="urn:microsoft.com/office/officeart/2016/7/layout/VerticalSolidActionList"/>
    <dgm:cxn modelId="{84E5B92F-B05F-4343-BAF5-7BB6F2E2F8B2}" type="presParOf" srcId="{D443E51C-9B65-4EB9-B534-5C60E7B7FDE9}" destId="{8C482D3F-6E65-4F0C-8A7A-8D1BCF11325C}" srcOrd="1" destOrd="0" presId="urn:microsoft.com/office/officeart/2016/7/layout/VerticalSolidActionList"/>
    <dgm:cxn modelId="{ADA2071F-3AE1-4590-A6A4-AB4F962BE4CB}" type="presParOf" srcId="{CD1D0BD6-62F3-4D98-B4AB-46D08B64FDF0}" destId="{F1B44200-3367-439E-9BB3-ABE9CE44D204}" srcOrd="5" destOrd="0" presId="urn:microsoft.com/office/officeart/2016/7/layout/VerticalSolidActionList"/>
    <dgm:cxn modelId="{507792B9-F7BE-4269-832B-C366E7DCD12A}" type="presParOf" srcId="{CD1D0BD6-62F3-4D98-B4AB-46D08B64FDF0}" destId="{9D937D32-F192-4E02-B374-E524307E4B4D}" srcOrd="6" destOrd="0" presId="urn:microsoft.com/office/officeart/2016/7/layout/VerticalSolidActionList"/>
    <dgm:cxn modelId="{D3B0F24F-BCE5-4EAF-8C18-C70789A6D1E5}" type="presParOf" srcId="{9D937D32-F192-4E02-B374-E524307E4B4D}" destId="{DF237403-FC91-49C6-A975-F7FA8D7B8E84}" srcOrd="0" destOrd="0" presId="urn:microsoft.com/office/officeart/2016/7/layout/VerticalSolidActionList"/>
    <dgm:cxn modelId="{16E99CD2-1D26-4EF9-920A-9F6CEC0EC914}" type="presParOf" srcId="{9D937D32-F192-4E02-B374-E524307E4B4D}" destId="{7080DF6C-D0F3-4B84-9629-CAC19708D4AE}" srcOrd="1" destOrd="0" presId="urn:microsoft.com/office/officeart/2016/7/layout/VerticalSolidActionList"/>
    <dgm:cxn modelId="{48827D5A-708E-4D35-9E49-E3C0D9590658}" type="presParOf" srcId="{CD1D0BD6-62F3-4D98-B4AB-46D08B64FDF0}" destId="{D2CD21DD-D9F4-4009-8475-6D9E05D2305B}" srcOrd="7" destOrd="0" presId="urn:microsoft.com/office/officeart/2016/7/layout/VerticalSolidActionList"/>
    <dgm:cxn modelId="{AAF93E0D-67B3-475B-830D-433F4A9B508D}" type="presParOf" srcId="{CD1D0BD6-62F3-4D98-B4AB-46D08B64FDF0}" destId="{7A67FC07-54C3-4287-822D-FAB1FDE163E0}" srcOrd="8" destOrd="0" presId="urn:microsoft.com/office/officeart/2016/7/layout/VerticalSolidActionList"/>
    <dgm:cxn modelId="{A6529A96-15CC-4CAE-9F47-38012E00044D}" type="presParOf" srcId="{7A67FC07-54C3-4287-822D-FAB1FDE163E0}" destId="{57D3C1E2-78FE-4DD2-93E2-124AEE1A0833}" srcOrd="0" destOrd="0" presId="urn:microsoft.com/office/officeart/2016/7/layout/VerticalSolidActionList"/>
    <dgm:cxn modelId="{6AE40FFA-EA08-4733-9A07-A37E575C6BC5}" type="presParOf" srcId="{7A67FC07-54C3-4287-822D-FAB1FDE163E0}" destId="{3C704926-FC95-44CC-B44D-3B8955DC4CF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D9E198-880A-4912-A948-6654A7DEE6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20CB2C-DC71-497B-A536-52E909D75E7B}">
      <dgm:prSet/>
      <dgm:spPr/>
      <dgm:t>
        <a:bodyPr/>
        <a:lstStyle/>
        <a:p>
          <a:r>
            <a:rPr lang="en-IN"/>
            <a:t>Python</a:t>
          </a:r>
          <a:endParaRPr lang="en-US"/>
        </a:p>
      </dgm:t>
    </dgm:pt>
    <dgm:pt modelId="{FC5335A7-988A-4879-B604-1C08A1BCC7D6}" type="parTrans" cxnId="{41BC6BF3-75EB-4D7B-881A-4547AA796294}">
      <dgm:prSet/>
      <dgm:spPr/>
      <dgm:t>
        <a:bodyPr/>
        <a:lstStyle/>
        <a:p>
          <a:endParaRPr lang="en-US"/>
        </a:p>
      </dgm:t>
    </dgm:pt>
    <dgm:pt modelId="{8C7EBAE2-92CB-49AF-8812-E6F3BBFA716D}" type="sibTrans" cxnId="{41BC6BF3-75EB-4D7B-881A-4547AA796294}">
      <dgm:prSet/>
      <dgm:spPr/>
      <dgm:t>
        <a:bodyPr/>
        <a:lstStyle/>
        <a:p>
          <a:endParaRPr lang="en-US"/>
        </a:p>
      </dgm:t>
    </dgm:pt>
    <dgm:pt modelId="{64864C53-CF2F-4FB3-BB62-0F192DA4CB0B}">
      <dgm:prSet/>
      <dgm:spPr/>
      <dgm:t>
        <a:bodyPr/>
        <a:lstStyle/>
        <a:p>
          <a:r>
            <a:rPr lang="en-IN"/>
            <a:t>Java</a:t>
          </a:r>
          <a:endParaRPr lang="en-US"/>
        </a:p>
      </dgm:t>
    </dgm:pt>
    <dgm:pt modelId="{B66797C4-723B-4B6D-95FA-C46176FA2E42}" type="parTrans" cxnId="{5E71D3D2-F423-455C-827D-D49AF402B7B9}">
      <dgm:prSet/>
      <dgm:spPr/>
      <dgm:t>
        <a:bodyPr/>
        <a:lstStyle/>
        <a:p>
          <a:endParaRPr lang="en-US"/>
        </a:p>
      </dgm:t>
    </dgm:pt>
    <dgm:pt modelId="{1117471F-81FD-4167-940D-5A5E75A2F4D7}" type="sibTrans" cxnId="{5E71D3D2-F423-455C-827D-D49AF402B7B9}">
      <dgm:prSet/>
      <dgm:spPr/>
      <dgm:t>
        <a:bodyPr/>
        <a:lstStyle/>
        <a:p>
          <a:endParaRPr lang="en-US"/>
        </a:p>
      </dgm:t>
    </dgm:pt>
    <dgm:pt modelId="{4888CE16-9978-471E-8558-E40F668DE50C}">
      <dgm:prSet/>
      <dgm:spPr/>
      <dgm:t>
        <a:bodyPr/>
        <a:lstStyle/>
        <a:p>
          <a:r>
            <a:rPr lang="en-IN"/>
            <a:t>Node.js</a:t>
          </a:r>
          <a:endParaRPr lang="en-US"/>
        </a:p>
      </dgm:t>
    </dgm:pt>
    <dgm:pt modelId="{B7989AD9-51AB-4AF8-9BC0-19FB9BF7A20B}" type="parTrans" cxnId="{726F41F7-1BC1-4FE9-A61C-AABA9BC40710}">
      <dgm:prSet/>
      <dgm:spPr/>
      <dgm:t>
        <a:bodyPr/>
        <a:lstStyle/>
        <a:p>
          <a:endParaRPr lang="en-US"/>
        </a:p>
      </dgm:t>
    </dgm:pt>
    <dgm:pt modelId="{63601CEC-5C7D-4808-8592-5E013F422B69}" type="sibTrans" cxnId="{726F41F7-1BC1-4FE9-A61C-AABA9BC40710}">
      <dgm:prSet/>
      <dgm:spPr/>
      <dgm:t>
        <a:bodyPr/>
        <a:lstStyle/>
        <a:p>
          <a:endParaRPr lang="en-US"/>
        </a:p>
      </dgm:t>
    </dgm:pt>
    <dgm:pt modelId="{18FA93E8-92B9-4452-A542-F5E9AC43B03A}">
      <dgm:prSet/>
      <dgm:spPr/>
      <dgm:t>
        <a:bodyPr/>
        <a:lstStyle/>
        <a:p>
          <a:r>
            <a:rPr lang="en-IN"/>
            <a:t>Go</a:t>
          </a:r>
          <a:endParaRPr lang="en-US"/>
        </a:p>
      </dgm:t>
    </dgm:pt>
    <dgm:pt modelId="{74957F25-9521-4F50-B4CE-E5A4063361C9}" type="parTrans" cxnId="{C75DAF99-B198-420C-A7B4-D9934AF4C15E}">
      <dgm:prSet/>
      <dgm:spPr/>
      <dgm:t>
        <a:bodyPr/>
        <a:lstStyle/>
        <a:p>
          <a:endParaRPr lang="en-US"/>
        </a:p>
      </dgm:t>
    </dgm:pt>
    <dgm:pt modelId="{9548F3C1-CC5A-4E29-9919-DDD5A097575E}" type="sibTrans" cxnId="{C75DAF99-B198-420C-A7B4-D9934AF4C15E}">
      <dgm:prSet/>
      <dgm:spPr/>
      <dgm:t>
        <a:bodyPr/>
        <a:lstStyle/>
        <a:p>
          <a:endParaRPr lang="en-US"/>
        </a:p>
      </dgm:t>
    </dgm:pt>
    <dgm:pt modelId="{7E91D808-F3AB-45A4-921E-735C3B487555}">
      <dgm:prSet/>
      <dgm:spPr/>
      <dgm:t>
        <a:bodyPr/>
        <a:lstStyle/>
        <a:p>
          <a:r>
            <a:rPr lang="en-IN"/>
            <a:t>C#, etc.</a:t>
          </a:r>
          <a:endParaRPr lang="en-US"/>
        </a:p>
      </dgm:t>
    </dgm:pt>
    <dgm:pt modelId="{35B213A6-C83C-4F3D-950E-A5B72AF341E7}" type="parTrans" cxnId="{4AC75732-8EA4-470D-9BC8-81F6D9388EE7}">
      <dgm:prSet/>
      <dgm:spPr/>
      <dgm:t>
        <a:bodyPr/>
        <a:lstStyle/>
        <a:p>
          <a:endParaRPr lang="en-US"/>
        </a:p>
      </dgm:t>
    </dgm:pt>
    <dgm:pt modelId="{E7548B86-849B-4A52-92AD-6D1CFD8C33D9}" type="sibTrans" cxnId="{4AC75732-8EA4-470D-9BC8-81F6D9388EE7}">
      <dgm:prSet/>
      <dgm:spPr/>
      <dgm:t>
        <a:bodyPr/>
        <a:lstStyle/>
        <a:p>
          <a:endParaRPr lang="en-US"/>
        </a:p>
      </dgm:t>
    </dgm:pt>
    <dgm:pt modelId="{ECAF25B1-1D77-4BBB-BADF-7BE63EBCD061}" type="pres">
      <dgm:prSet presAssocID="{A6D9E198-880A-4912-A948-6654A7DEE6D1}" presName="diagram" presStyleCnt="0">
        <dgm:presLayoutVars>
          <dgm:dir/>
          <dgm:resizeHandles val="exact"/>
        </dgm:presLayoutVars>
      </dgm:prSet>
      <dgm:spPr/>
    </dgm:pt>
    <dgm:pt modelId="{61869BBF-6ECB-438F-A8DF-93125448795B}" type="pres">
      <dgm:prSet presAssocID="{2820CB2C-DC71-497B-A536-52E909D75E7B}" presName="node" presStyleLbl="node1" presStyleIdx="0" presStyleCnt="5">
        <dgm:presLayoutVars>
          <dgm:bulletEnabled val="1"/>
        </dgm:presLayoutVars>
      </dgm:prSet>
      <dgm:spPr/>
    </dgm:pt>
    <dgm:pt modelId="{DA4BC56E-9A61-4420-A7AE-06BD5F0B201B}" type="pres">
      <dgm:prSet presAssocID="{8C7EBAE2-92CB-49AF-8812-E6F3BBFA716D}" presName="sibTrans" presStyleCnt="0"/>
      <dgm:spPr/>
    </dgm:pt>
    <dgm:pt modelId="{E847154A-824F-4348-A524-6D6BF3B08BAF}" type="pres">
      <dgm:prSet presAssocID="{64864C53-CF2F-4FB3-BB62-0F192DA4CB0B}" presName="node" presStyleLbl="node1" presStyleIdx="1" presStyleCnt="5">
        <dgm:presLayoutVars>
          <dgm:bulletEnabled val="1"/>
        </dgm:presLayoutVars>
      </dgm:prSet>
      <dgm:spPr/>
    </dgm:pt>
    <dgm:pt modelId="{F038C9F3-E0A2-4E7E-A761-A1BC99FE9FA3}" type="pres">
      <dgm:prSet presAssocID="{1117471F-81FD-4167-940D-5A5E75A2F4D7}" presName="sibTrans" presStyleCnt="0"/>
      <dgm:spPr/>
    </dgm:pt>
    <dgm:pt modelId="{E21D8DF3-F4AB-4B63-AE1E-1D3F387F2C0A}" type="pres">
      <dgm:prSet presAssocID="{4888CE16-9978-471E-8558-E40F668DE50C}" presName="node" presStyleLbl="node1" presStyleIdx="2" presStyleCnt="5">
        <dgm:presLayoutVars>
          <dgm:bulletEnabled val="1"/>
        </dgm:presLayoutVars>
      </dgm:prSet>
      <dgm:spPr/>
    </dgm:pt>
    <dgm:pt modelId="{948F4138-E43C-4312-B348-92269B0A9601}" type="pres">
      <dgm:prSet presAssocID="{63601CEC-5C7D-4808-8592-5E013F422B69}" presName="sibTrans" presStyleCnt="0"/>
      <dgm:spPr/>
    </dgm:pt>
    <dgm:pt modelId="{ABFAAAFB-0F50-4D9E-AFF7-4C334D511CCE}" type="pres">
      <dgm:prSet presAssocID="{18FA93E8-92B9-4452-A542-F5E9AC43B03A}" presName="node" presStyleLbl="node1" presStyleIdx="3" presStyleCnt="5">
        <dgm:presLayoutVars>
          <dgm:bulletEnabled val="1"/>
        </dgm:presLayoutVars>
      </dgm:prSet>
      <dgm:spPr/>
    </dgm:pt>
    <dgm:pt modelId="{FF3A1A2A-DAA6-477F-998C-3A50070B41B6}" type="pres">
      <dgm:prSet presAssocID="{9548F3C1-CC5A-4E29-9919-DDD5A097575E}" presName="sibTrans" presStyleCnt="0"/>
      <dgm:spPr/>
    </dgm:pt>
    <dgm:pt modelId="{AAA95BCA-57B8-4605-8359-4A95CAF3913B}" type="pres">
      <dgm:prSet presAssocID="{7E91D808-F3AB-45A4-921E-735C3B487555}" presName="node" presStyleLbl="node1" presStyleIdx="4" presStyleCnt="5">
        <dgm:presLayoutVars>
          <dgm:bulletEnabled val="1"/>
        </dgm:presLayoutVars>
      </dgm:prSet>
      <dgm:spPr/>
    </dgm:pt>
  </dgm:ptLst>
  <dgm:cxnLst>
    <dgm:cxn modelId="{FCF7C52D-0A6C-4DDA-B80B-39C215F68F3D}" type="presOf" srcId="{64864C53-CF2F-4FB3-BB62-0F192DA4CB0B}" destId="{E847154A-824F-4348-A524-6D6BF3B08BAF}" srcOrd="0" destOrd="0" presId="urn:microsoft.com/office/officeart/2005/8/layout/default"/>
    <dgm:cxn modelId="{4AC75732-8EA4-470D-9BC8-81F6D9388EE7}" srcId="{A6D9E198-880A-4912-A948-6654A7DEE6D1}" destId="{7E91D808-F3AB-45A4-921E-735C3B487555}" srcOrd="4" destOrd="0" parTransId="{35B213A6-C83C-4F3D-950E-A5B72AF341E7}" sibTransId="{E7548B86-849B-4A52-92AD-6D1CFD8C33D9}"/>
    <dgm:cxn modelId="{EFD5E143-6068-4E0A-ADF2-FD47DC37A268}" type="presOf" srcId="{18FA93E8-92B9-4452-A542-F5E9AC43B03A}" destId="{ABFAAAFB-0F50-4D9E-AFF7-4C334D511CCE}" srcOrd="0" destOrd="0" presId="urn:microsoft.com/office/officeart/2005/8/layout/default"/>
    <dgm:cxn modelId="{F51C5C54-2E52-40B4-8ADA-3F48868F0C05}" type="presOf" srcId="{4888CE16-9978-471E-8558-E40F668DE50C}" destId="{E21D8DF3-F4AB-4B63-AE1E-1D3F387F2C0A}" srcOrd="0" destOrd="0" presId="urn:microsoft.com/office/officeart/2005/8/layout/default"/>
    <dgm:cxn modelId="{3EE09976-1EA7-46C3-A42B-676642F61440}" type="presOf" srcId="{7E91D808-F3AB-45A4-921E-735C3B487555}" destId="{AAA95BCA-57B8-4605-8359-4A95CAF3913B}" srcOrd="0" destOrd="0" presId="urn:microsoft.com/office/officeart/2005/8/layout/default"/>
    <dgm:cxn modelId="{2899727C-1696-4CC0-A0B7-8A27543829C5}" type="presOf" srcId="{2820CB2C-DC71-497B-A536-52E909D75E7B}" destId="{61869BBF-6ECB-438F-A8DF-93125448795B}" srcOrd="0" destOrd="0" presId="urn:microsoft.com/office/officeart/2005/8/layout/default"/>
    <dgm:cxn modelId="{C75DAF99-B198-420C-A7B4-D9934AF4C15E}" srcId="{A6D9E198-880A-4912-A948-6654A7DEE6D1}" destId="{18FA93E8-92B9-4452-A542-F5E9AC43B03A}" srcOrd="3" destOrd="0" parTransId="{74957F25-9521-4F50-B4CE-E5A4063361C9}" sibTransId="{9548F3C1-CC5A-4E29-9919-DDD5A097575E}"/>
    <dgm:cxn modelId="{168EBA9C-0B0F-4FAC-A0DC-F2AA0CF35732}" type="presOf" srcId="{A6D9E198-880A-4912-A948-6654A7DEE6D1}" destId="{ECAF25B1-1D77-4BBB-BADF-7BE63EBCD061}" srcOrd="0" destOrd="0" presId="urn:microsoft.com/office/officeart/2005/8/layout/default"/>
    <dgm:cxn modelId="{5E71D3D2-F423-455C-827D-D49AF402B7B9}" srcId="{A6D9E198-880A-4912-A948-6654A7DEE6D1}" destId="{64864C53-CF2F-4FB3-BB62-0F192DA4CB0B}" srcOrd="1" destOrd="0" parTransId="{B66797C4-723B-4B6D-95FA-C46176FA2E42}" sibTransId="{1117471F-81FD-4167-940D-5A5E75A2F4D7}"/>
    <dgm:cxn modelId="{41BC6BF3-75EB-4D7B-881A-4547AA796294}" srcId="{A6D9E198-880A-4912-A948-6654A7DEE6D1}" destId="{2820CB2C-DC71-497B-A536-52E909D75E7B}" srcOrd="0" destOrd="0" parTransId="{FC5335A7-988A-4879-B604-1C08A1BCC7D6}" sibTransId="{8C7EBAE2-92CB-49AF-8812-E6F3BBFA716D}"/>
    <dgm:cxn modelId="{726F41F7-1BC1-4FE9-A61C-AABA9BC40710}" srcId="{A6D9E198-880A-4912-A948-6654A7DEE6D1}" destId="{4888CE16-9978-471E-8558-E40F668DE50C}" srcOrd="2" destOrd="0" parTransId="{B7989AD9-51AB-4AF8-9BC0-19FB9BF7A20B}" sibTransId="{63601CEC-5C7D-4808-8592-5E013F422B69}"/>
    <dgm:cxn modelId="{A8FE7C56-444A-44A5-A2BC-1517752B47C2}" type="presParOf" srcId="{ECAF25B1-1D77-4BBB-BADF-7BE63EBCD061}" destId="{61869BBF-6ECB-438F-A8DF-93125448795B}" srcOrd="0" destOrd="0" presId="urn:microsoft.com/office/officeart/2005/8/layout/default"/>
    <dgm:cxn modelId="{C1676CD2-E22E-4977-9739-7F1079904E39}" type="presParOf" srcId="{ECAF25B1-1D77-4BBB-BADF-7BE63EBCD061}" destId="{DA4BC56E-9A61-4420-A7AE-06BD5F0B201B}" srcOrd="1" destOrd="0" presId="urn:microsoft.com/office/officeart/2005/8/layout/default"/>
    <dgm:cxn modelId="{2C24D0E9-F100-45F3-9F35-E780ACAAD915}" type="presParOf" srcId="{ECAF25B1-1D77-4BBB-BADF-7BE63EBCD061}" destId="{E847154A-824F-4348-A524-6D6BF3B08BAF}" srcOrd="2" destOrd="0" presId="urn:microsoft.com/office/officeart/2005/8/layout/default"/>
    <dgm:cxn modelId="{32A91068-618C-4C81-9603-2F8E5E0C9124}" type="presParOf" srcId="{ECAF25B1-1D77-4BBB-BADF-7BE63EBCD061}" destId="{F038C9F3-E0A2-4E7E-A761-A1BC99FE9FA3}" srcOrd="3" destOrd="0" presId="urn:microsoft.com/office/officeart/2005/8/layout/default"/>
    <dgm:cxn modelId="{492FA429-6A6F-4EE8-A269-D8242DE3C768}" type="presParOf" srcId="{ECAF25B1-1D77-4BBB-BADF-7BE63EBCD061}" destId="{E21D8DF3-F4AB-4B63-AE1E-1D3F387F2C0A}" srcOrd="4" destOrd="0" presId="urn:microsoft.com/office/officeart/2005/8/layout/default"/>
    <dgm:cxn modelId="{12A3DE21-59B5-4FC5-8D5F-96CF39D32DAE}" type="presParOf" srcId="{ECAF25B1-1D77-4BBB-BADF-7BE63EBCD061}" destId="{948F4138-E43C-4312-B348-92269B0A9601}" srcOrd="5" destOrd="0" presId="urn:microsoft.com/office/officeart/2005/8/layout/default"/>
    <dgm:cxn modelId="{20B43024-A1A7-4750-8FDA-0397060EEB65}" type="presParOf" srcId="{ECAF25B1-1D77-4BBB-BADF-7BE63EBCD061}" destId="{ABFAAAFB-0F50-4D9E-AFF7-4C334D511CCE}" srcOrd="6" destOrd="0" presId="urn:microsoft.com/office/officeart/2005/8/layout/default"/>
    <dgm:cxn modelId="{85353C5C-1E33-4A2C-B037-C95F437A71F9}" type="presParOf" srcId="{ECAF25B1-1D77-4BBB-BADF-7BE63EBCD061}" destId="{FF3A1A2A-DAA6-477F-998C-3A50070B41B6}" srcOrd="7" destOrd="0" presId="urn:microsoft.com/office/officeart/2005/8/layout/default"/>
    <dgm:cxn modelId="{E8B7EBF0-D402-4F25-A058-0703B48FAC08}" type="presParOf" srcId="{ECAF25B1-1D77-4BBB-BADF-7BE63EBCD061}" destId="{AAA95BCA-57B8-4605-8359-4A95CAF3913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639E4-4EDC-45B1-AE5A-F3A13A9C5438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83576-BD53-488F-83C1-A45A57926DDD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Google Cloud Pub/Sub is a </a:t>
          </a:r>
          <a:r>
            <a:rPr lang="en-US" sz="1700" b="1" kern="1200"/>
            <a:t>messaging service</a:t>
          </a:r>
          <a:r>
            <a:rPr lang="en-US" sz="1700" kern="1200"/>
            <a:t> that enables </a:t>
          </a:r>
          <a:r>
            <a:rPr lang="en-US" sz="1700" b="1" kern="1200"/>
            <a:t>asynchronous communication between services</a:t>
          </a:r>
          <a:r>
            <a:rPr lang="en-US" sz="1700" kern="1200"/>
            <a:t>. </a:t>
          </a:r>
        </a:p>
      </dsp:txBody>
      <dsp:txXfrm>
        <a:off x="765914" y="2943510"/>
        <a:ext cx="4320000" cy="720000"/>
      </dsp:txXfrm>
    </dsp:sp>
    <dsp:sp modelId="{993068F5-488A-4C3C-86A7-397A7CA23C06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F735F-DDE9-4230-896B-B63650F496C2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It’s designed to </a:t>
          </a:r>
          <a:r>
            <a:rPr lang="en-US" sz="1700" b="1" kern="1200"/>
            <a:t>decouple</a:t>
          </a:r>
          <a:r>
            <a:rPr lang="en-US" sz="1700" kern="1200"/>
            <a:t> senders (publishers) from receivers (subscribers), making systems more </a:t>
          </a:r>
          <a:r>
            <a:rPr lang="en-US" sz="1700" b="1" kern="1200"/>
            <a:t>scalable, resilient, and flexible</a:t>
          </a:r>
          <a:r>
            <a:rPr lang="en-US" sz="1700" kern="1200"/>
            <a:t>.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52129-D114-4031-96CD-317771D08AB7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9E39BB-93EE-4368-878F-D324A08F0B45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3E34E-64EA-4F26-A508-65E8F183C6CD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Event-driven microservices</a:t>
          </a:r>
          <a:endParaRPr lang="en-US" sz="1900" kern="1200"/>
        </a:p>
      </dsp:txBody>
      <dsp:txXfrm>
        <a:off x="100682" y="2684598"/>
        <a:ext cx="2370489" cy="720000"/>
      </dsp:txXfrm>
    </dsp:sp>
    <dsp:sp modelId="{CC4700F6-58AC-47D9-A7B9-C8FEC9B9B1E2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85E6D-069E-4D31-B599-00F69178134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A9B53-5FD1-4EEC-AE61-A90369BB3A9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Real-time analytics pipelines</a:t>
          </a:r>
          <a:endParaRPr lang="en-US" sz="1900" kern="1200"/>
        </a:p>
      </dsp:txBody>
      <dsp:txXfrm>
        <a:off x="2886007" y="2684598"/>
        <a:ext cx="2370489" cy="720000"/>
      </dsp:txXfrm>
    </dsp:sp>
    <dsp:sp modelId="{F22CCEE8-23D1-4C1D-813F-3BF602582664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C9038-AFFD-4902-888A-3C5198478B1A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74A5A-54B5-4754-BE06-403010980C78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IoT data ingestion</a:t>
          </a:r>
          <a:endParaRPr lang="en-US" sz="1900" kern="1200"/>
        </a:p>
      </dsp:txBody>
      <dsp:txXfrm>
        <a:off x="5671332" y="2684598"/>
        <a:ext cx="2370489" cy="720000"/>
      </dsp:txXfrm>
    </dsp:sp>
    <dsp:sp modelId="{3D28D8B7-677A-4B40-8167-110318403583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AA180-D465-47FF-B4C5-7B28783C32E1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800C0-377B-4D95-B673-2F651772F64B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Log/event aggregation</a:t>
          </a:r>
          <a:endParaRPr lang="en-US" sz="1900" kern="1200"/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0260A-8C6D-4AAF-BEF0-8516CAC2594D}">
      <dsp:nvSpPr>
        <dsp:cNvPr id="0" name=""/>
        <dsp:cNvSpPr/>
      </dsp:nvSpPr>
      <dsp:spPr>
        <a:xfrm>
          <a:off x="0" y="452445"/>
          <a:ext cx="1098752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At-least-once delivery</a:t>
          </a:r>
          <a:endParaRPr lang="en-US" sz="2800" kern="1200"/>
        </a:p>
      </dsp:txBody>
      <dsp:txXfrm>
        <a:off x="33583" y="486028"/>
        <a:ext cx="10920362" cy="620794"/>
      </dsp:txXfrm>
    </dsp:sp>
    <dsp:sp modelId="{E5E338B2-ED4F-43C4-B52D-F5BEBD5144BC}">
      <dsp:nvSpPr>
        <dsp:cNvPr id="0" name=""/>
        <dsp:cNvSpPr/>
      </dsp:nvSpPr>
      <dsp:spPr>
        <a:xfrm>
          <a:off x="0" y="1221045"/>
          <a:ext cx="10987528" cy="687960"/>
        </a:xfrm>
        <a:prstGeom prst="roundRect">
          <a:avLst/>
        </a:prstGeom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Push and pull delivery models</a:t>
          </a:r>
        </a:p>
      </dsp:txBody>
      <dsp:txXfrm>
        <a:off x="33583" y="1254628"/>
        <a:ext cx="10920362" cy="620794"/>
      </dsp:txXfrm>
    </dsp:sp>
    <dsp:sp modelId="{F76BE8AA-2ED3-4FDF-B0A2-F71D5270347A}">
      <dsp:nvSpPr>
        <dsp:cNvPr id="0" name=""/>
        <dsp:cNvSpPr/>
      </dsp:nvSpPr>
      <dsp:spPr>
        <a:xfrm>
          <a:off x="0" y="1989645"/>
          <a:ext cx="10987528" cy="687960"/>
        </a:xfrm>
        <a:prstGeom prst="roundRect">
          <a:avLst/>
        </a:prstGeom>
        <a:solidFill>
          <a:srgbClr val="156082">
            <a:hueOff val="0"/>
            <a:satOff val="0"/>
            <a:lumOff val="0"/>
            <a:alphaOff val="0"/>
          </a:srgbClr>
        </a:solidFill>
        <a:ln w="1905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Message filtering</a:t>
          </a:r>
        </a:p>
      </dsp:txBody>
      <dsp:txXfrm>
        <a:off x="33583" y="2023228"/>
        <a:ext cx="10920362" cy="620794"/>
      </dsp:txXfrm>
    </dsp:sp>
    <dsp:sp modelId="{E9656A49-3EFF-402B-8182-95119CF32EB3}">
      <dsp:nvSpPr>
        <dsp:cNvPr id="0" name=""/>
        <dsp:cNvSpPr/>
      </dsp:nvSpPr>
      <dsp:spPr>
        <a:xfrm>
          <a:off x="0" y="2758245"/>
          <a:ext cx="1098752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/>
            <a:t>Dead-letter topics</a:t>
          </a:r>
          <a:endParaRPr lang="en-US" sz="2800" kern="1200"/>
        </a:p>
      </dsp:txBody>
      <dsp:txXfrm>
        <a:off x="33583" y="2791828"/>
        <a:ext cx="10920362" cy="620794"/>
      </dsp:txXfrm>
    </dsp:sp>
    <dsp:sp modelId="{3F02C105-990B-41BD-9800-2BFB5A695566}">
      <dsp:nvSpPr>
        <dsp:cNvPr id="0" name=""/>
        <dsp:cNvSpPr/>
      </dsp:nvSpPr>
      <dsp:spPr>
        <a:xfrm>
          <a:off x="0" y="3526845"/>
          <a:ext cx="10987528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/>
            <a:t>Exactly-once delivery</a:t>
          </a:r>
          <a:r>
            <a:rPr lang="en-US" sz="2800" b="0" i="0" kern="1200" baseline="0" dirty="0"/>
            <a:t> (available in Lite mode with some constraints)</a:t>
          </a:r>
          <a:endParaRPr lang="en-US" sz="2800" kern="1200" dirty="0"/>
        </a:p>
      </dsp:txBody>
      <dsp:txXfrm>
        <a:off x="33583" y="3560428"/>
        <a:ext cx="10920362" cy="6207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BD879-FA6E-4981-B9BD-75D97B077344}">
      <dsp:nvSpPr>
        <dsp:cNvPr id="0" name=""/>
        <dsp:cNvSpPr/>
      </dsp:nvSpPr>
      <dsp:spPr>
        <a:xfrm>
          <a:off x="2103120" y="1787"/>
          <a:ext cx="8412480" cy="7843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99226" rIns="163225" bIns="1992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Start command Prompt as Admin – run as Admin</a:t>
          </a:r>
        </a:p>
      </dsp:txBody>
      <dsp:txXfrm>
        <a:off x="2103120" y="1787"/>
        <a:ext cx="8412480" cy="784352"/>
      </dsp:txXfrm>
    </dsp:sp>
    <dsp:sp modelId="{AFA47E27-6C99-4544-800C-A34EDD12CCEC}">
      <dsp:nvSpPr>
        <dsp:cNvPr id="0" name=""/>
        <dsp:cNvSpPr/>
      </dsp:nvSpPr>
      <dsp:spPr>
        <a:xfrm>
          <a:off x="0" y="1787"/>
          <a:ext cx="2103120" cy="784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7477" rIns="111290" bIns="7747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Start</a:t>
          </a:r>
        </a:p>
      </dsp:txBody>
      <dsp:txXfrm>
        <a:off x="0" y="1787"/>
        <a:ext cx="2103120" cy="784352"/>
      </dsp:txXfrm>
    </dsp:sp>
    <dsp:sp modelId="{E8C854E2-83AE-4CAA-AC3F-BD35CA8E2627}">
      <dsp:nvSpPr>
        <dsp:cNvPr id="0" name=""/>
        <dsp:cNvSpPr/>
      </dsp:nvSpPr>
      <dsp:spPr>
        <a:xfrm>
          <a:off x="2096032" y="833201"/>
          <a:ext cx="8412480" cy="7843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99226" rIns="163225" bIns="1992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Topic: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gcloud</a:t>
          </a:r>
          <a:r>
            <a:rPr lang="en-US" sz="2000" kern="1200" dirty="0"/>
            <a:t> </a:t>
          </a:r>
          <a:r>
            <a:rPr lang="en-US" sz="2000" kern="1200" dirty="0" err="1"/>
            <a:t>pubsub</a:t>
          </a:r>
          <a:r>
            <a:rPr lang="en-US" sz="2000" kern="1200" dirty="0"/>
            <a:t> topics create latest-news</a:t>
          </a:r>
        </a:p>
      </dsp:txBody>
      <dsp:txXfrm>
        <a:off x="2096032" y="833201"/>
        <a:ext cx="8412480" cy="784352"/>
      </dsp:txXfrm>
    </dsp:sp>
    <dsp:sp modelId="{AB926FE7-658E-4CA5-BBE0-AD2681DE0D84}">
      <dsp:nvSpPr>
        <dsp:cNvPr id="0" name=""/>
        <dsp:cNvSpPr/>
      </dsp:nvSpPr>
      <dsp:spPr>
        <a:xfrm>
          <a:off x="0" y="833201"/>
          <a:ext cx="2103120" cy="784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7477" rIns="111290" bIns="7747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>
        <a:off x="0" y="833201"/>
        <a:ext cx="2103120" cy="784352"/>
      </dsp:txXfrm>
    </dsp:sp>
    <dsp:sp modelId="{8C482D3F-6E65-4F0C-8A7A-8D1BCF11325C}">
      <dsp:nvSpPr>
        <dsp:cNvPr id="0" name=""/>
        <dsp:cNvSpPr/>
      </dsp:nvSpPr>
      <dsp:spPr>
        <a:xfrm>
          <a:off x="2103120" y="1664615"/>
          <a:ext cx="8412480" cy="7843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99226" rIns="163225" bIns="1992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Subscription: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gcloud</a:t>
          </a:r>
          <a:r>
            <a:rPr lang="en-US" sz="2000" kern="1200" dirty="0"/>
            <a:t> </a:t>
          </a:r>
          <a:r>
            <a:rPr lang="en-US" sz="2000" kern="1200" dirty="0" err="1"/>
            <a:t>pubsub</a:t>
          </a:r>
          <a:r>
            <a:rPr lang="en-US" sz="2000" kern="1200" dirty="0"/>
            <a:t> subscriptions create my-sub --topic= latest-news</a:t>
          </a:r>
        </a:p>
      </dsp:txBody>
      <dsp:txXfrm>
        <a:off x="2103120" y="1664615"/>
        <a:ext cx="8412480" cy="784352"/>
      </dsp:txXfrm>
    </dsp:sp>
    <dsp:sp modelId="{196F1A6E-8546-4EC4-A3AB-583A8B35509F}">
      <dsp:nvSpPr>
        <dsp:cNvPr id="0" name=""/>
        <dsp:cNvSpPr/>
      </dsp:nvSpPr>
      <dsp:spPr>
        <a:xfrm>
          <a:off x="0" y="1664615"/>
          <a:ext cx="2103120" cy="784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7477" rIns="111290" bIns="7747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</a:t>
          </a:r>
        </a:p>
      </dsp:txBody>
      <dsp:txXfrm>
        <a:off x="0" y="1664615"/>
        <a:ext cx="2103120" cy="784352"/>
      </dsp:txXfrm>
    </dsp:sp>
    <dsp:sp modelId="{7080DF6C-D0F3-4B84-9629-CAC19708D4AE}">
      <dsp:nvSpPr>
        <dsp:cNvPr id="0" name=""/>
        <dsp:cNvSpPr/>
      </dsp:nvSpPr>
      <dsp:spPr>
        <a:xfrm>
          <a:off x="2103120" y="2496029"/>
          <a:ext cx="8412480" cy="7843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99226" rIns="163225" bIns="1992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Publish a Message: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gcloud</a:t>
          </a:r>
          <a:r>
            <a:rPr lang="en-US" sz="2000" kern="1200" dirty="0"/>
            <a:t> </a:t>
          </a:r>
          <a:r>
            <a:rPr lang="en-US" sz="2000" kern="1200" dirty="0" err="1"/>
            <a:t>pubsub</a:t>
          </a:r>
          <a:r>
            <a:rPr lang="en-US" sz="2000" kern="1200" dirty="0"/>
            <a:t> topics publish latest-news --message="Hello from Nikhil Shah welcome to  Pub/Sub service, you will keep getting the news here“</a:t>
          </a:r>
        </a:p>
      </dsp:txBody>
      <dsp:txXfrm>
        <a:off x="2103120" y="2496029"/>
        <a:ext cx="8412480" cy="784352"/>
      </dsp:txXfrm>
    </dsp:sp>
    <dsp:sp modelId="{DF237403-FC91-49C6-A975-F7FA8D7B8E84}">
      <dsp:nvSpPr>
        <dsp:cNvPr id="0" name=""/>
        <dsp:cNvSpPr/>
      </dsp:nvSpPr>
      <dsp:spPr>
        <a:xfrm>
          <a:off x="0" y="2496029"/>
          <a:ext cx="2103120" cy="784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7477" rIns="111290" bIns="7747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Publish</a:t>
          </a:r>
        </a:p>
      </dsp:txBody>
      <dsp:txXfrm>
        <a:off x="0" y="2496029"/>
        <a:ext cx="2103120" cy="784352"/>
      </dsp:txXfrm>
    </dsp:sp>
    <dsp:sp modelId="{3C704926-FC95-44CC-B44D-3B8955DC4CF3}">
      <dsp:nvSpPr>
        <dsp:cNvPr id="0" name=""/>
        <dsp:cNvSpPr/>
      </dsp:nvSpPr>
      <dsp:spPr>
        <a:xfrm>
          <a:off x="2103120" y="3327443"/>
          <a:ext cx="8412480" cy="78435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99226" rIns="163225" bIns="19922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Pull a Message (from subscriber):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gcloud</a:t>
          </a:r>
          <a:r>
            <a:rPr lang="en-US" sz="2000" kern="1200" dirty="0"/>
            <a:t> </a:t>
          </a:r>
          <a:r>
            <a:rPr lang="en-US" sz="2000" kern="1200" dirty="0" err="1"/>
            <a:t>pubsub</a:t>
          </a:r>
          <a:r>
            <a:rPr lang="en-US" sz="2000" kern="1200" dirty="0"/>
            <a:t> subscriptions pull my-sub --auto-ack</a:t>
          </a:r>
        </a:p>
      </dsp:txBody>
      <dsp:txXfrm>
        <a:off x="2103120" y="3327443"/>
        <a:ext cx="8412480" cy="784352"/>
      </dsp:txXfrm>
    </dsp:sp>
    <dsp:sp modelId="{57D3C1E2-78FE-4DD2-93E2-124AEE1A0833}">
      <dsp:nvSpPr>
        <dsp:cNvPr id="0" name=""/>
        <dsp:cNvSpPr/>
      </dsp:nvSpPr>
      <dsp:spPr>
        <a:xfrm>
          <a:off x="0" y="3327443"/>
          <a:ext cx="2103120" cy="7843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77477" rIns="111290" bIns="7747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Pull</a:t>
          </a:r>
        </a:p>
      </dsp:txBody>
      <dsp:txXfrm>
        <a:off x="0" y="3327443"/>
        <a:ext cx="2103120" cy="7843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69BBF-6ECB-438F-A8DF-93125448795B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Python</a:t>
          </a:r>
          <a:endParaRPr lang="en-US" sz="6500" kern="1200"/>
        </a:p>
      </dsp:txBody>
      <dsp:txXfrm>
        <a:off x="0" y="39687"/>
        <a:ext cx="3286125" cy="1971675"/>
      </dsp:txXfrm>
    </dsp:sp>
    <dsp:sp modelId="{E847154A-824F-4348-A524-6D6BF3B08BAF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Java</a:t>
          </a:r>
          <a:endParaRPr lang="en-US" sz="6500" kern="1200"/>
        </a:p>
      </dsp:txBody>
      <dsp:txXfrm>
        <a:off x="3614737" y="39687"/>
        <a:ext cx="3286125" cy="1971675"/>
      </dsp:txXfrm>
    </dsp:sp>
    <dsp:sp modelId="{E21D8DF3-F4AB-4B63-AE1E-1D3F387F2C0A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Node.js</a:t>
          </a:r>
          <a:endParaRPr lang="en-US" sz="6500" kern="1200"/>
        </a:p>
      </dsp:txBody>
      <dsp:txXfrm>
        <a:off x="7229475" y="39687"/>
        <a:ext cx="3286125" cy="1971675"/>
      </dsp:txXfrm>
    </dsp:sp>
    <dsp:sp modelId="{ABFAAAFB-0F50-4D9E-AFF7-4C334D511CCE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Go</a:t>
          </a:r>
          <a:endParaRPr lang="en-US" sz="6500" kern="1200"/>
        </a:p>
      </dsp:txBody>
      <dsp:txXfrm>
        <a:off x="1807368" y="2339975"/>
        <a:ext cx="3286125" cy="1971675"/>
      </dsp:txXfrm>
    </dsp:sp>
    <dsp:sp modelId="{AAA95BCA-57B8-4605-8359-4A95CAF3913B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/>
            <a:t>C#, etc.</a:t>
          </a:r>
          <a:endParaRPr lang="en-US" sz="6500" kern="120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6DFA-5584-F5EA-8F6B-48232D0D4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064AB-8477-3546-0306-3CE72F9B6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D89E-98CC-B872-3D0B-BD1370864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73DE7-8FA5-FDF0-4AFB-1EB0AA05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61324-76BC-BAA6-5A63-18E78ABB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1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83B3-D329-2428-BFDF-2126DBE0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2D936-57C9-3444-103B-AEFA04D30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AEC11-BD14-8E28-7B83-793002DA1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1CFA3-AE68-1E11-8E7E-9619F2C1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C423-59EC-FB4E-1F2C-DEC1BC40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9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BB405-E65F-4686-3518-BDCA37700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8427-9AF6-81D1-2787-86C86702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6F70-2E21-E371-5721-70CA0520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4C919-8B3D-1B7C-1BE5-37842943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BF199-EEC1-8B34-57C1-1FE7D15A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5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16A8-4287-BDFC-AC17-A991C0C1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FC4D5-527E-6F9C-F2C5-742D9452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FFFC4-5FAA-E93B-49C1-2F1815C3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7350-534D-9C0E-2D83-A9621FE8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DA2A-E9A9-5645-AC51-DC350E43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6F4D-1C9D-6973-11C9-DFE92A50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A3B6-716A-B33F-870C-B32B1B9E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A07F-3E0A-26FE-10FD-6E156EC8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64B3C-5085-D518-CA93-96C12F0F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3CE5-E03C-8DB3-7BA9-41557FA3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33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E56-81ED-6FE5-5157-B52D5A6F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939AE-9EED-7C86-306B-E0E78E66D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F07D2-B34A-B4AB-C990-A6FF8B3D9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CFE6E-12B5-BB17-5B35-5FAD9E0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FBB94-E2D1-E51E-367C-5AD7C2EB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9DD4A-085D-5C65-05D5-596A903CF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91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51FB-19D3-EB8B-B231-BC1A9629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19DB7-4ED8-F43D-84ED-2DCE27A6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38AA-B1F4-0759-D8FA-5AE0A4988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9E4C2-3609-EE00-8800-EFE340270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1D931-2114-CF95-559A-F995C4E25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B6BFA-1502-9AB1-1D82-4B43AE034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FB5E2-89C5-259C-6872-28BECF07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70CDF-7460-589D-E088-9E34A07C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5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6295-7DB4-3950-13FD-CECD63D5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7E18EB-7043-C7C3-48B7-2375414E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FB2DB-1CE2-B485-EA9D-B411CC97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C245C-70DE-3A25-7975-5B66FD6A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2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02F95-D8FF-E8F5-A552-1DE798826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54A3F-E4E5-7638-2327-169E8E9D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F5B52-8A8E-A7B7-1DA7-8213B225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7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BFF5-DD56-609B-9D44-36CEB99B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1672-3513-C179-2744-5926DC4A9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F45E1-C809-A620-58B7-236189BA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43996-8DA0-1316-21C1-EEF8A8A8E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B2FA-684C-3BB9-A9FA-5834F767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237C-CB59-DBA4-FDAE-202A81ED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9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229D-8BD9-9F98-FC48-CD3BBA6F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172A7-875E-61A8-9537-47C6F1146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789F-1910-FD9C-8598-CE964A094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60D6-871D-40D1-0876-2875D940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21596-5340-B1D6-D627-E4747CDA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EC645-02C7-7D66-9C29-8CB0B42B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0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01E1E-2068-C1E0-2BE4-1D743BA58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25D0-DD19-9899-3AF5-4DD787E9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7A26-0756-7264-966C-DA140FF2A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096E1-B4CE-49B4-9BD7-08C1AFBB859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3C1B-4DD0-A698-E80C-DE0BF03B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A0AE-5DE0-F75A-DE1E-5C9CE9A56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0846C-E7B0-482D-9B8F-A298087EF4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20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85F42-99DD-35CB-9A75-F4DB4BB0A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GCP PubSub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39B2A-047D-DCC1-7D65-B3EA5CA82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/>
              <a:t>Presenter – Nikhil Shah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32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CF9F0-5948-F20C-4C88-D6943E47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 to PubSub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784E62-499E-EEBE-8D03-F68C82DC0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9104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11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FA554-4F28-702C-CB2D-98583483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F094BB-7FC1-356F-5DA0-EC1BBEEB0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34469"/>
              </p:ext>
            </p:extLst>
          </p:nvPr>
        </p:nvGraphicFramePr>
        <p:xfrm>
          <a:off x="644056" y="2464264"/>
          <a:ext cx="10927829" cy="3489439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210808">
                  <a:extLst>
                    <a:ext uri="{9D8B030D-6E8A-4147-A177-3AD203B41FA5}">
                      <a16:colId xmlns:a16="http://schemas.microsoft.com/office/drawing/2014/main" val="3987775371"/>
                    </a:ext>
                  </a:extLst>
                </a:gridCol>
                <a:gridCol w="7717021">
                  <a:extLst>
                    <a:ext uri="{9D8B030D-6E8A-4147-A177-3AD203B41FA5}">
                      <a16:colId xmlns:a16="http://schemas.microsoft.com/office/drawing/2014/main" val="1067148843"/>
                    </a:ext>
                  </a:extLst>
                </a:gridCol>
              </a:tblGrid>
              <a:tr h="635257"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 marL="174472" marR="134209" marT="134209" marB="1342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74472" marR="134209" marT="134209" marB="1342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6083725"/>
                  </a:ext>
                </a:extLst>
              </a:tr>
              <a:tr h="635257">
                <a:tc>
                  <a:txBody>
                    <a:bodyPr/>
                    <a:lstStyle/>
                    <a:p>
                      <a:r>
                        <a:rPr lang="en-IN" sz="2100" b="1" cap="none" spc="0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IN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74472" marR="134209" marT="134209" marB="1342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A named resource to which messages are sent by publishers.</a:t>
                      </a:r>
                    </a:p>
                  </a:txBody>
                  <a:tcPr marL="174472" marR="134209" marT="134209" marB="1342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514255"/>
                  </a:ext>
                </a:extLst>
              </a:tr>
              <a:tr h="948411">
                <a:tc>
                  <a:txBody>
                    <a:bodyPr/>
                    <a:lstStyle/>
                    <a:p>
                      <a:r>
                        <a:rPr lang="en-IN" sz="2100" b="1" cap="none" spc="0" dirty="0">
                          <a:solidFill>
                            <a:schemeClr val="tx1"/>
                          </a:solidFill>
                        </a:rPr>
                        <a:t>Subscription</a:t>
                      </a:r>
                      <a:endParaRPr lang="en-IN" sz="2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74472" marR="134209" marT="134209" marB="1342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A named resource representing the stream of messages from a topic to be delivered to the subscriber.</a:t>
                      </a:r>
                    </a:p>
                  </a:txBody>
                  <a:tcPr marL="174472" marR="134209" marT="134209" marB="1342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566833"/>
                  </a:ext>
                </a:extLst>
              </a:tr>
              <a:tr h="635257">
                <a:tc>
                  <a:txBody>
                    <a:bodyPr/>
                    <a:lstStyle/>
                    <a:p>
                      <a:r>
                        <a:rPr lang="en-IN" sz="2100" b="1" cap="none" spc="0">
                          <a:solidFill>
                            <a:schemeClr val="tx1"/>
                          </a:solidFill>
                        </a:rPr>
                        <a:t>Publisher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472" marR="134209" marT="134209" marB="1342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A client that sends messages to a topic.</a:t>
                      </a:r>
                    </a:p>
                  </a:txBody>
                  <a:tcPr marL="174472" marR="134209" marT="134209" marB="1342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177620"/>
                  </a:ext>
                </a:extLst>
              </a:tr>
              <a:tr h="635257">
                <a:tc>
                  <a:txBody>
                    <a:bodyPr/>
                    <a:lstStyle/>
                    <a:p>
                      <a:r>
                        <a:rPr lang="en-IN" sz="2100" b="1" cap="none" spc="0">
                          <a:solidFill>
                            <a:schemeClr val="tx1"/>
                          </a:solidFill>
                        </a:rPr>
                        <a:t>Subscriber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4472" marR="134209" marT="134209" marB="13420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 dirty="0">
                          <a:solidFill>
                            <a:schemeClr val="tx1"/>
                          </a:solidFill>
                        </a:rPr>
                        <a:t>A client that receives messages from a subscription.</a:t>
                      </a:r>
                    </a:p>
                  </a:txBody>
                  <a:tcPr marL="174472" marR="134209" marT="134209" marB="13420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92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88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C64AE-E06F-1096-66C2-429CD76D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Use Cases</a:t>
            </a: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4036B3F6-24DA-A10E-EDC2-D9BBC57A7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4441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015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7F05-70B5-3C11-F82D-62C8BF04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</a:t>
            </a:r>
            <a:endParaRPr lang="en-IN" dirty="0"/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B5FB4990-5CD2-2991-5C3D-451DC6735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14587"/>
              </p:ext>
            </p:extLst>
          </p:nvPr>
        </p:nvGraphicFramePr>
        <p:xfrm>
          <a:off x="838200" y="1825625"/>
          <a:ext cx="10987528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221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2071F8-3A6B-4660-E78B-A1464B76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90D20DB-7983-838F-23F9-38D4C2AB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/>
              <a:t>Create a basic Pub sub service to publish the message and subscriber can read it from anywhere</a:t>
            </a:r>
          </a:p>
          <a:p>
            <a:endParaRPr lang="en-IN" sz="2000"/>
          </a:p>
          <a:p>
            <a:r>
              <a:rPr lang="en-IN" sz="200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/>
              <a:t>Create a Topic</a:t>
            </a:r>
            <a:endParaRPr lang="en-IN" sz="2000"/>
          </a:p>
          <a:p>
            <a:pPr marL="914400" lvl="1" indent="-457200">
              <a:buFont typeface="+mj-lt"/>
              <a:buAutoNum type="arabicPeriod"/>
            </a:pPr>
            <a:r>
              <a:rPr lang="en-IN" sz="2000" b="1"/>
              <a:t>Create a Subscription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b="1"/>
              <a:t>Publish a Message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b="1"/>
              <a:t>Pull a Message (from subscriber)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66622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8A94-D594-700C-C343-DBFE1382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59"/>
            <a:ext cx="10515600" cy="1109329"/>
          </a:xfrm>
        </p:spPr>
        <p:txBody>
          <a:bodyPr>
            <a:normAutofit/>
          </a:bodyPr>
          <a:lstStyle/>
          <a:p>
            <a:r>
              <a:rPr lang="en-IN" sz="4800"/>
              <a:t>Demo</a:t>
            </a:r>
            <a:endParaRPr lang="en-IN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60F17-EE2F-27FB-1788-AD1D1A1790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268580"/>
              </p:ext>
            </p:extLst>
          </p:nvPr>
        </p:nvGraphicFramePr>
        <p:xfrm>
          <a:off x="838200" y="1825625"/>
          <a:ext cx="10515600" cy="4113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22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4EDB-F18C-755D-B26E-67FF93CC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 Libraries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4F9819-025A-1176-12F8-7590BB428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7226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93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0460-A50C-1247-57D6-4ABD2E49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4C06-254B-ACD3-8B1F-2E8B89DF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39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268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GCP PubSub Service</vt:lpstr>
      <vt:lpstr>Introduction to PubSub</vt:lpstr>
      <vt:lpstr>PowerPoint Presentation</vt:lpstr>
      <vt:lpstr>Use Cases</vt:lpstr>
      <vt:lpstr>Features</vt:lpstr>
      <vt:lpstr>Example</vt:lpstr>
      <vt:lpstr>Demo</vt:lpstr>
      <vt:lpstr>Client Libraries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2</cp:revision>
  <dcterms:created xsi:type="dcterms:W3CDTF">2025-05-04T11:44:08Z</dcterms:created>
  <dcterms:modified xsi:type="dcterms:W3CDTF">2025-05-05T05:28:35Z</dcterms:modified>
</cp:coreProperties>
</file>