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9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DF388-3290-4D91-8B1C-EC8C2C547F3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B3057D-4C68-416E-8F9B-9A71E1E286D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Introduction to Big Data</a:t>
          </a:r>
          <a:endParaRPr lang="en-US" dirty="0"/>
        </a:p>
      </dgm:t>
    </dgm:pt>
    <dgm:pt modelId="{38311175-1FC2-403C-9498-CE586F8B6617}" type="parTrans" cxnId="{435E6E9F-820F-45FC-A2D1-750A484A36B0}">
      <dgm:prSet/>
      <dgm:spPr/>
      <dgm:t>
        <a:bodyPr/>
        <a:lstStyle/>
        <a:p>
          <a:endParaRPr lang="en-US"/>
        </a:p>
      </dgm:t>
    </dgm:pt>
    <dgm:pt modelId="{BE9169C3-201E-4E17-8AE8-5483D92C848A}" type="sibTrans" cxnId="{435E6E9F-820F-45FC-A2D1-750A484A36B0}">
      <dgm:prSet/>
      <dgm:spPr/>
      <dgm:t>
        <a:bodyPr/>
        <a:lstStyle/>
        <a:p>
          <a:endParaRPr lang="en-US"/>
        </a:p>
      </dgm:t>
    </dgm:pt>
    <dgm:pt modelId="{D1B32E64-784A-4BD8-B97B-150FDA28037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Real World use and case study</a:t>
          </a:r>
          <a:endParaRPr lang="en-US"/>
        </a:p>
      </dgm:t>
    </dgm:pt>
    <dgm:pt modelId="{C7CB4518-3AF0-4726-9AF2-1D4D2DD29C48}" type="parTrans" cxnId="{81B2ECBF-54D5-48B2-B0F4-7CF0D3E82073}">
      <dgm:prSet/>
      <dgm:spPr/>
      <dgm:t>
        <a:bodyPr/>
        <a:lstStyle/>
        <a:p>
          <a:endParaRPr lang="en-US"/>
        </a:p>
      </dgm:t>
    </dgm:pt>
    <dgm:pt modelId="{D0638E5C-2541-4BC7-807B-A92FF202117E}" type="sibTrans" cxnId="{81B2ECBF-54D5-48B2-B0F4-7CF0D3E82073}">
      <dgm:prSet/>
      <dgm:spPr/>
      <dgm:t>
        <a:bodyPr/>
        <a:lstStyle/>
        <a:p>
          <a:endParaRPr lang="en-US"/>
        </a:p>
      </dgm:t>
    </dgm:pt>
    <dgm:pt modelId="{1EB9B503-14B0-4630-99FD-56A2DD538C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5 V’s of Data</a:t>
          </a:r>
          <a:endParaRPr lang="en-US"/>
        </a:p>
      </dgm:t>
    </dgm:pt>
    <dgm:pt modelId="{D36BC2C0-9E59-4D47-9F67-20086C635A77}" type="parTrans" cxnId="{60331A3E-A73A-40B0-8AFB-BCAFB4E75BAA}">
      <dgm:prSet/>
      <dgm:spPr/>
      <dgm:t>
        <a:bodyPr/>
        <a:lstStyle/>
        <a:p>
          <a:endParaRPr lang="en-US"/>
        </a:p>
      </dgm:t>
    </dgm:pt>
    <dgm:pt modelId="{D6080C46-53BD-4AC1-8857-8DAC07C02C01}" type="sibTrans" cxnId="{60331A3E-A73A-40B0-8AFB-BCAFB4E75BAA}">
      <dgm:prSet/>
      <dgm:spPr/>
      <dgm:t>
        <a:bodyPr/>
        <a:lstStyle/>
        <a:p>
          <a:endParaRPr lang="en-US"/>
        </a:p>
      </dgm:t>
    </dgm:pt>
    <dgm:pt modelId="{639AD574-3E80-47CF-A965-12665705F78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Components of Big Data</a:t>
          </a:r>
          <a:endParaRPr lang="en-US"/>
        </a:p>
      </dgm:t>
    </dgm:pt>
    <dgm:pt modelId="{D3ACE207-04AC-470E-9E19-A31E26D76AD8}" type="parTrans" cxnId="{9E3AA44D-E34C-4383-AF01-63D467B93FF4}">
      <dgm:prSet/>
      <dgm:spPr/>
      <dgm:t>
        <a:bodyPr/>
        <a:lstStyle/>
        <a:p>
          <a:endParaRPr lang="en-US"/>
        </a:p>
      </dgm:t>
    </dgm:pt>
    <dgm:pt modelId="{733E3BF0-D1B0-4984-B282-2799F6394D61}" type="sibTrans" cxnId="{9E3AA44D-E34C-4383-AF01-63D467B93FF4}">
      <dgm:prSet/>
      <dgm:spPr/>
      <dgm:t>
        <a:bodyPr/>
        <a:lstStyle/>
        <a:p>
          <a:endParaRPr lang="en-US"/>
        </a:p>
      </dgm:t>
    </dgm:pt>
    <dgm:pt modelId="{54D173B5-AFA0-40FE-BDD5-C132AC777A2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Brain Stroming task	</a:t>
          </a:r>
          <a:endParaRPr lang="en-US"/>
        </a:p>
      </dgm:t>
    </dgm:pt>
    <dgm:pt modelId="{64712EDD-EAE1-4664-A9BA-86490E4BF2C8}" type="parTrans" cxnId="{22341F09-03A8-4CF3-8180-9E89A881E8AD}">
      <dgm:prSet/>
      <dgm:spPr/>
      <dgm:t>
        <a:bodyPr/>
        <a:lstStyle/>
        <a:p>
          <a:endParaRPr lang="en-US"/>
        </a:p>
      </dgm:t>
    </dgm:pt>
    <dgm:pt modelId="{7F8303F2-4816-47E5-A229-0BD0444E1B04}" type="sibTrans" cxnId="{22341F09-03A8-4CF3-8180-9E89A881E8AD}">
      <dgm:prSet/>
      <dgm:spPr/>
      <dgm:t>
        <a:bodyPr/>
        <a:lstStyle/>
        <a:p>
          <a:endParaRPr lang="en-US"/>
        </a:p>
      </dgm:t>
    </dgm:pt>
    <dgm:pt modelId="{D941DCBE-FF25-4C6C-8105-5E30F42C3AD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Introduction To Hadoop</a:t>
          </a:r>
          <a:endParaRPr lang="en-US"/>
        </a:p>
      </dgm:t>
    </dgm:pt>
    <dgm:pt modelId="{55284B41-816D-45C1-9079-BCCF43DC14F5}" type="parTrans" cxnId="{2CCC7EE7-402B-4AE3-BE0F-EDF9FC301FBD}">
      <dgm:prSet/>
      <dgm:spPr/>
      <dgm:t>
        <a:bodyPr/>
        <a:lstStyle/>
        <a:p>
          <a:endParaRPr lang="en-US"/>
        </a:p>
      </dgm:t>
    </dgm:pt>
    <dgm:pt modelId="{3A511131-2E91-46F1-893C-D975A9B6C8F4}" type="sibTrans" cxnId="{2CCC7EE7-402B-4AE3-BE0F-EDF9FC301FBD}">
      <dgm:prSet/>
      <dgm:spPr/>
      <dgm:t>
        <a:bodyPr/>
        <a:lstStyle/>
        <a:p>
          <a:endParaRPr lang="en-US"/>
        </a:p>
      </dgm:t>
    </dgm:pt>
    <dgm:pt modelId="{BF95B648-450A-4199-ABD4-4E694E7BAAB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Evolution of Hadoop</a:t>
          </a:r>
          <a:endParaRPr lang="en-US"/>
        </a:p>
      </dgm:t>
    </dgm:pt>
    <dgm:pt modelId="{3EFC75D6-7920-4C85-9446-CE659F3076DA}" type="parTrans" cxnId="{45FDF70C-FB2F-454E-B3E0-861E55510FB5}">
      <dgm:prSet/>
      <dgm:spPr/>
      <dgm:t>
        <a:bodyPr/>
        <a:lstStyle/>
        <a:p>
          <a:endParaRPr lang="en-US"/>
        </a:p>
      </dgm:t>
    </dgm:pt>
    <dgm:pt modelId="{B4B3FC6F-C3F0-48EF-9CC6-9119071768C6}" type="sibTrans" cxnId="{45FDF70C-FB2F-454E-B3E0-861E55510FB5}">
      <dgm:prSet/>
      <dgm:spPr/>
      <dgm:t>
        <a:bodyPr/>
        <a:lstStyle/>
        <a:p>
          <a:endParaRPr lang="en-US"/>
        </a:p>
      </dgm:t>
    </dgm:pt>
    <dgm:pt modelId="{74175F8E-B694-4009-B502-99E18A1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Hadoop Architecture and Components</a:t>
          </a:r>
          <a:endParaRPr lang="en-US"/>
        </a:p>
      </dgm:t>
    </dgm:pt>
    <dgm:pt modelId="{3D03584C-E87E-42B9-83F6-044BCFC9C3D9}" type="parTrans" cxnId="{F67D1D9C-389C-4BBC-84E8-CE392019868B}">
      <dgm:prSet/>
      <dgm:spPr/>
      <dgm:t>
        <a:bodyPr/>
        <a:lstStyle/>
        <a:p>
          <a:endParaRPr lang="en-US"/>
        </a:p>
      </dgm:t>
    </dgm:pt>
    <dgm:pt modelId="{D60FF99A-9203-4563-8BAC-D285EC6B2A18}" type="sibTrans" cxnId="{F67D1D9C-389C-4BBC-84E8-CE392019868B}">
      <dgm:prSet/>
      <dgm:spPr/>
      <dgm:t>
        <a:bodyPr/>
        <a:lstStyle/>
        <a:p>
          <a:endParaRPr lang="en-US"/>
        </a:p>
      </dgm:t>
    </dgm:pt>
    <dgm:pt modelId="{96C0EF5F-D03B-488F-8A40-BCD42551B1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HDFS Commands</a:t>
          </a:r>
          <a:endParaRPr lang="en-US"/>
        </a:p>
      </dgm:t>
    </dgm:pt>
    <dgm:pt modelId="{1A194D4C-5B39-4157-A73E-4F0DDCB433EB}" type="parTrans" cxnId="{13CABD29-0387-4AAB-8A48-F424B96DC72F}">
      <dgm:prSet/>
      <dgm:spPr/>
      <dgm:t>
        <a:bodyPr/>
        <a:lstStyle/>
        <a:p>
          <a:endParaRPr lang="en-US"/>
        </a:p>
      </dgm:t>
    </dgm:pt>
    <dgm:pt modelId="{AD1DAD50-663D-416B-8CBE-3E832835F065}" type="sibTrans" cxnId="{13CABD29-0387-4AAB-8A48-F424B96DC72F}">
      <dgm:prSet/>
      <dgm:spPr/>
      <dgm:t>
        <a:bodyPr/>
        <a:lstStyle/>
        <a:p>
          <a:endParaRPr lang="en-US"/>
        </a:p>
      </dgm:t>
    </dgm:pt>
    <dgm:pt modelId="{777F4446-2E38-4813-9157-3787570AEB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YARN Introduction – overview</a:t>
          </a:r>
          <a:endParaRPr lang="en-US"/>
        </a:p>
      </dgm:t>
    </dgm:pt>
    <dgm:pt modelId="{438ED470-B12B-492E-9354-B4E67529A5F9}" type="parTrans" cxnId="{40710CE7-DBC1-4A68-B4F2-669384D2477B}">
      <dgm:prSet/>
      <dgm:spPr/>
      <dgm:t>
        <a:bodyPr/>
        <a:lstStyle/>
        <a:p>
          <a:endParaRPr lang="en-US"/>
        </a:p>
      </dgm:t>
    </dgm:pt>
    <dgm:pt modelId="{F6A7571A-DB46-4FE7-82C9-589CC45AF798}" type="sibTrans" cxnId="{40710CE7-DBC1-4A68-B4F2-669384D2477B}">
      <dgm:prSet/>
      <dgm:spPr/>
      <dgm:t>
        <a:bodyPr/>
        <a:lstStyle/>
        <a:p>
          <a:endParaRPr lang="en-US"/>
        </a:p>
      </dgm:t>
    </dgm:pt>
    <dgm:pt modelId="{0D3E1309-1996-4DBC-AC7B-24B6A0600B4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Plan for day 2</a:t>
          </a:r>
          <a:endParaRPr lang="en-US"/>
        </a:p>
      </dgm:t>
    </dgm:pt>
    <dgm:pt modelId="{7293B7EF-8D35-4A32-91B8-6E6A0EB3052B}" type="parTrans" cxnId="{F1C2B78C-8888-429E-ADD4-749608E085AF}">
      <dgm:prSet/>
      <dgm:spPr/>
      <dgm:t>
        <a:bodyPr/>
        <a:lstStyle/>
        <a:p>
          <a:endParaRPr lang="en-US"/>
        </a:p>
      </dgm:t>
    </dgm:pt>
    <dgm:pt modelId="{A554FB9D-654D-4C6E-B4C8-6951F5A2BFFF}" type="sibTrans" cxnId="{F1C2B78C-8888-429E-ADD4-749608E085AF}">
      <dgm:prSet/>
      <dgm:spPr/>
      <dgm:t>
        <a:bodyPr/>
        <a:lstStyle/>
        <a:p>
          <a:endParaRPr lang="en-US"/>
        </a:p>
      </dgm:t>
    </dgm:pt>
    <dgm:pt modelId="{499325E8-7D10-4A3A-B2C8-05B3CC7FF5BF}" type="pres">
      <dgm:prSet presAssocID="{C95DF388-3290-4D91-8B1C-EC8C2C547F36}" presName="root" presStyleCnt="0">
        <dgm:presLayoutVars>
          <dgm:dir/>
          <dgm:resizeHandles val="exact"/>
        </dgm:presLayoutVars>
      </dgm:prSet>
      <dgm:spPr/>
    </dgm:pt>
    <dgm:pt modelId="{455DE189-962B-4C6D-9E69-9EA18B0B0DD9}" type="pres">
      <dgm:prSet presAssocID="{3EB3057D-4C68-416E-8F9B-9A71E1E286DF}" presName="compNode" presStyleCnt="0"/>
      <dgm:spPr/>
    </dgm:pt>
    <dgm:pt modelId="{E93FA97D-306A-4F8C-8022-6BB0A1675A22}" type="pres">
      <dgm:prSet presAssocID="{3EB3057D-4C68-416E-8F9B-9A71E1E286DF}" presName="bgRect" presStyleLbl="bgShp" presStyleIdx="0" presStyleCnt="5"/>
      <dgm:spPr/>
    </dgm:pt>
    <dgm:pt modelId="{BA790F80-D3C3-4C30-BB78-85442D16C36C}" type="pres">
      <dgm:prSet presAssocID="{3EB3057D-4C68-416E-8F9B-9A71E1E286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B148A7-7431-4518-A55E-DF7572ACFB4C}" type="pres">
      <dgm:prSet presAssocID="{3EB3057D-4C68-416E-8F9B-9A71E1E286DF}" presName="spaceRect" presStyleCnt="0"/>
      <dgm:spPr/>
    </dgm:pt>
    <dgm:pt modelId="{C05006A8-46F8-4A19-A6B5-17C17F57B6AB}" type="pres">
      <dgm:prSet presAssocID="{3EB3057D-4C68-416E-8F9B-9A71E1E286DF}" presName="parTx" presStyleLbl="revTx" presStyleIdx="0" presStyleCnt="7">
        <dgm:presLayoutVars>
          <dgm:chMax val="0"/>
          <dgm:chPref val="0"/>
        </dgm:presLayoutVars>
      </dgm:prSet>
      <dgm:spPr/>
    </dgm:pt>
    <dgm:pt modelId="{D9BBF33B-F615-4969-8671-4903832E3619}" type="pres">
      <dgm:prSet presAssocID="{3EB3057D-4C68-416E-8F9B-9A71E1E286DF}" presName="desTx" presStyleLbl="revTx" presStyleIdx="1" presStyleCnt="7">
        <dgm:presLayoutVars/>
      </dgm:prSet>
      <dgm:spPr/>
    </dgm:pt>
    <dgm:pt modelId="{A69444F4-C3C2-4543-BAF6-4CE543FDBF34}" type="pres">
      <dgm:prSet presAssocID="{BE9169C3-201E-4E17-8AE8-5483D92C848A}" presName="sibTrans" presStyleCnt="0"/>
      <dgm:spPr/>
    </dgm:pt>
    <dgm:pt modelId="{FDEA5587-051B-4F1E-92F3-B645406FB18A}" type="pres">
      <dgm:prSet presAssocID="{D941DCBE-FF25-4C6C-8105-5E30F42C3AD7}" presName="compNode" presStyleCnt="0"/>
      <dgm:spPr/>
    </dgm:pt>
    <dgm:pt modelId="{D3F32B0D-51B4-409E-8C04-EA73B4431D84}" type="pres">
      <dgm:prSet presAssocID="{D941DCBE-FF25-4C6C-8105-5E30F42C3AD7}" presName="bgRect" presStyleLbl="bgShp" presStyleIdx="1" presStyleCnt="5"/>
      <dgm:spPr/>
    </dgm:pt>
    <dgm:pt modelId="{CF6B5764-CDB4-4BF8-98B9-BB90A8AE15CE}" type="pres">
      <dgm:prSet presAssocID="{D941DCBE-FF25-4C6C-8105-5E30F42C3A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2370CB-ED67-49A7-AD5C-A18E3334D893}" type="pres">
      <dgm:prSet presAssocID="{D941DCBE-FF25-4C6C-8105-5E30F42C3AD7}" presName="spaceRect" presStyleCnt="0"/>
      <dgm:spPr/>
    </dgm:pt>
    <dgm:pt modelId="{030A2B82-9167-41A7-BBAD-D29B64B61530}" type="pres">
      <dgm:prSet presAssocID="{D941DCBE-FF25-4C6C-8105-5E30F42C3AD7}" presName="parTx" presStyleLbl="revTx" presStyleIdx="2" presStyleCnt="7">
        <dgm:presLayoutVars>
          <dgm:chMax val="0"/>
          <dgm:chPref val="0"/>
        </dgm:presLayoutVars>
      </dgm:prSet>
      <dgm:spPr/>
    </dgm:pt>
    <dgm:pt modelId="{F8D97EEE-C203-4736-9ED3-EE0C63CFCB58}" type="pres">
      <dgm:prSet presAssocID="{D941DCBE-FF25-4C6C-8105-5E30F42C3AD7}" presName="desTx" presStyleLbl="revTx" presStyleIdx="3" presStyleCnt="7">
        <dgm:presLayoutVars/>
      </dgm:prSet>
      <dgm:spPr/>
    </dgm:pt>
    <dgm:pt modelId="{F0A2D21F-3A48-42E4-BB2B-17F80E6BC821}" type="pres">
      <dgm:prSet presAssocID="{3A511131-2E91-46F1-893C-D975A9B6C8F4}" presName="sibTrans" presStyleCnt="0"/>
      <dgm:spPr/>
    </dgm:pt>
    <dgm:pt modelId="{797552ED-DE26-4475-A92A-346BA203F91F}" type="pres">
      <dgm:prSet presAssocID="{96C0EF5F-D03B-488F-8A40-BCD42551B105}" presName="compNode" presStyleCnt="0"/>
      <dgm:spPr/>
    </dgm:pt>
    <dgm:pt modelId="{499FFBE4-2A5F-425E-895A-A83FBE6B150B}" type="pres">
      <dgm:prSet presAssocID="{96C0EF5F-D03B-488F-8A40-BCD42551B105}" presName="bgRect" presStyleLbl="bgShp" presStyleIdx="2" presStyleCnt="5"/>
      <dgm:spPr/>
    </dgm:pt>
    <dgm:pt modelId="{102BB297-DEB2-4E52-9AB4-40BDBD34E214}" type="pres">
      <dgm:prSet presAssocID="{96C0EF5F-D03B-488F-8A40-BCD42551B1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AD154A4-B854-4689-BB83-B6E601B310F3}" type="pres">
      <dgm:prSet presAssocID="{96C0EF5F-D03B-488F-8A40-BCD42551B105}" presName="spaceRect" presStyleCnt="0"/>
      <dgm:spPr/>
    </dgm:pt>
    <dgm:pt modelId="{58C5D149-3E6C-49B4-B726-D0E58CDA9E1B}" type="pres">
      <dgm:prSet presAssocID="{96C0EF5F-D03B-488F-8A40-BCD42551B105}" presName="parTx" presStyleLbl="revTx" presStyleIdx="4" presStyleCnt="7">
        <dgm:presLayoutVars>
          <dgm:chMax val="0"/>
          <dgm:chPref val="0"/>
        </dgm:presLayoutVars>
      </dgm:prSet>
      <dgm:spPr/>
    </dgm:pt>
    <dgm:pt modelId="{81FF4686-1750-4FA1-8F3B-BD07C09FFE1F}" type="pres">
      <dgm:prSet presAssocID="{AD1DAD50-663D-416B-8CBE-3E832835F065}" presName="sibTrans" presStyleCnt="0"/>
      <dgm:spPr/>
    </dgm:pt>
    <dgm:pt modelId="{E2CEFA96-AACA-416F-85C4-946D122E89CC}" type="pres">
      <dgm:prSet presAssocID="{777F4446-2E38-4813-9157-3787570AEB5A}" presName="compNode" presStyleCnt="0"/>
      <dgm:spPr/>
    </dgm:pt>
    <dgm:pt modelId="{EF119B89-D36B-459C-A45C-393D0729B129}" type="pres">
      <dgm:prSet presAssocID="{777F4446-2E38-4813-9157-3787570AEB5A}" presName="bgRect" presStyleLbl="bgShp" presStyleIdx="3" presStyleCnt="5"/>
      <dgm:spPr/>
    </dgm:pt>
    <dgm:pt modelId="{281BB530-E8F9-4449-B006-D57E051E4E06}" type="pres">
      <dgm:prSet presAssocID="{777F4446-2E38-4813-9157-3787570AEB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6C2DA16-76F7-4825-A3B6-62AE2424A004}" type="pres">
      <dgm:prSet presAssocID="{777F4446-2E38-4813-9157-3787570AEB5A}" presName="spaceRect" presStyleCnt="0"/>
      <dgm:spPr/>
    </dgm:pt>
    <dgm:pt modelId="{8670A9EC-7372-44EE-9E75-EB948CF7BD0D}" type="pres">
      <dgm:prSet presAssocID="{777F4446-2E38-4813-9157-3787570AEB5A}" presName="parTx" presStyleLbl="revTx" presStyleIdx="5" presStyleCnt="7">
        <dgm:presLayoutVars>
          <dgm:chMax val="0"/>
          <dgm:chPref val="0"/>
        </dgm:presLayoutVars>
      </dgm:prSet>
      <dgm:spPr/>
    </dgm:pt>
    <dgm:pt modelId="{F675E66B-083A-4BEE-A313-807086B7199D}" type="pres">
      <dgm:prSet presAssocID="{F6A7571A-DB46-4FE7-82C9-589CC45AF798}" presName="sibTrans" presStyleCnt="0"/>
      <dgm:spPr/>
    </dgm:pt>
    <dgm:pt modelId="{1F1DBD96-42A1-4621-BC02-3D7636D08925}" type="pres">
      <dgm:prSet presAssocID="{0D3E1309-1996-4DBC-AC7B-24B6A0600B48}" presName="compNode" presStyleCnt="0"/>
      <dgm:spPr/>
    </dgm:pt>
    <dgm:pt modelId="{73D69D2C-5768-4CF4-870A-A2D5CC0252B5}" type="pres">
      <dgm:prSet presAssocID="{0D3E1309-1996-4DBC-AC7B-24B6A0600B48}" presName="bgRect" presStyleLbl="bgShp" presStyleIdx="4" presStyleCnt="5"/>
      <dgm:spPr/>
    </dgm:pt>
    <dgm:pt modelId="{97DCE2D8-F61E-4419-A51D-80A2B730D428}" type="pres">
      <dgm:prSet presAssocID="{0D3E1309-1996-4DBC-AC7B-24B6A0600B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9781D03-F074-462E-BB37-B3F10E7594C8}" type="pres">
      <dgm:prSet presAssocID="{0D3E1309-1996-4DBC-AC7B-24B6A0600B48}" presName="spaceRect" presStyleCnt="0"/>
      <dgm:spPr/>
    </dgm:pt>
    <dgm:pt modelId="{62F58C00-8BC6-4EC1-88A7-3377468F0867}" type="pres">
      <dgm:prSet presAssocID="{0D3E1309-1996-4DBC-AC7B-24B6A0600B4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2341F09-03A8-4CF3-8180-9E89A881E8AD}" srcId="{3EB3057D-4C68-416E-8F9B-9A71E1E286DF}" destId="{54D173B5-AFA0-40FE-BDD5-C132AC777A25}" srcOrd="3" destOrd="0" parTransId="{64712EDD-EAE1-4664-A9BA-86490E4BF2C8}" sibTransId="{7F8303F2-4816-47E5-A229-0BD0444E1B04}"/>
    <dgm:cxn modelId="{45FDF70C-FB2F-454E-B3E0-861E55510FB5}" srcId="{D941DCBE-FF25-4C6C-8105-5E30F42C3AD7}" destId="{BF95B648-450A-4199-ABD4-4E694E7BAABF}" srcOrd="0" destOrd="0" parTransId="{3EFC75D6-7920-4C85-9446-CE659F3076DA}" sibTransId="{B4B3FC6F-C3F0-48EF-9CC6-9119071768C6}"/>
    <dgm:cxn modelId="{F7EA3A21-58CA-4DF6-BE7E-7780959CABB9}" type="presOf" srcId="{54D173B5-AFA0-40FE-BDD5-C132AC777A25}" destId="{D9BBF33B-F615-4969-8671-4903832E3619}" srcOrd="0" destOrd="3" presId="urn:microsoft.com/office/officeart/2018/2/layout/IconVerticalSolidList"/>
    <dgm:cxn modelId="{76165421-7F07-47D8-B730-CCE281D03BC4}" type="presOf" srcId="{1EB9B503-14B0-4630-99FD-56A2DD538CFD}" destId="{D9BBF33B-F615-4969-8671-4903832E3619}" srcOrd="0" destOrd="1" presId="urn:microsoft.com/office/officeart/2018/2/layout/IconVerticalSolidList"/>
    <dgm:cxn modelId="{13CABD29-0387-4AAB-8A48-F424B96DC72F}" srcId="{C95DF388-3290-4D91-8B1C-EC8C2C547F36}" destId="{96C0EF5F-D03B-488F-8A40-BCD42551B105}" srcOrd="2" destOrd="0" parTransId="{1A194D4C-5B39-4157-A73E-4F0DDCB433EB}" sibTransId="{AD1DAD50-663D-416B-8CBE-3E832835F065}"/>
    <dgm:cxn modelId="{F843F939-8F5D-4C0D-8FF8-AD02BA1B991B}" type="presOf" srcId="{74175F8E-B694-4009-B502-99E18A1F28F1}" destId="{F8D97EEE-C203-4736-9ED3-EE0C63CFCB58}" srcOrd="0" destOrd="1" presId="urn:microsoft.com/office/officeart/2018/2/layout/IconVerticalSolidList"/>
    <dgm:cxn modelId="{8018883A-D126-4C5A-9634-371559FE86A5}" type="presOf" srcId="{0D3E1309-1996-4DBC-AC7B-24B6A0600B48}" destId="{62F58C00-8BC6-4EC1-88A7-3377468F0867}" srcOrd="0" destOrd="0" presId="urn:microsoft.com/office/officeart/2018/2/layout/IconVerticalSolidList"/>
    <dgm:cxn modelId="{339E1E3C-3D55-4537-BF19-FA1A76B5E604}" type="presOf" srcId="{BF95B648-450A-4199-ABD4-4E694E7BAABF}" destId="{F8D97EEE-C203-4736-9ED3-EE0C63CFCB58}" srcOrd="0" destOrd="0" presId="urn:microsoft.com/office/officeart/2018/2/layout/IconVerticalSolidList"/>
    <dgm:cxn modelId="{60331A3E-A73A-40B0-8AFB-BCAFB4E75BAA}" srcId="{3EB3057D-4C68-416E-8F9B-9A71E1E286DF}" destId="{1EB9B503-14B0-4630-99FD-56A2DD538CFD}" srcOrd="1" destOrd="0" parTransId="{D36BC2C0-9E59-4D47-9F67-20086C635A77}" sibTransId="{D6080C46-53BD-4AC1-8857-8DAC07C02C01}"/>
    <dgm:cxn modelId="{7E22005B-A513-43AD-B35D-B71EC8DA86A7}" type="presOf" srcId="{3EB3057D-4C68-416E-8F9B-9A71E1E286DF}" destId="{C05006A8-46F8-4A19-A6B5-17C17F57B6AB}" srcOrd="0" destOrd="0" presId="urn:microsoft.com/office/officeart/2018/2/layout/IconVerticalSolidList"/>
    <dgm:cxn modelId="{C18A5D4D-2A5C-441E-A73E-D84BB14B59D8}" type="presOf" srcId="{777F4446-2E38-4813-9157-3787570AEB5A}" destId="{8670A9EC-7372-44EE-9E75-EB948CF7BD0D}" srcOrd="0" destOrd="0" presId="urn:microsoft.com/office/officeart/2018/2/layout/IconVerticalSolidList"/>
    <dgm:cxn modelId="{9E3AA44D-E34C-4383-AF01-63D467B93FF4}" srcId="{3EB3057D-4C68-416E-8F9B-9A71E1E286DF}" destId="{639AD574-3E80-47CF-A965-12665705F78F}" srcOrd="2" destOrd="0" parTransId="{D3ACE207-04AC-470E-9E19-A31E26D76AD8}" sibTransId="{733E3BF0-D1B0-4984-B282-2799F6394D61}"/>
    <dgm:cxn modelId="{46EFB958-E1C6-4C47-AD8F-F6A8151CC5BB}" type="presOf" srcId="{C95DF388-3290-4D91-8B1C-EC8C2C547F36}" destId="{499325E8-7D10-4A3A-B2C8-05B3CC7FF5BF}" srcOrd="0" destOrd="0" presId="urn:microsoft.com/office/officeart/2018/2/layout/IconVerticalSolidList"/>
    <dgm:cxn modelId="{F1C2B78C-8888-429E-ADD4-749608E085AF}" srcId="{C95DF388-3290-4D91-8B1C-EC8C2C547F36}" destId="{0D3E1309-1996-4DBC-AC7B-24B6A0600B48}" srcOrd="4" destOrd="0" parTransId="{7293B7EF-8D35-4A32-91B8-6E6A0EB3052B}" sibTransId="{A554FB9D-654D-4C6E-B4C8-6951F5A2BFFF}"/>
    <dgm:cxn modelId="{98902B8E-8BB1-46E9-961B-3AD15DEDEEAA}" type="presOf" srcId="{639AD574-3E80-47CF-A965-12665705F78F}" destId="{D9BBF33B-F615-4969-8671-4903832E3619}" srcOrd="0" destOrd="2" presId="urn:microsoft.com/office/officeart/2018/2/layout/IconVerticalSolidList"/>
    <dgm:cxn modelId="{F67D1D9C-389C-4BBC-84E8-CE392019868B}" srcId="{D941DCBE-FF25-4C6C-8105-5E30F42C3AD7}" destId="{74175F8E-B694-4009-B502-99E18A1F28F1}" srcOrd="1" destOrd="0" parTransId="{3D03584C-E87E-42B9-83F6-044BCFC9C3D9}" sibTransId="{D60FF99A-9203-4563-8BAC-D285EC6B2A18}"/>
    <dgm:cxn modelId="{435E6E9F-820F-45FC-A2D1-750A484A36B0}" srcId="{C95DF388-3290-4D91-8B1C-EC8C2C547F36}" destId="{3EB3057D-4C68-416E-8F9B-9A71E1E286DF}" srcOrd="0" destOrd="0" parTransId="{38311175-1FC2-403C-9498-CE586F8B6617}" sibTransId="{BE9169C3-201E-4E17-8AE8-5483D92C848A}"/>
    <dgm:cxn modelId="{64E3FEB5-9205-4FC6-89A3-9E72923312AF}" type="presOf" srcId="{96C0EF5F-D03B-488F-8A40-BCD42551B105}" destId="{58C5D149-3E6C-49B4-B726-D0E58CDA9E1B}" srcOrd="0" destOrd="0" presId="urn:microsoft.com/office/officeart/2018/2/layout/IconVerticalSolidList"/>
    <dgm:cxn modelId="{81B2ECBF-54D5-48B2-B0F4-7CF0D3E82073}" srcId="{3EB3057D-4C68-416E-8F9B-9A71E1E286DF}" destId="{D1B32E64-784A-4BD8-B97B-150FDA280372}" srcOrd="0" destOrd="0" parTransId="{C7CB4518-3AF0-4726-9AF2-1D4D2DD29C48}" sibTransId="{D0638E5C-2541-4BC7-807B-A92FF202117E}"/>
    <dgm:cxn modelId="{E617ADCC-571E-43F7-9995-9BFA474A970D}" type="presOf" srcId="{D1B32E64-784A-4BD8-B97B-150FDA280372}" destId="{D9BBF33B-F615-4969-8671-4903832E3619}" srcOrd="0" destOrd="0" presId="urn:microsoft.com/office/officeart/2018/2/layout/IconVerticalSolidList"/>
    <dgm:cxn modelId="{40710CE7-DBC1-4A68-B4F2-669384D2477B}" srcId="{C95DF388-3290-4D91-8B1C-EC8C2C547F36}" destId="{777F4446-2E38-4813-9157-3787570AEB5A}" srcOrd="3" destOrd="0" parTransId="{438ED470-B12B-492E-9354-B4E67529A5F9}" sibTransId="{F6A7571A-DB46-4FE7-82C9-589CC45AF798}"/>
    <dgm:cxn modelId="{2CCC7EE7-402B-4AE3-BE0F-EDF9FC301FBD}" srcId="{C95DF388-3290-4D91-8B1C-EC8C2C547F36}" destId="{D941DCBE-FF25-4C6C-8105-5E30F42C3AD7}" srcOrd="1" destOrd="0" parTransId="{55284B41-816D-45C1-9079-BCCF43DC14F5}" sibTransId="{3A511131-2E91-46F1-893C-D975A9B6C8F4}"/>
    <dgm:cxn modelId="{C6194CFD-626E-468C-A23F-58390E925ECD}" type="presOf" srcId="{D941DCBE-FF25-4C6C-8105-5E30F42C3AD7}" destId="{030A2B82-9167-41A7-BBAD-D29B64B61530}" srcOrd="0" destOrd="0" presId="urn:microsoft.com/office/officeart/2018/2/layout/IconVerticalSolidList"/>
    <dgm:cxn modelId="{09BA8080-DB36-4129-A01B-59805F93CD68}" type="presParOf" srcId="{499325E8-7D10-4A3A-B2C8-05B3CC7FF5BF}" destId="{455DE189-962B-4C6D-9E69-9EA18B0B0DD9}" srcOrd="0" destOrd="0" presId="urn:microsoft.com/office/officeart/2018/2/layout/IconVerticalSolidList"/>
    <dgm:cxn modelId="{B3E6AF8B-117D-4083-80E1-50F0408B4019}" type="presParOf" srcId="{455DE189-962B-4C6D-9E69-9EA18B0B0DD9}" destId="{E93FA97D-306A-4F8C-8022-6BB0A1675A22}" srcOrd="0" destOrd="0" presId="urn:microsoft.com/office/officeart/2018/2/layout/IconVerticalSolidList"/>
    <dgm:cxn modelId="{939E3F9D-CDEA-41C0-B5CB-A93B24F02835}" type="presParOf" srcId="{455DE189-962B-4C6D-9E69-9EA18B0B0DD9}" destId="{BA790F80-D3C3-4C30-BB78-85442D16C36C}" srcOrd="1" destOrd="0" presId="urn:microsoft.com/office/officeart/2018/2/layout/IconVerticalSolidList"/>
    <dgm:cxn modelId="{8C03FBF5-117C-460D-AFA3-08930893F10D}" type="presParOf" srcId="{455DE189-962B-4C6D-9E69-9EA18B0B0DD9}" destId="{0AB148A7-7431-4518-A55E-DF7572ACFB4C}" srcOrd="2" destOrd="0" presId="urn:microsoft.com/office/officeart/2018/2/layout/IconVerticalSolidList"/>
    <dgm:cxn modelId="{C2E02966-777C-4FD7-8B7D-82E873C55736}" type="presParOf" srcId="{455DE189-962B-4C6D-9E69-9EA18B0B0DD9}" destId="{C05006A8-46F8-4A19-A6B5-17C17F57B6AB}" srcOrd="3" destOrd="0" presId="urn:microsoft.com/office/officeart/2018/2/layout/IconVerticalSolidList"/>
    <dgm:cxn modelId="{3AA4274C-4EB9-41D6-9410-03FB471AA3B6}" type="presParOf" srcId="{455DE189-962B-4C6D-9E69-9EA18B0B0DD9}" destId="{D9BBF33B-F615-4969-8671-4903832E3619}" srcOrd="4" destOrd="0" presId="urn:microsoft.com/office/officeart/2018/2/layout/IconVerticalSolidList"/>
    <dgm:cxn modelId="{D2552932-1D17-4459-93FB-35EC0C107B01}" type="presParOf" srcId="{499325E8-7D10-4A3A-B2C8-05B3CC7FF5BF}" destId="{A69444F4-C3C2-4543-BAF6-4CE543FDBF34}" srcOrd="1" destOrd="0" presId="urn:microsoft.com/office/officeart/2018/2/layout/IconVerticalSolidList"/>
    <dgm:cxn modelId="{AC53FF79-61CD-4A9E-BE4D-E04260E56B6E}" type="presParOf" srcId="{499325E8-7D10-4A3A-B2C8-05B3CC7FF5BF}" destId="{FDEA5587-051B-4F1E-92F3-B645406FB18A}" srcOrd="2" destOrd="0" presId="urn:microsoft.com/office/officeart/2018/2/layout/IconVerticalSolidList"/>
    <dgm:cxn modelId="{4F5F386D-1E90-4721-94BD-F562F84A954A}" type="presParOf" srcId="{FDEA5587-051B-4F1E-92F3-B645406FB18A}" destId="{D3F32B0D-51B4-409E-8C04-EA73B4431D84}" srcOrd="0" destOrd="0" presId="urn:microsoft.com/office/officeart/2018/2/layout/IconVerticalSolidList"/>
    <dgm:cxn modelId="{D9C747D1-DCFC-475B-83AB-5568C2BA9FBC}" type="presParOf" srcId="{FDEA5587-051B-4F1E-92F3-B645406FB18A}" destId="{CF6B5764-CDB4-4BF8-98B9-BB90A8AE15CE}" srcOrd="1" destOrd="0" presId="urn:microsoft.com/office/officeart/2018/2/layout/IconVerticalSolidList"/>
    <dgm:cxn modelId="{9D3DBFD8-AA47-4D15-8644-FBAF233EA39C}" type="presParOf" srcId="{FDEA5587-051B-4F1E-92F3-B645406FB18A}" destId="{C12370CB-ED67-49A7-AD5C-A18E3334D893}" srcOrd="2" destOrd="0" presId="urn:microsoft.com/office/officeart/2018/2/layout/IconVerticalSolidList"/>
    <dgm:cxn modelId="{9517079F-9E78-4083-8505-3A1180CD9709}" type="presParOf" srcId="{FDEA5587-051B-4F1E-92F3-B645406FB18A}" destId="{030A2B82-9167-41A7-BBAD-D29B64B61530}" srcOrd="3" destOrd="0" presId="urn:microsoft.com/office/officeart/2018/2/layout/IconVerticalSolidList"/>
    <dgm:cxn modelId="{7501BFDC-F0C7-40F1-844D-56BD1AAED9D9}" type="presParOf" srcId="{FDEA5587-051B-4F1E-92F3-B645406FB18A}" destId="{F8D97EEE-C203-4736-9ED3-EE0C63CFCB58}" srcOrd="4" destOrd="0" presId="urn:microsoft.com/office/officeart/2018/2/layout/IconVerticalSolidList"/>
    <dgm:cxn modelId="{4715F2A7-587F-4A5B-AB1A-A71F9A25F9C6}" type="presParOf" srcId="{499325E8-7D10-4A3A-B2C8-05B3CC7FF5BF}" destId="{F0A2D21F-3A48-42E4-BB2B-17F80E6BC821}" srcOrd="3" destOrd="0" presId="urn:microsoft.com/office/officeart/2018/2/layout/IconVerticalSolidList"/>
    <dgm:cxn modelId="{83FF7C07-3ED0-411B-B812-30D91FE5BCD1}" type="presParOf" srcId="{499325E8-7D10-4A3A-B2C8-05B3CC7FF5BF}" destId="{797552ED-DE26-4475-A92A-346BA203F91F}" srcOrd="4" destOrd="0" presId="urn:microsoft.com/office/officeart/2018/2/layout/IconVerticalSolidList"/>
    <dgm:cxn modelId="{CD1A2D76-E3D8-48DC-8E1A-DED3BDC2C820}" type="presParOf" srcId="{797552ED-DE26-4475-A92A-346BA203F91F}" destId="{499FFBE4-2A5F-425E-895A-A83FBE6B150B}" srcOrd="0" destOrd="0" presId="urn:microsoft.com/office/officeart/2018/2/layout/IconVerticalSolidList"/>
    <dgm:cxn modelId="{A1D1692E-5B22-4C44-9596-6761E853C03E}" type="presParOf" srcId="{797552ED-DE26-4475-A92A-346BA203F91F}" destId="{102BB297-DEB2-4E52-9AB4-40BDBD34E214}" srcOrd="1" destOrd="0" presId="urn:microsoft.com/office/officeart/2018/2/layout/IconVerticalSolidList"/>
    <dgm:cxn modelId="{A769C67F-DE44-478F-95CE-D56BC19074F2}" type="presParOf" srcId="{797552ED-DE26-4475-A92A-346BA203F91F}" destId="{9AD154A4-B854-4689-BB83-B6E601B310F3}" srcOrd="2" destOrd="0" presId="urn:microsoft.com/office/officeart/2018/2/layout/IconVerticalSolidList"/>
    <dgm:cxn modelId="{8B64462A-2272-44D9-BA99-CC9B49909ACC}" type="presParOf" srcId="{797552ED-DE26-4475-A92A-346BA203F91F}" destId="{58C5D149-3E6C-49B4-B726-D0E58CDA9E1B}" srcOrd="3" destOrd="0" presId="urn:microsoft.com/office/officeart/2018/2/layout/IconVerticalSolidList"/>
    <dgm:cxn modelId="{365954C5-EEB0-4A59-9D39-A0CC23DC3A24}" type="presParOf" srcId="{499325E8-7D10-4A3A-B2C8-05B3CC7FF5BF}" destId="{81FF4686-1750-4FA1-8F3B-BD07C09FFE1F}" srcOrd="5" destOrd="0" presId="urn:microsoft.com/office/officeart/2018/2/layout/IconVerticalSolidList"/>
    <dgm:cxn modelId="{AAA7ED37-5D88-4CE7-99DA-858969F1C51A}" type="presParOf" srcId="{499325E8-7D10-4A3A-B2C8-05B3CC7FF5BF}" destId="{E2CEFA96-AACA-416F-85C4-946D122E89CC}" srcOrd="6" destOrd="0" presId="urn:microsoft.com/office/officeart/2018/2/layout/IconVerticalSolidList"/>
    <dgm:cxn modelId="{347AB702-27A5-49C6-8F0E-4BC0E15C6224}" type="presParOf" srcId="{E2CEFA96-AACA-416F-85C4-946D122E89CC}" destId="{EF119B89-D36B-459C-A45C-393D0729B129}" srcOrd="0" destOrd="0" presId="urn:microsoft.com/office/officeart/2018/2/layout/IconVerticalSolidList"/>
    <dgm:cxn modelId="{AC3F8B19-FBCB-4F6B-9AEC-30BC8966AEAD}" type="presParOf" srcId="{E2CEFA96-AACA-416F-85C4-946D122E89CC}" destId="{281BB530-E8F9-4449-B006-D57E051E4E06}" srcOrd="1" destOrd="0" presId="urn:microsoft.com/office/officeart/2018/2/layout/IconVerticalSolidList"/>
    <dgm:cxn modelId="{E4BD704D-EA90-40A4-B06B-9F98F9876D19}" type="presParOf" srcId="{E2CEFA96-AACA-416F-85C4-946D122E89CC}" destId="{F6C2DA16-76F7-4825-A3B6-62AE2424A004}" srcOrd="2" destOrd="0" presId="urn:microsoft.com/office/officeart/2018/2/layout/IconVerticalSolidList"/>
    <dgm:cxn modelId="{1A5C5C58-EE15-4766-AE28-0509FA9C916E}" type="presParOf" srcId="{E2CEFA96-AACA-416F-85C4-946D122E89CC}" destId="{8670A9EC-7372-44EE-9E75-EB948CF7BD0D}" srcOrd="3" destOrd="0" presId="urn:microsoft.com/office/officeart/2018/2/layout/IconVerticalSolidList"/>
    <dgm:cxn modelId="{6B947FAB-BF01-4470-8BC2-B3661C3B2042}" type="presParOf" srcId="{499325E8-7D10-4A3A-B2C8-05B3CC7FF5BF}" destId="{F675E66B-083A-4BEE-A313-807086B7199D}" srcOrd="7" destOrd="0" presId="urn:microsoft.com/office/officeart/2018/2/layout/IconVerticalSolidList"/>
    <dgm:cxn modelId="{18F9A2BB-C19C-47FE-BB3E-0B192FFE82C8}" type="presParOf" srcId="{499325E8-7D10-4A3A-B2C8-05B3CC7FF5BF}" destId="{1F1DBD96-42A1-4621-BC02-3D7636D08925}" srcOrd="8" destOrd="0" presId="urn:microsoft.com/office/officeart/2018/2/layout/IconVerticalSolidList"/>
    <dgm:cxn modelId="{6EF6C224-3B60-4689-8C54-18D121C88362}" type="presParOf" srcId="{1F1DBD96-42A1-4621-BC02-3D7636D08925}" destId="{73D69D2C-5768-4CF4-870A-A2D5CC0252B5}" srcOrd="0" destOrd="0" presId="urn:microsoft.com/office/officeart/2018/2/layout/IconVerticalSolidList"/>
    <dgm:cxn modelId="{FFF9A813-C003-4228-9CAC-774CFB82DCB5}" type="presParOf" srcId="{1F1DBD96-42A1-4621-BC02-3D7636D08925}" destId="{97DCE2D8-F61E-4419-A51D-80A2B730D428}" srcOrd="1" destOrd="0" presId="urn:microsoft.com/office/officeart/2018/2/layout/IconVerticalSolidList"/>
    <dgm:cxn modelId="{8D7B6577-8BF0-4C49-97FD-71261150429C}" type="presParOf" srcId="{1F1DBD96-42A1-4621-BC02-3D7636D08925}" destId="{79781D03-F074-462E-BB37-B3F10E7594C8}" srcOrd="2" destOrd="0" presId="urn:microsoft.com/office/officeart/2018/2/layout/IconVerticalSolidList"/>
    <dgm:cxn modelId="{08E106E6-63C7-442E-8F24-5E1A2AB1B210}" type="presParOf" srcId="{1F1DBD96-42A1-4621-BC02-3D7636D08925}" destId="{62F58C00-8BC6-4EC1-88A7-3377468F08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FA97D-306A-4F8C-8022-6BB0A1675A22}">
      <dsp:nvSpPr>
        <dsp:cNvPr id="0" name=""/>
        <dsp:cNvSpPr/>
      </dsp:nvSpPr>
      <dsp:spPr>
        <a:xfrm>
          <a:off x="0" y="5048"/>
          <a:ext cx="6792685" cy="1075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90F80-D3C3-4C30-BB78-85442D16C36C}">
      <dsp:nvSpPr>
        <dsp:cNvPr id="0" name=""/>
        <dsp:cNvSpPr/>
      </dsp:nvSpPr>
      <dsp:spPr>
        <a:xfrm>
          <a:off x="325297" y="247005"/>
          <a:ext cx="591449" cy="591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006A8-46F8-4A19-A6B5-17C17F57B6AB}">
      <dsp:nvSpPr>
        <dsp:cNvPr id="0" name=""/>
        <dsp:cNvSpPr/>
      </dsp:nvSpPr>
      <dsp:spPr>
        <a:xfrm>
          <a:off x="1242043" y="5048"/>
          <a:ext cx="3056708" cy="10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09" tIns="113809" rIns="113809" bIns="1138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Introduction to Big Data</a:t>
          </a:r>
          <a:endParaRPr lang="en-US" sz="1900" kern="1200" dirty="0"/>
        </a:p>
      </dsp:txBody>
      <dsp:txXfrm>
        <a:off x="1242043" y="5048"/>
        <a:ext cx="3056708" cy="1075362"/>
      </dsp:txXfrm>
    </dsp:sp>
    <dsp:sp modelId="{D9BBF33B-F615-4969-8671-4903832E3619}">
      <dsp:nvSpPr>
        <dsp:cNvPr id="0" name=""/>
        <dsp:cNvSpPr/>
      </dsp:nvSpPr>
      <dsp:spPr>
        <a:xfrm>
          <a:off x="4298751" y="5048"/>
          <a:ext cx="2493933" cy="10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09" tIns="113809" rIns="113809" bIns="1138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Real World use and case study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5 V’s of Data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Components of Big Data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Brain Stroming task	</a:t>
          </a:r>
          <a:endParaRPr lang="en-US" sz="1100" kern="1200"/>
        </a:p>
      </dsp:txBody>
      <dsp:txXfrm>
        <a:off x="4298751" y="5048"/>
        <a:ext cx="2493933" cy="1075362"/>
      </dsp:txXfrm>
    </dsp:sp>
    <dsp:sp modelId="{D3F32B0D-51B4-409E-8C04-EA73B4431D84}">
      <dsp:nvSpPr>
        <dsp:cNvPr id="0" name=""/>
        <dsp:cNvSpPr/>
      </dsp:nvSpPr>
      <dsp:spPr>
        <a:xfrm>
          <a:off x="0" y="1349251"/>
          <a:ext cx="6792685" cy="1075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B5764-CDB4-4BF8-98B9-BB90A8AE15CE}">
      <dsp:nvSpPr>
        <dsp:cNvPr id="0" name=""/>
        <dsp:cNvSpPr/>
      </dsp:nvSpPr>
      <dsp:spPr>
        <a:xfrm>
          <a:off x="325297" y="1591208"/>
          <a:ext cx="591449" cy="591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A2B82-9167-41A7-BBAD-D29B64B61530}">
      <dsp:nvSpPr>
        <dsp:cNvPr id="0" name=""/>
        <dsp:cNvSpPr/>
      </dsp:nvSpPr>
      <dsp:spPr>
        <a:xfrm>
          <a:off x="1242043" y="1349251"/>
          <a:ext cx="3056708" cy="10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09" tIns="113809" rIns="113809" bIns="1138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Introduction To Hadoop</a:t>
          </a:r>
          <a:endParaRPr lang="en-US" sz="1900" kern="1200"/>
        </a:p>
      </dsp:txBody>
      <dsp:txXfrm>
        <a:off x="1242043" y="1349251"/>
        <a:ext cx="3056708" cy="1075362"/>
      </dsp:txXfrm>
    </dsp:sp>
    <dsp:sp modelId="{F8D97EEE-C203-4736-9ED3-EE0C63CFCB58}">
      <dsp:nvSpPr>
        <dsp:cNvPr id="0" name=""/>
        <dsp:cNvSpPr/>
      </dsp:nvSpPr>
      <dsp:spPr>
        <a:xfrm>
          <a:off x="4298751" y="1349251"/>
          <a:ext cx="2493933" cy="10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09" tIns="113809" rIns="113809" bIns="11380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Evolution of Hadoop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Hadoop Architecture and Components</a:t>
          </a:r>
          <a:endParaRPr lang="en-US" sz="1100" kern="1200"/>
        </a:p>
      </dsp:txBody>
      <dsp:txXfrm>
        <a:off x="4298751" y="1349251"/>
        <a:ext cx="2493933" cy="1075362"/>
      </dsp:txXfrm>
    </dsp:sp>
    <dsp:sp modelId="{499FFBE4-2A5F-425E-895A-A83FBE6B150B}">
      <dsp:nvSpPr>
        <dsp:cNvPr id="0" name=""/>
        <dsp:cNvSpPr/>
      </dsp:nvSpPr>
      <dsp:spPr>
        <a:xfrm>
          <a:off x="0" y="2693454"/>
          <a:ext cx="6792685" cy="1075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BB297-DEB2-4E52-9AB4-40BDBD34E214}">
      <dsp:nvSpPr>
        <dsp:cNvPr id="0" name=""/>
        <dsp:cNvSpPr/>
      </dsp:nvSpPr>
      <dsp:spPr>
        <a:xfrm>
          <a:off x="325297" y="2935410"/>
          <a:ext cx="591449" cy="591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5D149-3E6C-49B4-B726-D0E58CDA9E1B}">
      <dsp:nvSpPr>
        <dsp:cNvPr id="0" name=""/>
        <dsp:cNvSpPr/>
      </dsp:nvSpPr>
      <dsp:spPr>
        <a:xfrm>
          <a:off x="1242043" y="2693454"/>
          <a:ext cx="5550641" cy="10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09" tIns="113809" rIns="113809" bIns="1138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HDFS Commands</a:t>
          </a:r>
          <a:endParaRPr lang="en-US" sz="1900" kern="1200"/>
        </a:p>
      </dsp:txBody>
      <dsp:txXfrm>
        <a:off x="1242043" y="2693454"/>
        <a:ext cx="5550641" cy="1075362"/>
      </dsp:txXfrm>
    </dsp:sp>
    <dsp:sp modelId="{EF119B89-D36B-459C-A45C-393D0729B129}">
      <dsp:nvSpPr>
        <dsp:cNvPr id="0" name=""/>
        <dsp:cNvSpPr/>
      </dsp:nvSpPr>
      <dsp:spPr>
        <a:xfrm>
          <a:off x="0" y="4037657"/>
          <a:ext cx="6792685" cy="1075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BB530-E8F9-4449-B006-D57E051E4E06}">
      <dsp:nvSpPr>
        <dsp:cNvPr id="0" name=""/>
        <dsp:cNvSpPr/>
      </dsp:nvSpPr>
      <dsp:spPr>
        <a:xfrm>
          <a:off x="325297" y="4279613"/>
          <a:ext cx="591449" cy="591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0A9EC-7372-44EE-9E75-EB948CF7BD0D}">
      <dsp:nvSpPr>
        <dsp:cNvPr id="0" name=""/>
        <dsp:cNvSpPr/>
      </dsp:nvSpPr>
      <dsp:spPr>
        <a:xfrm>
          <a:off x="1242043" y="4037657"/>
          <a:ext cx="5550641" cy="10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09" tIns="113809" rIns="113809" bIns="1138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YARN Introduction – overview</a:t>
          </a:r>
          <a:endParaRPr lang="en-US" sz="1900" kern="1200"/>
        </a:p>
      </dsp:txBody>
      <dsp:txXfrm>
        <a:off x="1242043" y="4037657"/>
        <a:ext cx="5550641" cy="1075362"/>
      </dsp:txXfrm>
    </dsp:sp>
    <dsp:sp modelId="{73D69D2C-5768-4CF4-870A-A2D5CC0252B5}">
      <dsp:nvSpPr>
        <dsp:cNvPr id="0" name=""/>
        <dsp:cNvSpPr/>
      </dsp:nvSpPr>
      <dsp:spPr>
        <a:xfrm>
          <a:off x="0" y="5381860"/>
          <a:ext cx="6792685" cy="10753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CE2D8-F61E-4419-A51D-80A2B730D428}">
      <dsp:nvSpPr>
        <dsp:cNvPr id="0" name=""/>
        <dsp:cNvSpPr/>
      </dsp:nvSpPr>
      <dsp:spPr>
        <a:xfrm>
          <a:off x="325297" y="5623816"/>
          <a:ext cx="591449" cy="591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8C00-8BC6-4EC1-88A7-3377468F0867}">
      <dsp:nvSpPr>
        <dsp:cNvPr id="0" name=""/>
        <dsp:cNvSpPr/>
      </dsp:nvSpPr>
      <dsp:spPr>
        <a:xfrm>
          <a:off x="1242043" y="5381860"/>
          <a:ext cx="5550641" cy="10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09" tIns="113809" rIns="113809" bIns="1138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Plan for day 2</a:t>
          </a:r>
          <a:endParaRPr lang="en-US" sz="1900" kern="1200"/>
        </a:p>
      </dsp:txBody>
      <dsp:txXfrm>
        <a:off x="1242043" y="5381860"/>
        <a:ext cx="5550641" cy="1075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3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8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9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5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ikhilshah.net@hotmail.com" TargetMode="External"/><Relationship Id="rId2" Type="http://schemas.openxmlformats.org/officeDocument/2006/relationships/hyperlink" Target="mailto:nikhil.shah.c@revatur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609B0-B1A3-D9FB-DAA7-26D0F60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00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F5624-AF63-3B0D-5D32-6416A42F3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Google Certified Data Engineer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B02E5-7B42-4477-74E4-41892185C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Trainer</a:t>
            </a:r>
          </a:p>
          <a:p>
            <a:r>
              <a:rPr lang="en-IN">
                <a:solidFill>
                  <a:srgbClr val="FFFFFF"/>
                </a:solidFill>
              </a:rPr>
              <a:t>Nikhil Shah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FA014-E0A1-C72D-B7DB-3D31BA5E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72223"/>
            <a:ext cx="4265763" cy="1744702"/>
          </a:xfrm>
        </p:spPr>
        <p:txBody>
          <a:bodyPr anchor="t">
            <a:normAutofit/>
          </a:bodyPr>
          <a:lstStyle/>
          <a:p>
            <a:r>
              <a:rPr lang="en-IN"/>
              <a:t>Agenda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B36D8-4A14-4AA5-7A2B-C8B87165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42534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073624-FCEB-F370-A452-58FE91E3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560935"/>
            <a:ext cx="6046583" cy="5624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dirty="0"/>
              <a:t>Introduction to your trainer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About the course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Syllabus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Pre-requisite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Goals and Achievements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Do’s and Don’ts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Task and Assignments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Break Time</a:t>
            </a:r>
          </a:p>
          <a:p>
            <a:pPr>
              <a:lnSpc>
                <a:spcPct val="100000"/>
              </a:lnSpc>
            </a:pP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359893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08053-A466-7BC9-7055-05F76AC3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IN" dirty="0"/>
              <a:t>Day 1</a:t>
            </a:r>
          </a:p>
        </p:txBody>
      </p:sp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FCB850F2-8AE6-D672-35E1-3B40231E9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7601" y="1312006"/>
            <a:ext cx="3490974" cy="3490974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AA9E7CF-97B4-D9C9-59CF-5EAB6BB8D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410532"/>
              </p:ext>
            </p:extLst>
          </p:nvPr>
        </p:nvGraphicFramePr>
        <p:xfrm>
          <a:off x="5186723" y="230520"/>
          <a:ext cx="6792685" cy="6462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30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6B967-4B6C-9620-DBBF-C51F9899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72223"/>
            <a:ext cx="4265763" cy="1744702"/>
          </a:xfrm>
        </p:spPr>
        <p:txBody>
          <a:bodyPr anchor="t">
            <a:normAutofit/>
          </a:bodyPr>
          <a:lstStyle/>
          <a:p>
            <a:r>
              <a:rPr lang="en-IN" dirty="0"/>
              <a:t>Connect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B36D8-4A14-4AA5-7A2B-C8B87165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42534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A906-C8DF-C279-3C2B-8B8CF8EA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036" y="1221761"/>
            <a:ext cx="6800370" cy="3232106"/>
          </a:xfrm>
          <a:solidFill>
            <a:srgbClr val="002060"/>
          </a:solidFill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1700" dirty="0"/>
          </a:p>
          <a:p>
            <a:pPr marL="0" indent="0">
              <a:lnSpc>
                <a:spcPct val="100000"/>
              </a:lnSpc>
              <a:buNone/>
            </a:pPr>
            <a:endParaRPr lang="en-IN" sz="17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bg1"/>
                </a:solidFill>
              </a:rPr>
              <a:t>	Email: </a:t>
            </a:r>
            <a:r>
              <a:rPr lang="en-IN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nikhil.shah.c@revature.com</a:t>
            </a:r>
            <a:endParaRPr lang="en-IN" sz="2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bg1"/>
                </a:solidFill>
              </a:rPr>
              <a:t>	Personal : </a:t>
            </a:r>
            <a:r>
              <a:rPr lang="en-IN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nikhilshah.net@hotmail.com</a:t>
            </a:r>
            <a:endParaRPr lang="en-IN" sz="24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solidFill>
                  <a:schemeClr val="bg1"/>
                </a:solidFill>
              </a:rPr>
              <a:t>	Phone : 89750 89722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1075697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Bierstadt</vt:lpstr>
      <vt:lpstr>Calisto MT</vt:lpstr>
      <vt:lpstr>Univers Condensed</vt:lpstr>
      <vt:lpstr>ChronicleVTI</vt:lpstr>
      <vt:lpstr>Google Certified Data Engineer </vt:lpstr>
      <vt:lpstr>Agenda</vt:lpstr>
      <vt:lpstr>Day 1</vt:lpstr>
      <vt:lpstr>Connect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2</cp:revision>
  <dcterms:created xsi:type="dcterms:W3CDTF">2025-04-14T19:13:44Z</dcterms:created>
  <dcterms:modified xsi:type="dcterms:W3CDTF">2025-04-15T02:21:56Z</dcterms:modified>
</cp:coreProperties>
</file>