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publicity.com/free-fo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884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Web Designing with </a:t>
            </a:r>
            <a:r>
              <a:rPr lang="en-US" smtClean="0"/>
              <a:t>HTML 5 and CSS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Word-wrap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438400"/>
            <a:ext cx="518160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HP</a:t>
            </a:r>
            <a:endParaRPr lang="en-US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47800" y="4114800"/>
            <a:ext cx="2819400" cy="2514600"/>
            <a:chOff x="1447800" y="3962400"/>
            <a:chExt cx="2819400" cy="2514600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3962400"/>
              <a:ext cx="2819400" cy="2514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This is some text witting in a div tag while working with CSS2 and HTML4.</a:t>
              </a:r>
            </a:p>
            <a:p>
              <a:r>
                <a:rPr lang="en-US" dirty="0" smtClean="0"/>
                <a:t>Always wished that this text would remain inside the box, tried many work </a:t>
              </a:r>
              <a:r>
                <a:rPr lang="en-US" dirty="0" err="1" smtClean="0"/>
                <a:t>arounds</a:t>
              </a:r>
              <a:r>
                <a:rPr lang="en-US" dirty="0" smtClean="0"/>
                <a:t> but went useless as the </a:t>
              </a:r>
              <a:r>
                <a:rPr lang="en-US" dirty="0" err="1" smtClean="0"/>
                <a:t>behavious</a:t>
              </a:r>
              <a:r>
                <a:rPr lang="en-US" dirty="0" smtClean="0"/>
                <a:t> for different browsers are different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3962400"/>
              <a:ext cx="2133600" cy="2514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384074" y="3733800"/>
            <a:ext cx="2209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 I am the text inside the section tab of  HTML5 and CSS3 property has been set over me, I will remain inside this box, let whatever browser renders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@font-</a:t>
            </a:r>
            <a:r>
              <a:rPr lang="en-US" dirty="0"/>
              <a:t>f</a:t>
            </a:r>
            <a:r>
              <a:rPr lang="en-US" dirty="0" smtClean="0"/>
              <a:t>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apply any font style on a web page without worrying about the presence of that font style installed on client machine.</a:t>
            </a:r>
          </a:p>
          <a:p>
            <a:r>
              <a:rPr lang="en-US" dirty="0" smtClean="0"/>
              <a:t>You can download TrueTypeFont File from the following link and can be used in the web page.</a:t>
            </a:r>
          </a:p>
          <a:p>
            <a:r>
              <a:rPr lang="en-US" dirty="0">
                <a:hlinkClick r:id="rId2"/>
              </a:rPr>
              <a:t>http://www.webpagepublicity.com/free-fonts.html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@font-face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font-size:30;</a:t>
            </a:r>
          </a:p>
          <a:p>
            <a:pPr marL="0" indent="0">
              <a:buNone/>
            </a:pPr>
            <a:r>
              <a:rPr lang="en-US" sz="2800" dirty="0"/>
              <a:t>font-family: </a:t>
            </a:r>
            <a:r>
              <a:rPr lang="en-US" sz="2800" dirty="0" err="1"/>
              <a:t>customFont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 smtClean="0"/>
              <a:t>src</a:t>
            </a:r>
            <a:r>
              <a:rPr lang="en-US" sz="2800" dirty="0"/>
              <a:t>: </a:t>
            </a:r>
            <a:r>
              <a:rPr lang="en-US" sz="2800" dirty="0" err="1"/>
              <a:t>url</a:t>
            </a:r>
            <a:r>
              <a:rPr lang="en-US" sz="2800" dirty="0"/>
              <a:t>('Amano.ttf</a:t>
            </a:r>
            <a:r>
              <a:rPr lang="en-US" sz="2800" dirty="0" smtClean="0"/>
              <a:t>');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font-family:customFont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95400"/>
            <a:ext cx="6000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3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 comes with lots of effects that can be easily applied to the contents of the page.</a:t>
            </a:r>
          </a:p>
          <a:p>
            <a:r>
              <a:rPr lang="en-US" dirty="0" smtClean="0"/>
              <a:t>Contents can be transformed and translated in various positions dynamically, making web pages more attractive.</a:t>
            </a:r>
          </a:p>
          <a:p>
            <a:r>
              <a:rPr lang="en-US" dirty="0" smtClean="0"/>
              <a:t>CSS3 introduces 2D and 3D transformation API</a:t>
            </a:r>
          </a:p>
          <a:p>
            <a:pPr marL="0" indent="0">
              <a:buNone/>
            </a:pPr>
            <a:r>
              <a:rPr lang="en-US" dirty="0" smtClean="0"/>
              <a:t>   for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CSS3 introduces attribute transform, which supports 5 methods for transformation.</a:t>
            </a:r>
          </a:p>
          <a:p>
            <a:r>
              <a:rPr lang="en-US" dirty="0" smtClean="0"/>
              <a:t>translate</a:t>
            </a:r>
            <a:r>
              <a:rPr lang="en-US" dirty="0"/>
              <a:t>()</a:t>
            </a:r>
          </a:p>
          <a:p>
            <a:r>
              <a:rPr lang="en-US" dirty="0"/>
              <a:t>rotate()</a:t>
            </a:r>
          </a:p>
          <a:p>
            <a:r>
              <a:rPr lang="en-US" dirty="0"/>
              <a:t>scale()</a:t>
            </a:r>
          </a:p>
          <a:p>
            <a:r>
              <a:rPr lang="en-US" dirty="0"/>
              <a:t>skew()</a:t>
            </a:r>
          </a:p>
          <a:p>
            <a:r>
              <a:rPr lang="en-US" dirty="0"/>
              <a:t>matrix()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2D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Section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transform:translate</a:t>
            </a:r>
            <a:r>
              <a:rPr lang="en-US" dirty="0" smtClean="0"/>
              <a:t>(….);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transform:rotate</a:t>
            </a:r>
            <a:r>
              <a:rPr lang="en-US" dirty="0" smtClean="0"/>
              <a:t>(….);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transform:scale</a:t>
            </a:r>
            <a:r>
              <a:rPr lang="en-US" dirty="0" smtClean="0"/>
              <a:t>(…);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transform:skew</a:t>
            </a:r>
            <a:r>
              <a:rPr lang="en-US" dirty="0" smtClean="0"/>
              <a:t>(…….);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2D Transformation : translate()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Section{transform : translate(25px,25px);}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667000"/>
            <a:ext cx="6858000" cy="3886200"/>
            <a:chOff x="685800" y="2209800"/>
            <a:chExt cx="6858000" cy="3886200"/>
          </a:xfrm>
        </p:grpSpPr>
        <p:sp>
          <p:nvSpPr>
            <p:cNvPr id="6" name="Rectangle 5"/>
            <p:cNvSpPr/>
            <p:nvPr/>
          </p:nvSpPr>
          <p:spPr>
            <a:xfrm>
              <a:off x="685800" y="2209800"/>
              <a:ext cx="68580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95400" y="2819400"/>
              <a:ext cx="2286000" cy="2057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3142706"/>
              <a:ext cx="22860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 am being moved from the Original positing at run time.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447800" y="4038600"/>
            <a:ext cx="457200" cy="266700"/>
          </a:xfrm>
          <a:prstGeom prst="straightConnector1">
            <a:avLst/>
          </a:prstGeom>
          <a:ln cmpd="sng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2D Transformation : rotate()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Section{transform : rotate(60deg);}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667000"/>
            <a:ext cx="6858000" cy="3886200"/>
            <a:chOff x="685800" y="2209800"/>
            <a:chExt cx="6858000" cy="3886200"/>
          </a:xfrm>
        </p:grpSpPr>
        <p:sp>
          <p:nvSpPr>
            <p:cNvPr id="6" name="Rectangle 5"/>
            <p:cNvSpPr/>
            <p:nvPr/>
          </p:nvSpPr>
          <p:spPr>
            <a:xfrm>
              <a:off x="685800" y="2209800"/>
              <a:ext cx="6858000" cy="3886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8600857">
              <a:off x="1752600" y="3142706"/>
              <a:ext cx="2286000" cy="2057400"/>
            </a:xfrm>
            <a:prstGeom prst="rect">
              <a:avLst/>
            </a:prstGeom>
            <a:solidFill>
              <a:schemeClr val="accent6">
                <a:lumMod val="75000"/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FF00"/>
                  </a:solidFill>
                </a:rPr>
                <a:t>I am </a:t>
              </a:r>
              <a:r>
                <a:rPr lang="en-US" sz="3200" dirty="0" err="1" smtClean="0">
                  <a:solidFill>
                    <a:srgbClr val="FFFF00"/>
                  </a:solidFill>
                </a:rPr>
                <a:t>unside</a:t>
              </a:r>
              <a:r>
                <a:rPr lang="en-US" sz="3200" dirty="0" smtClean="0">
                  <a:solidFill>
                    <a:srgbClr val="FFFF00"/>
                  </a:solidFill>
                </a:rPr>
                <a:t> down </a:t>
              </a:r>
              <a:r>
                <a:rPr lang="en-US" sz="3200" dirty="0" smtClean="0">
                  <a:solidFill>
                    <a:srgbClr val="FFFF00"/>
                  </a:solidFill>
                  <a:sym typeface="Wingdings" pitchFamily="2" charset="2"/>
                </a:rPr>
                <a:t></a:t>
              </a:r>
              <a:endParaRPr lang="en-US" sz="3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3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2D Transformation : Scale(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Section{transform : translate(2,2);}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667000"/>
            <a:ext cx="6858000" cy="3886200"/>
            <a:chOff x="685800" y="2209800"/>
            <a:chExt cx="6858000" cy="3886200"/>
          </a:xfrm>
        </p:grpSpPr>
        <p:sp>
          <p:nvSpPr>
            <p:cNvPr id="6" name="Rectangle 5"/>
            <p:cNvSpPr/>
            <p:nvPr/>
          </p:nvSpPr>
          <p:spPr>
            <a:xfrm>
              <a:off x="685800" y="2209800"/>
              <a:ext cx="68580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95400" y="2819400"/>
              <a:ext cx="2286000" cy="2057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 am Real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0" y="2438400"/>
              <a:ext cx="3048000" cy="2819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 am Grown Up.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4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2D Transformation : Skew(</a:t>
            </a:r>
            <a:r>
              <a:rPr lang="en-US" dirty="0" err="1" smtClean="0"/>
              <a:t>deg,deg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Section{transform : translate(30deg,30deg;}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667000"/>
            <a:ext cx="6858000" cy="3886200"/>
            <a:chOff x="685800" y="2209800"/>
            <a:chExt cx="6858000" cy="3886200"/>
          </a:xfrm>
        </p:grpSpPr>
        <p:sp>
          <p:nvSpPr>
            <p:cNvPr id="6" name="Rectangle 5"/>
            <p:cNvSpPr/>
            <p:nvPr/>
          </p:nvSpPr>
          <p:spPr>
            <a:xfrm>
              <a:off x="685800" y="2209800"/>
              <a:ext cx="6858000" cy="388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1283379">
              <a:off x="4343400" y="2837361"/>
              <a:ext cx="2286000" cy="20574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 Am Skewed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47800" y="3276600"/>
            <a:ext cx="2286000" cy="2057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 am Real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73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Effects</a:t>
            </a:r>
          </a:p>
          <a:p>
            <a:r>
              <a:rPr lang="en-US" dirty="0" smtClean="0"/>
              <a:t>New Text Effect’s</a:t>
            </a:r>
          </a:p>
          <a:p>
            <a:r>
              <a:rPr lang="en-US" dirty="0" smtClean="0"/>
              <a:t>Multiple Column Layout</a:t>
            </a:r>
          </a:p>
          <a:p>
            <a:r>
              <a:rPr lang="en-US" dirty="0" smtClean="0"/>
              <a:t>2D and 3D Transformation</a:t>
            </a:r>
          </a:p>
          <a:p>
            <a:r>
              <a:rPr lang="en-US" dirty="0" smtClean="0"/>
              <a:t>Transition</a:t>
            </a:r>
          </a:p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3D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CSS3 also supports transformation to give a 3D Effect to the contents of the page.</a:t>
            </a:r>
          </a:p>
          <a:p>
            <a:r>
              <a:rPr lang="en-US" dirty="0" smtClean="0"/>
              <a:t>Following are the methods for 3D transform</a:t>
            </a:r>
          </a:p>
          <a:p>
            <a:pPr lvl="1"/>
            <a:r>
              <a:rPr lang="en-US" dirty="0" err="1" smtClean="0"/>
              <a:t>rotateX</a:t>
            </a:r>
            <a:r>
              <a:rPr lang="en-US" dirty="0" smtClean="0"/>
              <a:t>(angel)</a:t>
            </a:r>
          </a:p>
          <a:p>
            <a:pPr lvl="1"/>
            <a:r>
              <a:rPr lang="en-US" dirty="0" err="1" smtClean="0"/>
              <a:t>rotateY</a:t>
            </a:r>
            <a:r>
              <a:rPr lang="en-US" dirty="0" smtClean="0"/>
              <a:t>(angel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rotateZ</a:t>
            </a:r>
            <a:r>
              <a:rPr lang="en-US" dirty="0" smtClean="0"/>
              <a:t>(angel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rotate3d(</a:t>
            </a:r>
            <a:r>
              <a:rPr lang="en-US" dirty="0" err="1" smtClean="0"/>
              <a:t>x,y,zangel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Perspective(value)</a:t>
            </a:r>
          </a:p>
          <a:p>
            <a:pPr lvl="1"/>
            <a:r>
              <a:rPr lang="en-US" dirty="0" smtClean="0"/>
              <a:t>Translate3d(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CSS3-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CSS3, we can apply effects to the content of the page. This effects are called transaction</a:t>
            </a:r>
          </a:p>
          <a:p>
            <a:r>
              <a:rPr lang="en-US" dirty="0" smtClean="0"/>
              <a:t>CSS3 provides the properties, where in style can be changed without using the JavaScript.</a:t>
            </a:r>
          </a:p>
          <a:p>
            <a:r>
              <a:rPr lang="en-US" dirty="0" smtClean="0"/>
              <a:t>Thus styles can be written on events like, </a:t>
            </a:r>
            <a:r>
              <a:rPr lang="en-US" dirty="0" err="1" smtClean="0"/>
              <a:t>mousemove</a:t>
            </a:r>
            <a:r>
              <a:rPr lang="en-US" dirty="0" smtClean="0"/>
              <a:t>, hover, </a:t>
            </a:r>
            <a:r>
              <a:rPr lang="en-US" dirty="0" err="1" smtClean="0"/>
              <a:t>keypress</a:t>
            </a:r>
            <a:r>
              <a:rPr lang="en-US" dirty="0" smtClean="0"/>
              <a:t>, saving a lot of efforts to write </a:t>
            </a:r>
            <a:r>
              <a:rPr lang="en-US" dirty="0" err="1" smtClean="0"/>
              <a:t>javascript</a:t>
            </a:r>
            <a:r>
              <a:rPr lang="en-US" dirty="0" smtClean="0"/>
              <a:t>, which in turn can also be considered faster and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Section : hover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Width:120px;</a:t>
            </a:r>
          </a:p>
          <a:p>
            <a:pPr marL="0" indent="0">
              <a:buNone/>
            </a:pPr>
            <a:r>
              <a:rPr lang="en-US" dirty="0" smtClean="0"/>
              <a:t>Height:120px;</a:t>
            </a:r>
          </a:p>
          <a:p>
            <a:pPr marL="0" indent="0">
              <a:buNone/>
            </a:pPr>
            <a:r>
              <a:rPr lang="en-US" dirty="0" smtClean="0"/>
              <a:t>Background-color:#CCC;</a:t>
            </a:r>
          </a:p>
          <a:p>
            <a:pPr marL="0" indent="0">
              <a:buNone/>
            </a:pPr>
            <a:r>
              <a:rPr lang="en-US" dirty="0" err="1" smtClean="0"/>
              <a:t>transform:rotate</a:t>
            </a:r>
            <a:r>
              <a:rPr lang="en-US" dirty="0" smtClean="0"/>
              <a:t>(30deg);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 introduces for the first time the properties to animate the content on of a web page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facilates</a:t>
            </a:r>
            <a:r>
              <a:rPr lang="en-US" dirty="0" smtClean="0"/>
              <a:t> to overcome lot of dependency on other software's like flash and </a:t>
            </a:r>
            <a:r>
              <a:rPr lang="en-US" dirty="0" err="1" smtClean="0"/>
              <a:t>coreldraw</a:t>
            </a:r>
            <a:r>
              <a:rPr lang="en-US" dirty="0" smtClean="0"/>
              <a:t> for animation and image modifications.</a:t>
            </a:r>
          </a:p>
          <a:p>
            <a:r>
              <a:rPr lang="en-US" dirty="0" smtClean="0"/>
              <a:t>Also less amount of </a:t>
            </a:r>
            <a:r>
              <a:rPr lang="en-US" dirty="0" err="1" smtClean="0"/>
              <a:t>javascript</a:t>
            </a:r>
            <a:r>
              <a:rPr lang="en-US" dirty="0" smtClean="0"/>
              <a:t> will be required for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can be achieved using the </a:t>
            </a:r>
          </a:p>
          <a:p>
            <a:pPr lvl="1"/>
            <a:r>
              <a:rPr lang="en-US" dirty="0" smtClean="0"/>
              <a:t>@keyframe property / rule</a:t>
            </a:r>
          </a:p>
          <a:p>
            <a:r>
              <a:rPr lang="en-US" dirty="0" smtClean="0"/>
              <a:t>@keyframe is very simple to use and implement </a:t>
            </a:r>
          </a:p>
          <a:p>
            <a:r>
              <a:rPr lang="en-US" dirty="0" smtClean="0"/>
              <a:t>@keyframe can be used in 2 ways.</a:t>
            </a:r>
          </a:p>
          <a:p>
            <a:pPr lvl="1"/>
            <a:r>
              <a:rPr lang="en-US" dirty="0" smtClean="0"/>
              <a:t>With properties, </a:t>
            </a:r>
          </a:p>
          <a:p>
            <a:pPr lvl="2"/>
            <a:r>
              <a:rPr lang="en-US" dirty="0" smtClean="0"/>
              <a:t>From</a:t>
            </a:r>
          </a:p>
          <a:p>
            <a:pPr lvl="2"/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With percentage</a:t>
            </a:r>
          </a:p>
          <a:p>
            <a:pPr lvl="2"/>
            <a:r>
              <a:rPr lang="en-US" dirty="0" smtClean="0"/>
              <a:t>Based on the time provided for animation, it cab be divided on the bases of work 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smtClean="0"/>
              <a:t>keyframes </a:t>
            </a:r>
            <a:r>
              <a:rPr lang="en-US" dirty="0" err="1" smtClean="0"/>
              <a:t>SimpleEffect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from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background: </a:t>
            </a:r>
            <a:r>
              <a:rPr lang="en-US" dirty="0" smtClean="0"/>
              <a:t>green;width:200px;height:200px}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background: </a:t>
            </a:r>
            <a:r>
              <a:rPr lang="en-US" dirty="0" smtClean="0"/>
              <a:t>Aqua;width:100px;height:100px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Section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animation : </a:t>
            </a:r>
            <a:r>
              <a:rPr lang="en-US" dirty="0" err="1" smtClean="0"/>
              <a:t>SimpleEffect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6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smtClean="0"/>
              <a:t>keyframes SimpleEffect2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0%   {background: red; left:0px; top:0px;}</a:t>
            </a:r>
            <a:br>
              <a:rPr lang="en-US" dirty="0"/>
            </a:br>
            <a:r>
              <a:rPr lang="en-US" dirty="0"/>
              <a:t>25%  {background: yellow; left:200px; top:0px;}</a:t>
            </a:r>
            <a:br>
              <a:rPr lang="en-US" dirty="0"/>
            </a:br>
            <a:r>
              <a:rPr lang="en-US" dirty="0"/>
              <a:t>50%  {background: blue; left:200px; top:200px;}</a:t>
            </a:r>
            <a:br>
              <a:rPr lang="en-US" dirty="0"/>
            </a:br>
            <a:r>
              <a:rPr lang="en-US" dirty="0"/>
              <a:t>75%  {background: green; left:0px; top:200px;}</a:t>
            </a:r>
            <a:br>
              <a:rPr lang="en-US" dirty="0"/>
            </a:br>
            <a:r>
              <a:rPr lang="en-US" dirty="0"/>
              <a:t>100% {background: red; left:0px; top:0px;}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Section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animation : </a:t>
            </a:r>
            <a:r>
              <a:rPr lang="en-US" dirty="0" smtClean="0"/>
              <a:t>SimpleEffect2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animation-duration:80s;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Multi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CSS3, a page, content can be divided into multiple columns for better presentation and handling the layout of the page.</a:t>
            </a:r>
          </a:p>
          <a:p>
            <a:r>
              <a:rPr lang="en-US" dirty="0" smtClean="0"/>
              <a:t>CSS3 has 3 properties for applying the columns.</a:t>
            </a:r>
          </a:p>
          <a:p>
            <a:pPr lvl="1"/>
            <a:r>
              <a:rPr lang="en-US" dirty="0" smtClean="0"/>
              <a:t>Column-count </a:t>
            </a:r>
          </a:p>
          <a:p>
            <a:pPr lvl="1"/>
            <a:r>
              <a:rPr lang="en-US" dirty="0" smtClean="0"/>
              <a:t>Column-gap</a:t>
            </a:r>
          </a:p>
          <a:p>
            <a:pPr lvl="1"/>
            <a:r>
              <a:rPr lang="en-US" dirty="0" smtClean="0"/>
              <a:t>Column-rule</a:t>
            </a:r>
          </a:p>
        </p:txBody>
      </p:sp>
    </p:spTree>
    <p:extLst>
      <p:ext uri="{BB962C8B-B14F-4D97-AF65-F5344CB8AC3E}">
        <p14:creationId xmlns:p14="http://schemas.microsoft.com/office/powerpoint/2010/main" val="6679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column-count:2; //section gets divided in 2 columns.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   column-gap:25px; //Distance between columns.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column-rule :5px Aqua; //</a:t>
            </a:r>
            <a:r>
              <a:rPr lang="en-US" dirty="0" err="1" smtClean="0">
                <a:solidFill>
                  <a:srgbClr val="00B050"/>
                </a:solidFill>
              </a:rPr>
              <a:t>css</a:t>
            </a:r>
            <a:r>
              <a:rPr lang="en-US" dirty="0" smtClean="0">
                <a:solidFill>
                  <a:srgbClr val="00B050"/>
                </a:solidFill>
              </a:rPr>
              <a:t> for column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CSS3, new border effects can be archived easily, without making use of 3</a:t>
            </a:r>
            <a:r>
              <a:rPr lang="en-US" baseline="30000" dirty="0" smtClean="0"/>
              <a:t>rd</a:t>
            </a:r>
            <a:r>
              <a:rPr lang="en-US" dirty="0" smtClean="0"/>
              <a:t> party tools like Photoshop and CorelDraw.</a:t>
            </a:r>
          </a:p>
          <a:p>
            <a:r>
              <a:rPr lang="en-US" dirty="0" smtClean="0"/>
              <a:t>There are 3 Properties introduced with CSS3, which will make work easy.</a:t>
            </a:r>
          </a:p>
          <a:p>
            <a:pPr lvl="1"/>
            <a:r>
              <a:rPr lang="en-US" dirty="0" smtClean="0"/>
              <a:t>border-radius</a:t>
            </a:r>
          </a:p>
          <a:p>
            <a:pPr lvl="1"/>
            <a:r>
              <a:rPr lang="en-US" dirty="0" smtClean="0"/>
              <a:t>border-image</a:t>
            </a:r>
          </a:p>
          <a:p>
            <a:pPr lvl="1"/>
            <a:r>
              <a:rPr lang="en-US" dirty="0" smtClean="0"/>
              <a:t>box-shadow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2606" y="1828800"/>
            <a:ext cx="4648200" cy="685800"/>
          </a:xfrm>
          <a:prstGeom prst="rect">
            <a:avLst/>
          </a:prstGeom>
          <a:ln w="50800">
            <a:solidFill>
              <a:schemeClr val="accent2">
                <a:lumMod val="60000"/>
                <a:lumOff val="40000"/>
                <a:alpha val="66000"/>
              </a:schemeClr>
            </a:solidFill>
          </a:ln>
          <a:effectLst>
            <a:outerShdw blurRad="50800" dist="381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CSS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9543" y="3200400"/>
            <a:ext cx="4572000" cy="1066800"/>
          </a:xfrm>
          <a:prstGeom prst="roundRect">
            <a:avLst>
              <a:gd name="adj" fmla="val 47279"/>
            </a:avLst>
          </a:prstGeom>
          <a:ln w="50800"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CSS3, border of any content can be easily beautified by using the following properties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Border-radius</a:t>
            </a:r>
          </a:p>
          <a:p>
            <a:pPr lvl="1"/>
            <a:r>
              <a:rPr lang="en-US" dirty="0" smtClean="0"/>
              <a:t>Border-image</a:t>
            </a:r>
          </a:p>
          <a:p>
            <a:pPr lvl="1"/>
            <a:r>
              <a:rPr lang="en-US" dirty="0" smtClean="0"/>
              <a:t>Border-shadow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Border-radius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Section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Border-radius:15px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&lt;section&gt; Thanks </a:t>
            </a:r>
            <a:r>
              <a:rPr lang="en-US" dirty="0"/>
              <a:t>to CSS3 for my </a:t>
            </a:r>
            <a:r>
              <a:rPr lang="en-US" dirty="0" smtClean="0"/>
              <a:t>borders &lt;/section&gt;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4762500"/>
            <a:ext cx="4876800" cy="838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to CSS3 for my 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box-shadow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Section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Box-shadow:10px 10px 5px Gray;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&lt;section&gt; Thanks to CSS3 for my </a:t>
            </a:r>
            <a:r>
              <a:rPr lang="en-US" dirty="0" smtClean="0"/>
              <a:t>Shadow </a:t>
            </a:r>
            <a:r>
              <a:rPr lang="en-US" dirty="0"/>
              <a:t>&lt;/section&gt;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5181600"/>
            <a:ext cx="4876800" cy="838200"/>
          </a:xfrm>
          <a:prstGeom prst="roundRect">
            <a:avLst>
              <a:gd name="adj" fmla="val 50000"/>
            </a:avLst>
          </a:prstGeom>
          <a:effectLst>
            <a:glow rad="292100">
              <a:schemeClr val="tx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to CSS3 for my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– border-image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Section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Border-image:url</a:t>
            </a:r>
            <a:r>
              <a:rPr lang="en-US" dirty="0" smtClean="0"/>
              <a:t>(‘…’)  30 30 </a:t>
            </a:r>
            <a:r>
              <a:rPr lang="en-US" dirty="0" err="1" smtClean="0"/>
              <a:t>streach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&lt;section&gt; Thanks to CSS3 for my Shadow &lt;/section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5181600"/>
            <a:ext cx="4876800" cy="838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8425" cmpd="thickThin">
            <a:solidFill>
              <a:schemeClr val="accent1">
                <a:shade val="50000"/>
              </a:schemeClr>
            </a:solidFill>
            <a:prstDash val="sysDash"/>
          </a:ln>
          <a:effectLst>
            <a:glow rad="292100">
              <a:schemeClr val="bg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to CSS3 for my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CSS3 - Text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CSS3 Introduces different text effects for easy implementation which does not require dependency on 3</a:t>
            </a:r>
            <a:r>
              <a:rPr lang="en-US" baseline="30000" dirty="0" smtClean="0"/>
              <a:t>rd</a:t>
            </a:r>
            <a:r>
              <a:rPr lang="en-US" dirty="0" smtClean="0"/>
              <a:t> party sources like CorelDraw and Photoshop.</a:t>
            </a:r>
          </a:p>
          <a:p>
            <a:r>
              <a:rPr lang="en-US" dirty="0" smtClean="0"/>
              <a:t>The 3 properties which are implemented by most of the browsers are</a:t>
            </a:r>
          </a:p>
          <a:p>
            <a:pPr lvl="1"/>
            <a:r>
              <a:rPr lang="en-US" dirty="0" smtClean="0"/>
              <a:t>Text-shadow </a:t>
            </a:r>
          </a:p>
          <a:p>
            <a:pPr lvl="1"/>
            <a:r>
              <a:rPr lang="en-US" dirty="0" smtClean="0"/>
              <a:t>Word-wrap</a:t>
            </a:r>
          </a:p>
          <a:p>
            <a:pPr lvl="1"/>
            <a:r>
              <a:rPr lang="en-US" dirty="0" smtClean="0"/>
              <a:t>@font-face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759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Web Designing with HTML 5 and CSS 3</vt:lpstr>
      <vt:lpstr> CSS3 – What’s New</vt:lpstr>
      <vt:lpstr> CSS3 - Borders</vt:lpstr>
      <vt:lpstr> CSS3</vt:lpstr>
      <vt:lpstr> CSS3 – Border </vt:lpstr>
      <vt:lpstr> CSS3 - Border-radius</vt:lpstr>
      <vt:lpstr> CSS3 – box-shadow</vt:lpstr>
      <vt:lpstr> CSS3 – border-image</vt:lpstr>
      <vt:lpstr> CSS3 - Text Effect </vt:lpstr>
      <vt:lpstr>PowerPoint Presentation</vt:lpstr>
      <vt:lpstr>@font-face</vt:lpstr>
      <vt:lpstr>PowerPoint Presentation</vt:lpstr>
      <vt:lpstr> CSS3 - Transformation</vt:lpstr>
      <vt:lpstr> 2D Transformation</vt:lpstr>
      <vt:lpstr> CSS3 – 2D Transformation</vt:lpstr>
      <vt:lpstr> 2D Transformation : translate()</vt:lpstr>
      <vt:lpstr> 2D Transformation : rotate()</vt:lpstr>
      <vt:lpstr> 2D Transformation : Scale(x,y)</vt:lpstr>
      <vt:lpstr> 2D Transformation : Skew(deg,deg)</vt:lpstr>
      <vt:lpstr> CSS3 – 3D Transformation</vt:lpstr>
      <vt:lpstr> CSS3- Transitions</vt:lpstr>
      <vt:lpstr> CSS3 - Transition</vt:lpstr>
      <vt:lpstr> CSS3 - Animation</vt:lpstr>
      <vt:lpstr> CSS3 - Animation</vt:lpstr>
      <vt:lpstr>PowerPoint Presentation</vt:lpstr>
      <vt:lpstr>PowerPoint Presentation</vt:lpstr>
      <vt:lpstr> CSS3 – Multi Column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 Shah</cp:lastModifiedBy>
  <cp:revision>65</cp:revision>
  <dcterms:created xsi:type="dcterms:W3CDTF">2012-04-21T18:16:33Z</dcterms:created>
  <dcterms:modified xsi:type="dcterms:W3CDTF">2016-02-11T11:37:57Z</dcterms:modified>
</cp:coreProperties>
</file>