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2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6B2D730F-A5D1-85C7-9C36-A8777FB7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70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9F1C7-DB84-B08C-EEB9-60E0E3A6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3" y="1527049"/>
            <a:ext cx="6625771" cy="22860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GENERATIVR Ai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BEFDA-E175-B8EC-A480-62A51FE1F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4083-9760-D18D-F668-79A50CF7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GenAI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6B3B-554E-D3BA-9CF6-CD7631DB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World APP</a:t>
            </a:r>
          </a:p>
          <a:p>
            <a:r>
              <a:rPr lang="en-US" dirty="0"/>
              <a:t>Generate new Images</a:t>
            </a:r>
          </a:p>
          <a:p>
            <a:r>
              <a:rPr lang="en-US" dirty="0"/>
              <a:t>Generate new features and evaluate new </a:t>
            </a:r>
            <a:r>
              <a:rPr lang="en-US" dirty="0" err="1"/>
              <a:t>paradims</a:t>
            </a:r>
            <a:endParaRPr lang="en-US" dirty="0"/>
          </a:p>
          <a:p>
            <a:r>
              <a:rPr lang="en-US" dirty="0"/>
              <a:t>Do this and that</a:t>
            </a:r>
          </a:p>
          <a:p>
            <a:r>
              <a:rPr lang="en-US" dirty="0"/>
              <a:t>New world </a:t>
            </a:r>
            <a:r>
              <a:rPr lang="en-US" dirty="0" err="1"/>
              <a:t>buz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25031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Sitka Subheading</vt:lpstr>
      <vt:lpstr>PebbleVTI</vt:lpstr>
      <vt:lpstr>GENERATIVR Ai</vt:lpstr>
      <vt:lpstr>Features of GenAI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1</cp:revision>
  <dcterms:created xsi:type="dcterms:W3CDTF">2024-07-30T10:35:57Z</dcterms:created>
  <dcterms:modified xsi:type="dcterms:W3CDTF">2024-07-30T10:44:59Z</dcterms:modified>
</cp:coreProperties>
</file>