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67" r:id="rId3"/>
    <p:sldId id="266" r:id="rId4"/>
    <p:sldId id="265" r:id="rId5"/>
    <p:sldId id="268" r:id="rId6"/>
    <p:sldId id="269" r:id="rId7"/>
    <p:sldId id="270" r:id="rId8"/>
    <p:sldId id="271" r:id="rId9"/>
    <p:sldId id="272" r:id="rId10"/>
    <p:sldId id="275" r:id="rId11"/>
    <p:sldId id="273" r:id="rId12"/>
    <p:sldId id="274"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5" d="100"/>
          <a:sy n="85" d="100"/>
        </p:scale>
        <p:origin x="4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399A1-732F-4A5D-B2C0-E54B6B813CE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D00C0-BAA8-4F04-81CE-7F7E637022CA}">
      <dgm:prSet/>
      <dgm:spPr/>
      <dgm:t>
        <a:bodyPr/>
        <a:lstStyle/>
        <a:p>
          <a:pPr>
            <a:lnSpc>
              <a:spcPct val="100000"/>
            </a:lnSpc>
            <a:defRPr b="1"/>
          </a:pPr>
          <a:r>
            <a:rPr lang="en-US" dirty="0"/>
            <a:t>Introduction </a:t>
          </a:r>
        </a:p>
      </dgm:t>
    </dgm:pt>
    <dgm:pt modelId="{9B0047D5-5025-4BBA-B1CF-A3E8377896B6}" type="parTrans" cxnId="{A82232F2-8495-4F0B-9E5E-2AF5E8CF4DD9}">
      <dgm:prSet/>
      <dgm:spPr/>
      <dgm:t>
        <a:bodyPr/>
        <a:lstStyle/>
        <a:p>
          <a:endParaRPr lang="en-US"/>
        </a:p>
      </dgm:t>
    </dgm:pt>
    <dgm:pt modelId="{0551FCF2-EB3F-481F-85D8-F738708899BC}" type="sibTrans" cxnId="{A82232F2-8495-4F0B-9E5E-2AF5E8CF4DD9}">
      <dgm:prSet/>
      <dgm:spPr/>
      <dgm:t>
        <a:bodyPr/>
        <a:lstStyle/>
        <a:p>
          <a:endParaRPr lang="en-US"/>
        </a:p>
      </dgm:t>
    </dgm:pt>
    <dgm:pt modelId="{92B74782-E661-4B09-8961-BEA9E4D776D6}">
      <dgm:prSet/>
      <dgm:spPr/>
      <dgm:t>
        <a:bodyPr/>
        <a:lstStyle/>
        <a:p>
          <a:pPr>
            <a:lnSpc>
              <a:spcPct val="100000"/>
            </a:lnSpc>
          </a:pPr>
          <a:r>
            <a:rPr lang="en-US"/>
            <a:t>About the trainer </a:t>
          </a:r>
        </a:p>
      </dgm:t>
    </dgm:pt>
    <dgm:pt modelId="{0B53253A-F550-4867-84F4-8A18955C2BA3}" type="parTrans" cxnId="{30EFE5D2-7F46-4B32-A619-A3EBCBA8B544}">
      <dgm:prSet/>
      <dgm:spPr/>
      <dgm:t>
        <a:bodyPr/>
        <a:lstStyle/>
        <a:p>
          <a:endParaRPr lang="en-US"/>
        </a:p>
      </dgm:t>
    </dgm:pt>
    <dgm:pt modelId="{5B537417-18E4-47BE-A9EB-FF614D4B820A}" type="sibTrans" cxnId="{30EFE5D2-7F46-4B32-A619-A3EBCBA8B544}">
      <dgm:prSet/>
      <dgm:spPr/>
      <dgm:t>
        <a:bodyPr/>
        <a:lstStyle/>
        <a:p>
          <a:endParaRPr lang="en-US"/>
        </a:p>
      </dgm:t>
    </dgm:pt>
    <dgm:pt modelId="{28886E44-049C-4B3F-8A94-B9223383CA6A}">
      <dgm:prSet/>
      <dgm:spPr/>
      <dgm:t>
        <a:bodyPr/>
        <a:lstStyle/>
        <a:p>
          <a:pPr>
            <a:lnSpc>
              <a:spcPct val="100000"/>
            </a:lnSpc>
          </a:pPr>
          <a:r>
            <a:rPr lang="en-US"/>
            <a:t>About You</a:t>
          </a:r>
        </a:p>
      </dgm:t>
    </dgm:pt>
    <dgm:pt modelId="{8D8660AE-D575-40FA-9E1C-580C32A9776B}" type="parTrans" cxnId="{3F470C4F-AFDD-4FA8-A5A8-946E900B397D}">
      <dgm:prSet/>
      <dgm:spPr/>
      <dgm:t>
        <a:bodyPr/>
        <a:lstStyle/>
        <a:p>
          <a:endParaRPr lang="en-US"/>
        </a:p>
      </dgm:t>
    </dgm:pt>
    <dgm:pt modelId="{08829C60-158B-41C1-A133-A401594DB149}" type="sibTrans" cxnId="{3F470C4F-AFDD-4FA8-A5A8-946E900B397D}">
      <dgm:prSet/>
      <dgm:spPr/>
      <dgm:t>
        <a:bodyPr/>
        <a:lstStyle/>
        <a:p>
          <a:endParaRPr lang="en-US"/>
        </a:p>
      </dgm:t>
    </dgm:pt>
    <dgm:pt modelId="{C618825A-2DEF-4547-BA8D-94BB8E3F8C22}">
      <dgm:prSet/>
      <dgm:spPr/>
      <dgm:t>
        <a:bodyPr/>
        <a:lstStyle/>
        <a:p>
          <a:pPr>
            <a:lnSpc>
              <a:spcPct val="100000"/>
            </a:lnSpc>
            <a:defRPr b="1"/>
          </a:pPr>
          <a:r>
            <a:rPr lang="en-US" dirty="0"/>
            <a:t>About the training Sessions</a:t>
          </a:r>
        </a:p>
      </dgm:t>
    </dgm:pt>
    <dgm:pt modelId="{10E0C02C-C955-467A-A902-1DA0C4E65149}" type="parTrans" cxnId="{2D59B8E5-D09A-4000-ABDE-371C729CE1E7}">
      <dgm:prSet/>
      <dgm:spPr/>
      <dgm:t>
        <a:bodyPr/>
        <a:lstStyle/>
        <a:p>
          <a:endParaRPr lang="en-US"/>
        </a:p>
      </dgm:t>
    </dgm:pt>
    <dgm:pt modelId="{0DD8AEFF-40CE-4E87-9AA5-465D8175A97A}" type="sibTrans" cxnId="{2D59B8E5-D09A-4000-ABDE-371C729CE1E7}">
      <dgm:prSet/>
      <dgm:spPr/>
      <dgm:t>
        <a:bodyPr/>
        <a:lstStyle/>
        <a:p>
          <a:endParaRPr lang="en-US"/>
        </a:p>
      </dgm:t>
    </dgm:pt>
    <dgm:pt modelId="{6E9DEB33-D8B5-4A2A-9ABC-EE0643E00F7F}">
      <dgm:prSet/>
      <dgm:spPr/>
      <dgm:t>
        <a:bodyPr/>
        <a:lstStyle/>
        <a:p>
          <a:pPr>
            <a:lnSpc>
              <a:spcPct val="100000"/>
            </a:lnSpc>
            <a:defRPr b="1"/>
          </a:pPr>
          <a:r>
            <a:rPr lang="en-US" dirty="0"/>
            <a:t>What you will learn</a:t>
          </a:r>
        </a:p>
      </dgm:t>
    </dgm:pt>
    <dgm:pt modelId="{DA3EFA35-E5D2-4BA3-B04A-F98B684BEA61}" type="parTrans" cxnId="{03F992E4-7249-47B4-8F7C-5189C1D0F8B7}">
      <dgm:prSet/>
      <dgm:spPr/>
      <dgm:t>
        <a:bodyPr/>
        <a:lstStyle/>
        <a:p>
          <a:endParaRPr lang="en-US"/>
        </a:p>
      </dgm:t>
    </dgm:pt>
    <dgm:pt modelId="{C6163568-7A1E-4E07-953B-47E442D3EF93}" type="sibTrans" cxnId="{03F992E4-7249-47B4-8F7C-5189C1D0F8B7}">
      <dgm:prSet/>
      <dgm:spPr/>
      <dgm:t>
        <a:bodyPr/>
        <a:lstStyle/>
        <a:p>
          <a:endParaRPr lang="en-US"/>
        </a:p>
      </dgm:t>
    </dgm:pt>
    <dgm:pt modelId="{402FC06E-4165-478B-9476-913995553881}">
      <dgm:prSet/>
      <dgm:spPr/>
      <dgm:t>
        <a:bodyPr/>
        <a:lstStyle/>
        <a:p>
          <a:pPr>
            <a:lnSpc>
              <a:spcPct val="100000"/>
            </a:lnSpc>
            <a:defRPr b="1"/>
          </a:pPr>
          <a:r>
            <a:rPr lang="en-US" dirty="0"/>
            <a:t>Topics and tools </a:t>
          </a:r>
        </a:p>
      </dgm:t>
    </dgm:pt>
    <dgm:pt modelId="{A61C87E4-D0CA-4CAC-9703-DDC25C8908E3}" type="parTrans" cxnId="{7DB5F754-B587-4288-95DC-A61D07ABCED5}">
      <dgm:prSet/>
      <dgm:spPr/>
      <dgm:t>
        <a:bodyPr/>
        <a:lstStyle/>
        <a:p>
          <a:endParaRPr lang="en-US"/>
        </a:p>
      </dgm:t>
    </dgm:pt>
    <dgm:pt modelId="{C496F9C9-0027-490E-8152-02BF7D921C89}" type="sibTrans" cxnId="{7DB5F754-B587-4288-95DC-A61D07ABCED5}">
      <dgm:prSet/>
      <dgm:spPr/>
      <dgm:t>
        <a:bodyPr/>
        <a:lstStyle/>
        <a:p>
          <a:endParaRPr lang="en-US"/>
        </a:p>
      </dgm:t>
    </dgm:pt>
    <dgm:pt modelId="{342118EC-BDFF-4DDB-B49B-8B1081559759}">
      <dgm:prSet/>
      <dgm:spPr/>
      <dgm:t>
        <a:bodyPr/>
        <a:lstStyle/>
        <a:p>
          <a:pPr>
            <a:lnSpc>
              <a:spcPct val="100000"/>
            </a:lnSpc>
            <a:defRPr b="1"/>
          </a:pPr>
          <a:r>
            <a:rPr lang="en-US" dirty="0"/>
            <a:t>Guidelines and suggestions from trainer</a:t>
          </a:r>
        </a:p>
      </dgm:t>
    </dgm:pt>
    <dgm:pt modelId="{C9CD344F-C4F5-4DC7-80F4-0D6F41063AA7}" type="parTrans" cxnId="{8A57FF94-561A-400D-AEC6-8135916CC03F}">
      <dgm:prSet/>
      <dgm:spPr/>
      <dgm:t>
        <a:bodyPr/>
        <a:lstStyle/>
        <a:p>
          <a:endParaRPr lang="en-US"/>
        </a:p>
      </dgm:t>
    </dgm:pt>
    <dgm:pt modelId="{0C23AF34-EC6E-4210-BC6C-EC2762BB2377}" type="sibTrans" cxnId="{8A57FF94-561A-400D-AEC6-8135916CC03F}">
      <dgm:prSet/>
      <dgm:spPr/>
      <dgm:t>
        <a:bodyPr/>
        <a:lstStyle/>
        <a:p>
          <a:endParaRPr lang="en-US"/>
        </a:p>
      </dgm:t>
    </dgm:pt>
    <dgm:pt modelId="{7FFBD08C-FFA7-4813-8C4B-D8ED35F427DE}">
      <dgm:prSet/>
      <dgm:spPr/>
      <dgm:t>
        <a:bodyPr/>
        <a:lstStyle/>
        <a:p>
          <a:pPr>
            <a:lnSpc>
              <a:spcPct val="100000"/>
            </a:lnSpc>
            <a:defRPr b="1"/>
          </a:pPr>
          <a:r>
            <a:rPr lang="en-US" dirty="0"/>
            <a:t>What you </a:t>
          </a:r>
          <a:r>
            <a:rPr lang="en-US" dirty="0" err="1"/>
            <a:t>achive</a:t>
          </a:r>
          <a:endParaRPr lang="en-US" dirty="0"/>
        </a:p>
      </dgm:t>
    </dgm:pt>
    <dgm:pt modelId="{3CB9AE28-EC3B-4AF5-9AEB-7104555BD715}" type="parTrans" cxnId="{A564A272-4644-48DB-999A-42E4EF455702}">
      <dgm:prSet/>
      <dgm:spPr/>
      <dgm:t>
        <a:bodyPr/>
        <a:lstStyle/>
        <a:p>
          <a:endParaRPr lang="en-US"/>
        </a:p>
      </dgm:t>
    </dgm:pt>
    <dgm:pt modelId="{708131E5-C6EC-4A9B-A6E6-F6B6C6B6399B}" type="sibTrans" cxnId="{A564A272-4644-48DB-999A-42E4EF455702}">
      <dgm:prSet/>
      <dgm:spPr/>
      <dgm:t>
        <a:bodyPr/>
        <a:lstStyle/>
        <a:p>
          <a:endParaRPr lang="en-US"/>
        </a:p>
      </dgm:t>
    </dgm:pt>
    <dgm:pt modelId="{3CF72FA5-510F-4CD3-9E89-438214DF2E9F}" type="pres">
      <dgm:prSet presAssocID="{9C0399A1-732F-4A5D-B2C0-E54B6B813CEA}" presName="root" presStyleCnt="0">
        <dgm:presLayoutVars>
          <dgm:dir/>
          <dgm:resizeHandles val="exact"/>
        </dgm:presLayoutVars>
      </dgm:prSet>
      <dgm:spPr/>
    </dgm:pt>
    <dgm:pt modelId="{A2C3BACF-EC60-4034-821D-7DDE91C731A1}" type="pres">
      <dgm:prSet presAssocID="{81CD00C0-BAA8-4F04-81CE-7F7E637022CA}" presName="compNode" presStyleCnt="0"/>
      <dgm:spPr/>
    </dgm:pt>
    <dgm:pt modelId="{7C3E2B67-3B84-46EA-9B42-79CA7A3AA5B0}" type="pres">
      <dgm:prSet presAssocID="{81CD00C0-BAA8-4F04-81CE-7F7E637022C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58F483E-B07A-4728-A1EB-1CD9C67129EC}" type="pres">
      <dgm:prSet presAssocID="{81CD00C0-BAA8-4F04-81CE-7F7E637022CA}" presName="iconSpace" presStyleCnt="0"/>
      <dgm:spPr/>
    </dgm:pt>
    <dgm:pt modelId="{DF5EF883-F17C-4091-944A-99EE0628E041}" type="pres">
      <dgm:prSet presAssocID="{81CD00C0-BAA8-4F04-81CE-7F7E637022CA}" presName="parTx" presStyleLbl="revTx" presStyleIdx="0" presStyleCnt="12">
        <dgm:presLayoutVars>
          <dgm:chMax val="0"/>
          <dgm:chPref val="0"/>
        </dgm:presLayoutVars>
      </dgm:prSet>
      <dgm:spPr/>
    </dgm:pt>
    <dgm:pt modelId="{60EA14E1-2C48-4916-B31E-29E840183DF8}" type="pres">
      <dgm:prSet presAssocID="{81CD00C0-BAA8-4F04-81CE-7F7E637022CA}" presName="txSpace" presStyleCnt="0"/>
      <dgm:spPr/>
    </dgm:pt>
    <dgm:pt modelId="{4DE2669B-4A26-4B7E-834C-DDFB81CEA04C}" type="pres">
      <dgm:prSet presAssocID="{81CD00C0-BAA8-4F04-81CE-7F7E637022CA}" presName="desTx" presStyleLbl="revTx" presStyleIdx="1" presStyleCnt="12">
        <dgm:presLayoutVars/>
      </dgm:prSet>
      <dgm:spPr/>
    </dgm:pt>
    <dgm:pt modelId="{87511D95-0D48-4F6B-92E2-6F13125671F9}" type="pres">
      <dgm:prSet presAssocID="{0551FCF2-EB3F-481F-85D8-F738708899BC}" presName="sibTrans" presStyleCnt="0"/>
      <dgm:spPr/>
    </dgm:pt>
    <dgm:pt modelId="{6702372A-12B3-4A9B-806E-6D8BA5A5D60A}" type="pres">
      <dgm:prSet presAssocID="{C618825A-2DEF-4547-BA8D-94BB8E3F8C22}" presName="compNode" presStyleCnt="0"/>
      <dgm:spPr/>
    </dgm:pt>
    <dgm:pt modelId="{A53C44B6-D283-44E7-91C6-758644512F51}" type="pres">
      <dgm:prSet presAssocID="{C618825A-2DEF-4547-BA8D-94BB8E3F8C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8D0D3320-CF39-4731-B3AF-64D682114849}" type="pres">
      <dgm:prSet presAssocID="{C618825A-2DEF-4547-BA8D-94BB8E3F8C22}" presName="iconSpace" presStyleCnt="0"/>
      <dgm:spPr/>
    </dgm:pt>
    <dgm:pt modelId="{3201E4D6-2828-45FA-A6FC-C18F848722D4}" type="pres">
      <dgm:prSet presAssocID="{C618825A-2DEF-4547-BA8D-94BB8E3F8C22}" presName="parTx" presStyleLbl="revTx" presStyleIdx="2" presStyleCnt="12">
        <dgm:presLayoutVars>
          <dgm:chMax val="0"/>
          <dgm:chPref val="0"/>
        </dgm:presLayoutVars>
      </dgm:prSet>
      <dgm:spPr/>
    </dgm:pt>
    <dgm:pt modelId="{9B4902E4-541D-4676-A591-362D5AA67455}" type="pres">
      <dgm:prSet presAssocID="{C618825A-2DEF-4547-BA8D-94BB8E3F8C22}" presName="txSpace" presStyleCnt="0"/>
      <dgm:spPr/>
    </dgm:pt>
    <dgm:pt modelId="{7EFD0099-CE1D-44CF-BFD9-561F0061AB4E}" type="pres">
      <dgm:prSet presAssocID="{C618825A-2DEF-4547-BA8D-94BB8E3F8C22}" presName="desTx" presStyleLbl="revTx" presStyleIdx="3" presStyleCnt="12">
        <dgm:presLayoutVars/>
      </dgm:prSet>
      <dgm:spPr/>
    </dgm:pt>
    <dgm:pt modelId="{10F1E38B-923B-4725-ABF2-99BBD14A78A7}" type="pres">
      <dgm:prSet presAssocID="{0DD8AEFF-40CE-4E87-9AA5-465D8175A97A}" presName="sibTrans" presStyleCnt="0"/>
      <dgm:spPr/>
    </dgm:pt>
    <dgm:pt modelId="{51C22715-1FCF-4164-AD33-0718A51CDC11}" type="pres">
      <dgm:prSet presAssocID="{6E9DEB33-D8B5-4A2A-9ABC-EE0643E00F7F}" presName="compNode" presStyleCnt="0"/>
      <dgm:spPr/>
    </dgm:pt>
    <dgm:pt modelId="{1F968319-8E6A-41F4-9531-FC2B27A8F749}" type="pres">
      <dgm:prSet presAssocID="{6E9DEB33-D8B5-4A2A-9ABC-EE0643E00F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61AE7C8-D3D0-44C4-A258-BC82B85046D2}" type="pres">
      <dgm:prSet presAssocID="{6E9DEB33-D8B5-4A2A-9ABC-EE0643E00F7F}" presName="iconSpace" presStyleCnt="0"/>
      <dgm:spPr/>
    </dgm:pt>
    <dgm:pt modelId="{DCF73FE0-E083-4157-AA4F-6B7CE6DEA12C}" type="pres">
      <dgm:prSet presAssocID="{6E9DEB33-D8B5-4A2A-9ABC-EE0643E00F7F}" presName="parTx" presStyleLbl="revTx" presStyleIdx="4" presStyleCnt="12">
        <dgm:presLayoutVars>
          <dgm:chMax val="0"/>
          <dgm:chPref val="0"/>
        </dgm:presLayoutVars>
      </dgm:prSet>
      <dgm:spPr/>
    </dgm:pt>
    <dgm:pt modelId="{D0CACC8E-5018-4373-A15A-D8B221333670}" type="pres">
      <dgm:prSet presAssocID="{6E9DEB33-D8B5-4A2A-9ABC-EE0643E00F7F}" presName="txSpace" presStyleCnt="0"/>
      <dgm:spPr/>
    </dgm:pt>
    <dgm:pt modelId="{CC7C4578-A163-4468-971C-B658CE4905F2}" type="pres">
      <dgm:prSet presAssocID="{6E9DEB33-D8B5-4A2A-9ABC-EE0643E00F7F}" presName="desTx" presStyleLbl="revTx" presStyleIdx="5" presStyleCnt="12">
        <dgm:presLayoutVars/>
      </dgm:prSet>
      <dgm:spPr/>
    </dgm:pt>
    <dgm:pt modelId="{AC4A06F3-697D-41A5-A892-8DF21AA740EF}" type="pres">
      <dgm:prSet presAssocID="{C6163568-7A1E-4E07-953B-47E442D3EF93}" presName="sibTrans" presStyleCnt="0"/>
      <dgm:spPr/>
    </dgm:pt>
    <dgm:pt modelId="{CAA1266E-80FC-4BFB-8454-792A72A7F803}" type="pres">
      <dgm:prSet presAssocID="{402FC06E-4165-478B-9476-913995553881}" presName="compNode" presStyleCnt="0"/>
      <dgm:spPr/>
    </dgm:pt>
    <dgm:pt modelId="{EA35A4E5-743A-4DF6-B313-85EAA53DACE5}" type="pres">
      <dgm:prSet presAssocID="{402FC06E-4165-478B-9476-9139955538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A41A0D43-2059-4ED5-B57D-10B693126198}" type="pres">
      <dgm:prSet presAssocID="{402FC06E-4165-478B-9476-913995553881}" presName="iconSpace" presStyleCnt="0"/>
      <dgm:spPr/>
    </dgm:pt>
    <dgm:pt modelId="{1079AC6D-3F50-4C4C-9861-6DA40344D4F8}" type="pres">
      <dgm:prSet presAssocID="{402FC06E-4165-478B-9476-913995553881}" presName="parTx" presStyleLbl="revTx" presStyleIdx="6" presStyleCnt="12">
        <dgm:presLayoutVars>
          <dgm:chMax val="0"/>
          <dgm:chPref val="0"/>
        </dgm:presLayoutVars>
      </dgm:prSet>
      <dgm:spPr/>
    </dgm:pt>
    <dgm:pt modelId="{2EFFC33D-EF0E-4F6D-9296-D04DD3F133A7}" type="pres">
      <dgm:prSet presAssocID="{402FC06E-4165-478B-9476-913995553881}" presName="txSpace" presStyleCnt="0"/>
      <dgm:spPr/>
    </dgm:pt>
    <dgm:pt modelId="{69A1A481-8EC5-44DC-AB01-E4682EB83B35}" type="pres">
      <dgm:prSet presAssocID="{402FC06E-4165-478B-9476-913995553881}" presName="desTx" presStyleLbl="revTx" presStyleIdx="7" presStyleCnt="12">
        <dgm:presLayoutVars/>
      </dgm:prSet>
      <dgm:spPr/>
    </dgm:pt>
    <dgm:pt modelId="{65AA0645-B17C-4A97-94F7-6F88656569BB}" type="pres">
      <dgm:prSet presAssocID="{C496F9C9-0027-490E-8152-02BF7D921C89}" presName="sibTrans" presStyleCnt="0"/>
      <dgm:spPr/>
    </dgm:pt>
    <dgm:pt modelId="{5C1FACDC-113C-42EA-801B-13D54892E0E6}" type="pres">
      <dgm:prSet presAssocID="{342118EC-BDFF-4DDB-B49B-8B1081559759}" presName="compNode" presStyleCnt="0"/>
      <dgm:spPr/>
    </dgm:pt>
    <dgm:pt modelId="{81ED73AA-8CBF-49F7-9548-65D4B0137205}" type="pres">
      <dgm:prSet presAssocID="{342118EC-BDFF-4DDB-B49B-8B10815597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18AB864B-3D61-4C44-81B0-5D5005F903CC}" type="pres">
      <dgm:prSet presAssocID="{342118EC-BDFF-4DDB-B49B-8B1081559759}" presName="iconSpace" presStyleCnt="0"/>
      <dgm:spPr/>
    </dgm:pt>
    <dgm:pt modelId="{93322DD4-70A4-47AD-A51B-1E59802D2F61}" type="pres">
      <dgm:prSet presAssocID="{342118EC-BDFF-4DDB-B49B-8B1081559759}" presName="parTx" presStyleLbl="revTx" presStyleIdx="8" presStyleCnt="12">
        <dgm:presLayoutVars>
          <dgm:chMax val="0"/>
          <dgm:chPref val="0"/>
        </dgm:presLayoutVars>
      </dgm:prSet>
      <dgm:spPr/>
    </dgm:pt>
    <dgm:pt modelId="{60909B68-60B2-4757-A5C2-A2D3D8AB7CAF}" type="pres">
      <dgm:prSet presAssocID="{342118EC-BDFF-4DDB-B49B-8B1081559759}" presName="txSpace" presStyleCnt="0"/>
      <dgm:spPr/>
    </dgm:pt>
    <dgm:pt modelId="{1448FD5E-114E-456F-A7A8-8B4FC5AC5589}" type="pres">
      <dgm:prSet presAssocID="{342118EC-BDFF-4DDB-B49B-8B1081559759}" presName="desTx" presStyleLbl="revTx" presStyleIdx="9" presStyleCnt="12">
        <dgm:presLayoutVars/>
      </dgm:prSet>
      <dgm:spPr/>
    </dgm:pt>
    <dgm:pt modelId="{D1E2C3B8-CDE6-4F83-A7ED-6C90C7438093}" type="pres">
      <dgm:prSet presAssocID="{0C23AF34-EC6E-4210-BC6C-EC2762BB2377}" presName="sibTrans" presStyleCnt="0"/>
      <dgm:spPr/>
    </dgm:pt>
    <dgm:pt modelId="{02C2E641-B3DE-4FB1-9AE7-397FD375AE79}" type="pres">
      <dgm:prSet presAssocID="{7FFBD08C-FFA7-4813-8C4B-D8ED35F427DE}" presName="compNode" presStyleCnt="0"/>
      <dgm:spPr/>
    </dgm:pt>
    <dgm:pt modelId="{6AD53A32-A448-49AE-A0A3-6FA527B8B658}" type="pres">
      <dgm:prSet presAssocID="{7FFBD08C-FFA7-4813-8C4B-D8ED35F427D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35F4731-0F33-4D6B-9BC6-75EF8CFEF8AC}" type="pres">
      <dgm:prSet presAssocID="{7FFBD08C-FFA7-4813-8C4B-D8ED35F427DE}" presName="iconSpace" presStyleCnt="0"/>
      <dgm:spPr/>
    </dgm:pt>
    <dgm:pt modelId="{CD4B5D53-CD9B-4748-9BBF-AA5B55D98CFE}" type="pres">
      <dgm:prSet presAssocID="{7FFBD08C-FFA7-4813-8C4B-D8ED35F427DE}" presName="parTx" presStyleLbl="revTx" presStyleIdx="10" presStyleCnt="12">
        <dgm:presLayoutVars>
          <dgm:chMax val="0"/>
          <dgm:chPref val="0"/>
        </dgm:presLayoutVars>
      </dgm:prSet>
      <dgm:spPr/>
    </dgm:pt>
    <dgm:pt modelId="{24622B57-CA5B-4C03-A2D0-B4B7431B8D07}" type="pres">
      <dgm:prSet presAssocID="{7FFBD08C-FFA7-4813-8C4B-D8ED35F427DE}" presName="txSpace" presStyleCnt="0"/>
      <dgm:spPr/>
    </dgm:pt>
    <dgm:pt modelId="{19B740A4-95DC-4705-9761-7957F793A5CF}" type="pres">
      <dgm:prSet presAssocID="{7FFBD08C-FFA7-4813-8C4B-D8ED35F427DE}" presName="desTx" presStyleLbl="revTx" presStyleIdx="11" presStyleCnt="12">
        <dgm:presLayoutVars/>
      </dgm:prSet>
      <dgm:spPr/>
    </dgm:pt>
  </dgm:ptLst>
  <dgm:cxnLst>
    <dgm:cxn modelId="{8B702608-FCF6-47CA-ADD0-F80E0096C340}" type="presOf" srcId="{402FC06E-4165-478B-9476-913995553881}" destId="{1079AC6D-3F50-4C4C-9861-6DA40344D4F8}" srcOrd="0" destOrd="0" presId="urn:microsoft.com/office/officeart/2018/5/layout/CenteredIconLabelDescriptionList"/>
    <dgm:cxn modelId="{0F859D2C-891A-4462-981D-D9F97188F9FB}" type="presOf" srcId="{C618825A-2DEF-4547-BA8D-94BB8E3F8C22}" destId="{3201E4D6-2828-45FA-A6FC-C18F848722D4}" srcOrd="0" destOrd="0" presId="urn:microsoft.com/office/officeart/2018/5/layout/CenteredIconLabelDescriptionList"/>
    <dgm:cxn modelId="{1A33FA3C-49D9-46A8-9C5A-EA0C8F288808}" type="presOf" srcId="{342118EC-BDFF-4DDB-B49B-8B1081559759}" destId="{93322DD4-70A4-47AD-A51B-1E59802D2F61}" srcOrd="0" destOrd="0" presId="urn:microsoft.com/office/officeart/2018/5/layout/CenteredIconLabelDescriptionList"/>
    <dgm:cxn modelId="{54DAD663-A038-4B17-95DD-2495870BE1C7}" type="presOf" srcId="{7FFBD08C-FFA7-4813-8C4B-D8ED35F427DE}" destId="{CD4B5D53-CD9B-4748-9BBF-AA5B55D98CFE}" srcOrd="0" destOrd="0" presId="urn:microsoft.com/office/officeart/2018/5/layout/CenteredIconLabelDescriptionList"/>
    <dgm:cxn modelId="{EC0BAF64-F195-49AD-A929-89DE62B59303}" type="presOf" srcId="{6E9DEB33-D8B5-4A2A-9ABC-EE0643E00F7F}" destId="{DCF73FE0-E083-4157-AA4F-6B7CE6DEA12C}" srcOrd="0" destOrd="0" presId="urn:microsoft.com/office/officeart/2018/5/layout/CenteredIconLabelDescriptionList"/>
    <dgm:cxn modelId="{6EEB994E-B284-4927-8507-2446269D6357}" type="presOf" srcId="{92B74782-E661-4B09-8961-BEA9E4D776D6}" destId="{4DE2669B-4A26-4B7E-834C-DDFB81CEA04C}" srcOrd="0" destOrd="0" presId="urn:microsoft.com/office/officeart/2018/5/layout/CenteredIconLabelDescriptionList"/>
    <dgm:cxn modelId="{3F470C4F-AFDD-4FA8-A5A8-946E900B397D}" srcId="{81CD00C0-BAA8-4F04-81CE-7F7E637022CA}" destId="{28886E44-049C-4B3F-8A94-B9223383CA6A}" srcOrd="1" destOrd="0" parTransId="{8D8660AE-D575-40FA-9E1C-580C32A9776B}" sibTransId="{08829C60-158B-41C1-A133-A401594DB149}"/>
    <dgm:cxn modelId="{6A65C551-759B-4392-A3A7-09E1C85F15FD}" type="presOf" srcId="{28886E44-049C-4B3F-8A94-B9223383CA6A}" destId="{4DE2669B-4A26-4B7E-834C-DDFB81CEA04C}" srcOrd="0" destOrd="1" presId="urn:microsoft.com/office/officeart/2018/5/layout/CenteredIconLabelDescriptionList"/>
    <dgm:cxn modelId="{A564A272-4644-48DB-999A-42E4EF455702}" srcId="{9C0399A1-732F-4A5D-B2C0-E54B6B813CEA}" destId="{7FFBD08C-FFA7-4813-8C4B-D8ED35F427DE}" srcOrd="5" destOrd="0" parTransId="{3CB9AE28-EC3B-4AF5-9AEB-7104555BD715}" sibTransId="{708131E5-C6EC-4A9B-A6E6-F6B6C6B6399B}"/>
    <dgm:cxn modelId="{7DB5F754-B587-4288-95DC-A61D07ABCED5}" srcId="{9C0399A1-732F-4A5D-B2C0-E54B6B813CEA}" destId="{402FC06E-4165-478B-9476-913995553881}" srcOrd="3" destOrd="0" parTransId="{A61C87E4-D0CA-4CAC-9703-DDC25C8908E3}" sibTransId="{C496F9C9-0027-490E-8152-02BF7D921C89}"/>
    <dgm:cxn modelId="{8A57FF94-561A-400D-AEC6-8135916CC03F}" srcId="{9C0399A1-732F-4A5D-B2C0-E54B6B813CEA}" destId="{342118EC-BDFF-4DDB-B49B-8B1081559759}" srcOrd="4" destOrd="0" parTransId="{C9CD344F-C4F5-4DC7-80F4-0D6F41063AA7}" sibTransId="{0C23AF34-EC6E-4210-BC6C-EC2762BB2377}"/>
    <dgm:cxn modelId="{30EFE5D2-7F46-4B32-A619-A3EBCBA8B544}" srcId="{81CD00C0-BAA8-4F04-81CE-7F7E637022CA}" destId="{92B74782-E661-4B09-8961-BEA9E4D776D6}" srcOrd="0" destOrd="0" parTransId="{0B53253A-F550-4867-84F4-8A18955C2BA3}" sibTransId="{5B537417-18E4-47BE-A9EB-FF614D4B820A}"/>
    <dgm:cxn modelId="{56F6CDD3-7EA5-4B29-BD1A-BD9436B13D75}" type="presOf" srcId="{81CD00C0-BAA8-4F04-81CE-7F7E637022CA}" destId="{DF5EF883-F17C-4091-944A-99EE0628E041}" srcOrd="0" destOrd="0" presId="urn:microsoft.com/office/officeart/2018/5/layout/CenteredIconLabelDescriptionList"/>
    <dgm:cxn modelId="{31CFC5DD-2301-4891-847A-022BE4692A58}" type="presOf" srcId="{9C0399A1-732F-4A5D-B2C0-E54B6B813CEA}" destId="{3CF72FA5-510F-4CD3-9E89-438214DF2E9F}" srcOrd="0" destOrd="0" presId="urn:microsoft.com/office/officeart/2018/5/layout/CenteredIconLabelDescriptionList"/>
    <dgm:cxn modelId="{03F992E4-7249-47B4-8F7C-5189C1D0F8B7}" srcId="{9C0399A1-732F-4A5D-B2C0-E54B6B813CEA}" destId="{6E9DEB33-D8B5-4A2A-9ABC-EE0643E00F7F}" srcOrd="2" destOrd="0" parTransId="{DA3EFA35-E5D2-4BA3-B04A-F98B684BEA61}" sibTransId="{C6163568-7A1E-4E07-953B-47E442D3EF93}"/>
    <dgm:cxn modelId="{2D59B8E5-D09A-4000-ABDE-371C729CE1E7}" srcId="{9C0399A1-732F-4A5D-B2C0-E54B6B813CEA}" destId="{C618825A-2DEF-4547-BA8D-94BB8E3F8C22}" srcOrd="1" destOrd="0" parTransId="{10E0C02C-C955-467A-A902-1DA0C4E65149}" sibTransId="{0DD8AEFF-40CE-4E87-9AA5-465D8175A97A}"/>
    <dgm:cxn modelId="{A82232F2-8495-4F0B-9E5E-2AF5E8CF4DD9}" srcId="{9C0399A1-732F-4A5D-B2C0-E54B6B813CEA}" destId="{81CD00C0-BAA8-4F04-81CE-7F7E637022CA}" srcOrd="0" destOrd="0" parTransId="{9B0047D5-5025-4BBA-B1CF-A3E8377896B6}" sibTransId="{0551FCF2-EB3F-481F-85D8-F738708899BC}"/>
    <dgm:cxn modelId="{514E3211-7690-497B-A4A7-74CFA27FA2A1}" type="presParOf" srcId="{3CF72FA5-510F-4CD3-9E89-438214DF2E9F}" destId="{A2C3BACF-EC60-4034-821D-7DDE91C731A1}" srcOrd="0" destOrd="0" presId="urn:microsoft.com/office/officeart/2018/5/layout/CenteredIconLabelDescriptionList"/>
    <dgm:cxn modelId="{ADB9DB3A-C4E2-4361-9638-10409B821395}" type="presParOf" srcId="{A2C3BACF-EC60-4034-821D-7DDE91C731A1}" destId="{7C3E2B67-3B84-46EA-9B42-79CA7A3AA5B0}" srcOrd="0" destOrd="0" presId="urn:microsoft.com/office/officeart/2018/5/layout/CenteredIconLabelDescriptionList"/>
    <dgm:cxn modelId="{425D291C-824F-487A-8ABF-877B8CF264CC}" type="presParOf" srcId="{A2C3BACF-EC60-4034-821D-7DDE91C731A1}" destId="{C58F483E-B07A-4728-A1EB-1CD9C67129EC}" srcOrd="1" destOrd="0" presId="urn:microsoft.com/office/officeart/2018/5/layout/CenteredIconLabelDescriptionList"/>
    <dgm:cxn modelId="{1E0146A8-A2A0-4932-B969-E199B0C404DD}" type="presParOf" srcId="{A2C3BACF-EC60-4034-821D-7DDE91C731A1}" destId="{DF5EF883-F17C-4091-944A-99EE0628E041}" srcOrd="2" destOrd="0" presId="urn:microsoft.com/office/officeart/2018/5/layout/CenteredIconLabelDescriptionList"/>
    <dgm:cxn modelId="{D4E2506C-428C-41C1-B968-88F1AF096E62}" type="presParOf" srcId="{A2C3BACF-EC60-4034-821D-7DDE91C731A1}" destId="{60EA14E1-2C48-4916-B31E-29E840183DF8}" srcOrd="3" destOrd="0" presId="urn:microsoft.com/office/officeart/2018/5/layout/CenteredIconLabelDescriptionList"/>
    <dgm:cxn modelId="{B608FB58-FC96-4674-B078-BB187D8F2968}" type="presParOf" srcId="{A2C3BACF-EC60-4034-821D-7DDE91C731A1}" destId="{4DE2669B-4A26-4B7E-834C-DDFB81CEA04C}" srcOrd="4" destOrd="0" presId="urn:microsoft.com/office/officeart/2018/5/layout/CenteredIconLabelDescriptionList"/>
    <dgm:cxn modelId="{88B97DA7-836E-4F1A-A2BD-6EB7DD2EF244}" type="presParOf" srcId="{3CF72FA5-510F-4CD3-9E89-438214DF2E9F}" destId="{87511D95-0D48-4F6B-92E2-6F13125671F9}" srcOrd="1" destOrd="0" presId="urn:microsoft.com/office/officeart/2018/5/layout/CenteredIconLabelDescriptionList"/>
    <dgm:cxn modelId="{1B176A95-282D-449D-A3D8-1B7B2C90A966}" type="presParOf" srcId="{3CF72FA5-510F-4CD3-9E89-438214DF2E9F}" destId="{6702372A-12B3-4A9B-806E-6D8BA5A5D60A}" srcOrd="2" destOrd="0" presId="urn:microsoft.com/office/officeart/2018/5/layout/CenteredIconLabelDescriptionList"/>
    <dgm:cxn modelId="{47EA8972-DB7B-4261-B706-881564A872E6}" type="presParOf" srcId="{6702372A-12B3-4A9B-806E-6D8BA5A5D60A}" destId="{A53C44B6-D283-44E7-91C6-758644512F51}" srcOrd="0" destOrd="0" presId="urn:microsoft.com/office/officeart/2018/5/layout/CenteredIconLabelDescriptionList"/>
    <dgm:cxn modelId="{6630B7E2-BDE0-4B7B-B868-CC8C73544F0D}" type="presParOf" srcId="{6702372A-12B3-4A9B-806E-6D8BA5A5D60A}" destId="{8D0D3320-CF39-4731-B3AF-64D682114849}" srcOrd="1" destOrd="0" presId="urn:microsoft.com/office/officeart/2018/5/layout/CenteredIconLabelDescriptionList"/>
    <dgm:cxn modelId="{D2C6982A-6B0E-42A5-9AD1-63B8DE24EC35}" type="presParOf" srcId="{6702372A-12B3-4A9B-806E-6D8BA5A5D60A}" destId="{3201E4D6-2828-45FA-A6FC-C18F848722D4}" srcOrd="2" destOrd="0" presId="urn:microsoft.com/office/officeart/2018/5/layout/CenteredIconLabelDescriptionList"/>
    <dgm:cxn modelId="{2C7155F3-BDD4-4148-9ADE-D92BF9F07C2D}" type="presParOf" srcId="{6702372A-12B3-4A9B-806E-6D8BA5A5D60A}" destId="{9B4902E4-541D-4676-A591-362D5AA67455}" srcOrd="3" destOrd="0" presId="urn:microsoft.com/office/officeart/2018/5/layout/CenteredIconLabelDescriptionList"/>
    <dgm:cxn modelId="{01D05E7A-6341-4B66-93C5-90E32C85A07C}" type="presParOf" srcId="{6702372A-12B3-4A9B-806E-6D8BA5A5D60A}" destId="{7EFD0099-CE1D-44CF-BFD9-561F0061AB4E}" srcOrd="4" destOrd="0" presId="urn:microsoft.com/office/officeart/2018/5/layout/CenteredIconLabelDescriptionList"/>
    <dgm:cxn modelId="{6C38C687-58C7-4069-BDBA-D6C403EFB651}" type="presParOf" srcId="{3CF72FA5-510F-4CD3-9E89-438214DF2E9F}" destId="{10F1E38B-923B-4725-ABF2-99BBD14A78A7}" srcOrd="3" destOrd="0" presId="urn:microsoft.com/office/officeart/2018/5/layout/CenteredIconLabelDescriptionList"/>
    <dgm:cxn modelId="{B6A30E73-E442-48A9-A6A2-1E69A4092347}" type="presParOf" srcId="{3CF72FA5-510F-4CD3-9E89-438214DF2E9F}" destId="{51C22715-1FCF-4164-AD33-0718A51CDC11}" srcOrd="4" destOrd="0" presId="urn:microsoft.com/office/officeart/2018/5/layout/CenteredIconLabelDescriptionList"/>
    <dgm:cxn modelId="{258C1D7E-FDDD-410F-9DCC-E2AE9235E94B}" type="presParOf" srcId="{51C22715-1FCF-4164-AD33-0718A51CDC11}" destId="{1F968319-8E6A-41F4-9531-FC2B27A8F749}" srcOrd="0" destOrd="0" presId="urn:microsoft.com/office/officeart/2018/5/layout/CenteredIconLabelDescriptionList"/>
    <dgm:cxn modelId="{13648626-EA9C-40DA-97BD-0F31DB7AEAC9}" type="presParOf" srcId="{51C22715-1FCF-4164-AD33-0718A51CDC11}" destId="{561AE7C8-D3D0-44C4-A258-BC82B85046D2}" srcOrd="1" destOrd="0" presId="urn:microsoft.com/office/officeart/2018/5/layout/CenteredIconLabelDescriptionList"/>
    <dgm:cxn modelId="{5BD01822-9E56-430A-BFC5-490B12A8566D}" type="presParOf" srcId="{51C22715-1FCF-4164-AD33-0718A51CDC11}" destId="{DCF73FE0-E083-4157-AA4F-6B7CE6DEA12C}" srcOrd="2" destOrd="0" presId="urn:microsoft.com/office/officeart/2018/5/layout/CenteredIconLabelDescriptionList"/>
    <dgm:cxn modelId="{3B90AC8B-46C1-4A61-8E45-08C496C302AC}" type="presParOf" srcId="{51C22715-1FCF-4164-AD33-0718A51CDC11}" destId="{D0CACC8E-5018-4373-A15A-D8B221333670}" srcOrd="3" destOrd="0" presId="urn:microsoft.com/office/officeart/2018/5/layout/CenteredIconLabelDescriptionList"/>
    <dgm:cxn modelId="{D53B5F36-EC5D-4FE4-864C-854DDA1929B7}" type="presParOf" srcId="{51C22715-1FCF-4164-AD33-0718A51CDC11}" destId="{CC7C4578-A163-4468-971C-B658CE4905F2}" srcOrd="4" destOrd="0" presId="urn:microsoft.com/office/officeart/2018/5/layout/CenteredIconLabelDescriptionList"/>
    <dgm:cxn modelId="{66BF93BF-8774-478C-B3AA-FE77D03DC2BB}" type="presParOf" srcId="{3CF72FA5-510F-4CD3-9E89-438214DF2E9F}" destId="{AC4A06F3-697D-41A5-A892-8DF21AA740EF}" srcOrd="5" destOrd="0" presId="urn:microsoft.com/office/officeart/2018/5/layout/CenteredIconLabelDescriptionList"/>
    <dgm:cxn modelId="{5A9D56E1-502E-4FC5-8CEC-AC9F77B823E1}" type="presParOf" srcId="{3CF72FA5-510F-4CD3-9E89-438214DF2E9F}" destId="{CAA1266E-80FC-4BFB-8454-792A72A7F803}" srcOrd="6" destOrd="0" presId="urn:microsoft.com/office/officeart/2018/5/layout/CenteredIconLabelDescriptionList"/>
    <dgm:cxn modelId="{782BBF39-DD53-4497-B904-36F807D22D75}" type="presParOf" srcId="{CAA1266E-80FC-4BFB-8454-792A72A7F803}" destId="{EA35A4E5-743A-4DF6-B313-85EAA53DACE5}" srcOrd="0" destOrd="0" presId="urn:microsoft.com/office/officeart/2018/5/layout/CenteredIconLabelDescriptionList"/>
    <dgm:cxn modelId="{8453B178-36D2-4845-84D4-5EE066DB7B00}" type="presParOf" srcId="{CAA1266E-80FC-4BFB-8454-792A72A7F803}" destId="{A41A0D43-2059-4ED5-B57D-10B693126198}" srcOrd="1" destOrd="0" presId="urn:microsoft.com/office/officeart/2018/5/layout/CenteredIconLabelDescriptionList"/>
    <dgm:cxn modelId="{457A39A0-EE16-4837-8D76-E16FCD31471D}" type="presParOf" srcId="{CAA1266E-80FC-4BFB-8454-792A72A7F803}" destId="{1079AC6D-3F50-4C4C-9861-6DA40344D4F8}" srcOrd="2" destOrd="0" presId="urn:microsoft.com/office/officeart/2018/5/layout/CenteredIconLabelDescriptionList"/>
    <dgm:cxn modelId="{4E165BD8-1C44-4C9B-8EF1-D3EA89625378}" type="presParOf" srcId="{CAA1266E-80FC-4BFB-8454-792A72A7F803}" destId="{2EFFC33D-EF0E-4F6D-9296-D04DD3F133A7}" srcOrd="3" destOrd="0" presId="urn:microsoft.com/office/officeart/2018/5/layout/CenteredIconLabelDescriptionList"/>
    <dgm:cxn modelId="{02A64266-5A20-43B4-98E8-9B3376E525D1}" type="presParOf" srcId="{CAA1266E-80FC-4BFB-8454-792A72A7F803}" destId="{69A1A481-8EC5-44DC-AB01-E4682EB83B35}" srcOrd="4" destOrd="0" presId="urn:microsoft.com/office/officeart/2018/5/layout/CenteredIconLabelDescriptionList"/>
    <dgm:cxn modelId="{7FB71D85-C88D-4FF5-B920-74BFCE8B08F2}" type="presParOf" srcId="{3CF72FA5-510F-4CD3-9E89-438214DF2E9F}" destId="{65AA0645-B17C-4A97-94F7-6F88656569BB}" srcOrd="7" destOrd="0" presId="urn:microsoft.com/office/officeart/2018/5/layout/CenteredIconLabelDescriptionList"/>
    <dgm:cxn modelId="{49CD10E3-A6F2-48C7-8299-35392D1317AA}" type="presParOf" srcId="{3CF72FA5-510F-4CD3-9E89-438214DF2E9F}" destId="{5C1FACDC-113C-42EA-801B-13D54892E0E6}" srcOrd="8" destOrd="0" presId="urn:microsoft.com/office/officeart/2018/5/layout/CenteredIconLabelDescriptionList"/>
    <dgm:cxn modelId="{08EB8C77-154A-42BA-A20F-771BCF619C19}" type="presParOf" srcId="{5C1FACDC-113C-42EA-801B-13D54892E0E6}" destId="{81ED73AA-8CBF-49F7-9548-65D4B0137205}" srcOrd="0" destOrd="0" presId="urn:microsoft.com/office/officeart/2018/5/layout/CenteredIconLabelDescriptionList"/>
    <dgm:cxn modelId="{91744829-A3A8-42E4-A982-16C52A055540}" type="presParOf" srcId="{5C1FACDC-113C-42EA-801B-13D54892E0E6}" destId="{18AB864B-3D61-4C44-81B0-5D5005F903CC}" srcOrd="1" destOrd="0" presId="urn:microsoft.com/office/officeart/2018/5/layout/CenteredIconLabelDescriptionList"/>
    <dgm:cxn modelId="{8B1E7F18-9750-4B82-9582-0702F3031316}" type="presParOf" srcId="{5C1FACDC-113C-42EA-801B-13D54892E0E6}" destId="{93322DD4-70A4-47AD-A51B-1E59802D2F61}" srcOrd="2" destOrd="0" presId="urn:microsoft.com/office/officeart/2018/5/layout/CenteredIconLabelDescriptionList"/>
    <dgm:cxn modelId="{B798138E-B5E8-4A18-9789-F844B60ACF1F}" type="presParOf" srcId="{5C1FACDC-113C-42EA-801B-13D54892E0E6}" destId="{60909B68-60B2-4757-A5C2-A2D3D8AB7CAF}" srcOrd="3" destOrd="0" presId="urn:microsoft.com/office/officeart/2018/5/layout/CenteredIconLabelDescriptionList"/>
    <dgm:cxn modelId="{A46D1796-D502-4FD2-A334-2B9A120D119B}" type="presParOf" srcId="{5C1FACDC-113C-42EA-801B-13D54892E0E6}" destId="{1448FD5E-114E-456F-A7A8-8B4FC5AC5589}" srcOrd="4" destOrd="0" presId="urn:microsoft.com/office/officeart/2018/5/layout/CenteredIconLabelDescriptionList"/>
    <dgm:cxn modelId="{7C618FD5-44D9-4DCC-AF91-D2143EAA3B0F}" type="presParOf" srcId="{3CF72FA5-510F-4CD3-9E89-438214DF2E9F}" destId="{D1E2C3B8-CDE6-4F83-A7ED-6C90C7438093}" srcOrd="9" destOrd="0" presId="urn:microsoft.com/office/officeart/2018/5/layout/CenteredIconLabelDescriptionList"/>
    <dgm:cxn modelId="{3AF0BE08-3188-4D28-9BA9-8E7FA9525B7E}" type="presParOf" srcId="{3CF72FA5-510F-4CD3-9E89-438214DF2E9F}" destId="{02C2E641-B3DE-4FB1-9AE7-397FD375AE79}" srcOrd="10" destOrd="0" presId="urn:microsoft.com/office/officeart/2018/5/layout/CenteredIconLabelDescriptionList"/>
    <dgm:cxn modelId="{80EB5AF9-EEAA-4BE9-8ED5-F7C3272501B4}" type="presParOf" srcId="{02C2E641-B3DE-4FB1-9AE7-397FD375AE79}" destId="{6AD53A32-A448-49AE-A0A3-6FA527B8B658}" srcOrd="0" destOrd="0" presId="urn:microsoft.com/office/officeart/2018/5/layout/CenteredIconLabelDescriptionList"/>
    <dgm:cxn modelId="{4624326C-77B1-4EF7-9CF7-F76E4A91EC7A}" type="presParOf" srcId="{02C2E641-B3DE-4FB1-9AE7-397FD375AE79}" destId="{935F4731-0F33-4D6B-9BC6-75EF8CFEF8AC}" srcOrd="1" destOrd="0" presId="urn:microsoft.com/office/officeart/2018/5/layout/CenteredIconLabelDescriptionList"/>
    <dgm:cxn modelId="{DF9F883F-09B7-4C12-A685-D498571EF5B6}" type="presParOf" srcId="{02C2E641-B3DE-4FB1-9AE7-397FD375AE79}" destId="{CD4B5D53-CD9B-4748-9BBF-AA5B55D98CFE}" srcOrd="2" destOrd="0" presId="urn:microsoft.com/office/officeart/2018/5/layout/CenteredIconLabelDescriptionList"/>
    <dgm:cxn modelId="{1D1D9030-E681-43A8-BD4A-814F363DB8E3}" type="presParOf" srcId="{02C2E641-B3DE-4FB1-9AE7-397FD375AE79}" destId="{24622B57-CA5B-4C03-A2D0-B4B7431B8D07}" srcOrd="3" destOrd="0" presId="urn:microsoft.com/office/officeart/2018/5/layout/CenteredIconLabelDescriptionList"/>
    <dgm:cxn modelId="{2B723C1A-79A4-4B8D-9CD9-1CD1095F321B}" type="presParOf" srcId="{02C2E641-B3DE-4FB1-9AE7-397FD375AE79}" destId="{19B740A4-95DC-4705-9761-7957F793A5C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E2B67-3B84-46EA-9B42-79CA7A3AA5B0}">
      <dsp:nvSpPr>
        <dsp:cNvPr id="0" name=""/>
        <dsp:cNvSpPr/>
      </dsp:nvSpPr>
      <dsp:spPr>
        <a:xfrm>
          <a:off x="497863" y="1198319"/>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EF883-F17C-4091-944A-99EE0628E041}">
      <dsp:nvSpPr>
        <dsp:cNvPr id="0" name=""/>
        <dsp:cNvSpPr/>
      </dsp:nvSpPr>
      <dsp:spPr>
        <a:xfrm>
          <a:off x="84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Introduction </a:t>
          </a:r>
        </a:p>
      </dsp:txBody>
      <dsp:txXfrm>
        <a:off x="841" y="1817891"/>
        <a:ext cx="1529296" cy="655924"/>
      </dsp:txXfrm>
    </dsp:sp>
    <dsp:sp modelId="{4DE2669B-4A26-4B7E-834C-DDFB81CEA04C}">
      <dsp:nvSpPr>
        <dsp:cNvPr id="0" name=""/>
        <dsp:cNvSpPr/>
      </dsp:nvSpPr>
      <dsp:spPr>
        <a:xfrm>
          <a:off x="84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About the trainer </a:t>
          </a:r>
        </a:p>
        <a:p>
          <a:pPr marL="0" lvl="0" indent="0" algn="ctr" defTabSz="488950">
            <a:lnSpc>
              <a:spcPct val="100000"/>
            </a:lnSpc>
            <a:spcBef>
              <a:spcPct val="0"/>
            </a:spcBef>
            <a:spcAft>
              <a:spcPct val="35000"/>
            </a:spcAft>
            <a:buNone/>
          </a:pPr>
          <a:r>
            <a:rPr lang="en-US" sz="1100" kern="1200"/>
            <a:t>About You</a:t>
          </a:r>
        </a:p>
      </dsp:txBody>
      <dsp:txXfrm>
        <a:off x="841" y="2513033"/>
        <a:ext cx="1529296" cy="646171"/>
      </dsp:txXfrm>
    </dsp:sp>
    <dsp:sp modelId="{A53C44B6-D283-44E7-91C6-758644512F51}">
      <dsp:nvSpPr>
        <dsp:cNvPr id="0" name=""/>
        <dsp:cNvSpPr/>
      </dsp:nvSpPr>
      <dsp:spPr>
        <a:xfrm>
          <a:off x="2294787" y="1198319"/>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1E4D6-2828-45FA-A6FC-C18F848722D4}">
      <dsp:nvSpPr>
        <dsp:cNvPr id="0" name=""/>
        <dsp:cNvSpPr/>
      </dsp:nvSpPr>
      <dsp:spPr>
        <a:xfrm>
          <a:off x="1797765"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About the training Sessions</a:t>
          </a:r>
        </a:p>
      </dsp:txBody>
      <dsp:txXfrm>
        <a:off x="1797765" y="1817891"/>
        <a:ext cx="1529296" cy="655924"/>
      </dsp:txXfrm>
    </dsp:sp>
    <dsp:sp modelId="{7EFD0099-CE1D-44CF-BFD9-561F0061AB4E}">
      <dsp:nvSpPr>
        <dsp:cNvPr id="0" name=""/>
        <dsp:cNvSpPr/>
      </dsp:nvSpPr>
      <dsp:spPr>
        <a:xfrm>
          <a:off x="1797765"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1F968319-8E6A-41F4-9531-FC2B27A8F749}">
      <dsp:nvSpPr>
        <dsp:cNvPr id="0" name=""/>
        <dsp:cNvSpPr/>
      </dsp:nvSpPr>
      <dsp:spPr>
        <a:xfrm>
          <a:off x="4091711" y="1198319"/>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73FE0-E083-4157-AA4F-6B7CE6DEA12C}">
      <dsp:nvSpPr>
        <dsp:cNvPr id="0" name=""/>
        <dsp:cNvSpPr/>
      </dsp:nvSpPr>
      <dsp:spPr>
        <a:xfrm>
          <a:off x="3594689"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will learn</a:t>
          </a:r>
        </a:p>
      </dsp:txBody>
      <dsp:txXfrm>
        <a:off x="3594689" y="1817891"/>
        <a:ext cx="1529296" cy="655924"/>
      </dsp:txXfrm>
    </dsp:sp>
    <dsp:sp modelId="{CC7C4578-A163-4468-971C-B658CE4905F2}">
      <dsp:nvSpPr>
        <dsp:cNvPr id="0" name=""/>
        <dsp:cNvSpPr/>
      </dsp:nvSpPr>
      <dsp:spPr>
        <a:xfrm>
          <a:off x="3594689"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EA35A4E5-743A-4DF6-B313-85EAA53DACE5}">
      <dsp:nvSpPr>
        <dsp:cNvPr id="0" name=""/>
        <dsp:cNvSpPr/>
      </dsp:nvSpPr>
      <dsp:spPr>
        <a:xfrm>
          <a:off x="5888634" y="1198319"/>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79AC6D-3F50-4C4C-9861-6DA40344D4F8}">
      <dsp:nvSpPr>
        <dsp:cNvPr id="0" name=""/>
        <dsp:cNvSpPr/>
      </dsp:nvSpPr>
      <dsp:spPr>
        <a:xfrm>
          <a:off x="5391613"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Topics and tools </a:t>
          </a:r>
        </a:p>
      </dsp:txBody>
      <dsp:txXfrm>
        <a:off x="5391613" y="1817891"/>
        <a:ext cx="1529296" cy="655924"/>
      </dsp:txXfrm>
    </dsp:sp>
    <dsp:sp modelId="{69A1A481-8EC5-44DC-AB01-E4682EB83B35}">
      <dsp:nvSpPr>
        <dsp:cNvPr id="0" name=""/>
        <dsp:cNvSpPr/>
      </dsp:nvSpPr>
      <dsp:spPr>
        <a:xfrm>
          <a:off x="5391613"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81ED73AA-8CBF-49F7-9548-65D4B0137205}">
      <dsp:nvSpPr>
        <dsp:cNvPr id="0" name=""/>
        <dsp:cNvSpPr/>
      </dsp:nvSpPr>
      <dsp:spPr>
        <a:xfrm>
          <a:off x="7685558" y="1198319"/>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22DD4-70A4-47AD-A51B-1E59802D2F61}">
      <dsp:nvSpPr>
        <dsp:cNvPr id="0" name=""/>
        <dsp:cNvSpPr/>
      </dsp:nvSpPr>
      <dsp:spPr>
        <a:xfrm>
          <a:off x="7188537"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Guidelines and suggestions from trainer</a:t>
          </a:r>
        </a:p>
      </dsp:txBody>
      <dsp:txXfrm>
        <a:off x="7188537" y="1817891"/>
        <a:ext cx="1529296" cy="655924"/>
      </dsp:txXfrm>
    </dsp:sp>
    <dsp:sp modelId="{1448FD5E-114E-456F-A7A8-8B4FC5AC5589}">
      <dsp:nvSpPr>
        <dsp:cNvPr id="0" name=""/>
        <dsp:cNvSpPr/>
      </dsp:nvSpPr>
      <dsp:spPr>
        <a:xfrm>
          <a:off x="7188537"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 modelId="{6AD53A32-A448-49AE-A0A3-6FA527B8B658}">
      <dsp:nvSpPr>
        <dsp:cNvPr id="0" name=""/>
        <dsp:cNvSpPr/>
      </dsp:nvSpPr>
      <dsp:spPr>
        <a:xfrm>
          <a:off x="9482482" y="1198319"/>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4B5D53-CD9B-4748-9BBF-AA5B55D98CFE}">
      <dsp:nvSpPr>
        <dsp:cNvPr id="0" name=""/>
        <dsp:cNvSpPr/>
      </dsp:nvSpPr>
      <dsp:spPr>
        <a:xfrm>
          <a:off x="8985461" y="1817891"/>
          <a:ext cx="1529296" cy="65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What you </a:t>
          </a:r>
          <a:r>
            <a:rPr lang="en-US" sz="1400" kern="1200" dirty="0" err="1"/>
            <a:t>achive</a:t>
          </a:r>
          <a:endParaRPr lang="en-US" sz="1400" kern="1200" dirty="0"/>
        </a:p>
      </dsp:txBody>
      <dsp:txXfrm>
        <a:off x="8985461" y="1817891"/>
        <a:ext cx="1529296" cy="655924"/>
      </dsp:txXfrm>
    </dsp:sp>
    <dsp:sp modelId="{19B740A4-95DC-4705-9761-7957F793A5CF}">
      <dsp:nvSpPr>
        <dsp:cNvPr id="0" name=""/>
        <dsp:cNvSpPr/>
      </dsp:nvSpPr>
      <dsp:spPr>
        <a:xfrm>
          <a:off x="8985461" y="2513033"/>
          <a:ext cx="1529296" cy="64617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D249-212D-4D62-A963-D279F237DF75}" type="datetimeFigureOut">
              <a:rPr lang="en-US" smtClean="0"/>
              <a:pPr/>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311D-B709-4885-A59A-FFD836A8A659}" type="slidenum">
              <a:rPr lang="en-US" smtClean="0"/>
              <a:pPr/>
              <a:t>‹#›</a:t>
            </a:fld>
            <a:endParaRPr lang="en-US"/>
          </a:p>
        </p:txBody>
      </p:sp>
    </p:spTree>
    <p:extLst>
      <p:ext uri="{BB962C8B-B14F-4D97-AF65-F5344CB8AC3E}">
        <p14:creationId xmlns:p14="http://schemas.microsoft.com/office/powerpoint/2010/main" val="31604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pPr/>
              <a:t>1</a:t>
            </a:fld>
            <a:endParaRPr lang="en-US" dirty="0"/>
          </a:p>
        </p:txBody>
      </p:sp>
    </p:spTree>
    <p:extLst>
      <p:ext uri="{BB962C8B-B14F-4D97-AF65-F5344CB8AC3E}">
        <p14:creationId xmlns:p14="http://schemas.microsoft.com/office/powerpoint/2010/main" val="135379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https://www.javatpoint.com/net-common-language-runtime</a:t>
            </a:r>
          </a:p>
        </p:txBody>
      </p:sp>
      <p:sp>
        <p:nvSpPr>
          <p:cNvPr id="4" name="Slide Number Placeholder 3"/>
          <p:cNvSpPr>
            <a:spLocks noGrp="1"/>
          </p:cNvSpPr>
          <p:nvPr>
            <p:ph type="sldNum" sz="quarter" idx="5"/>
          </p:nvPr>
        </p:nvSpPr>
        <p:spPr/>
        <p:txBody>
          <a:bodyPr/>
          <a:lstStyle/>
          <a:p>
            <a:fld id="{E8FC311D-B709-4885-A59A-FFD836A8A659}" type="slidenum">
              <a:rPr lang="en-US" smtClean="0"/>
              <a:pPr/>
              <a:t>9</a:t>
            </a:fld>
            <a:endParaRPr lang="en-US"/>
          </a:p>
        </p:txBody>
      </p:sp>
    </p:spTree>
    <p:extLst>
      <p:ext uri="{BB962C8B-B14F-4D97-AF65-F5344CB8AC3E}">
        <p14:creationId xmlns:p14="http://schemas.microsoft.com/office/powerpoint/2010/main" val="3262362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298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78321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17433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2"/>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017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5223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437C50-9763-4A84-879B-C651B2DD7387}"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425833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84658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437C50-9763-4A84-879B-C651B2DD7387}"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41216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437C50-9763-4A84-879B-C651B2DD7387}"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353804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37C50-9763-4A84-879B-C651B2DD7387}"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76736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08734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437C50-9763-4A84-879B-C651B2DD7387}"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137F3-A731-4FBE-8A3D-39DAEAAE7E7E}" type="slidenum">
              <a:rPr lang="en-US" smtClean="0"/>
              <a:pPr/>
              <a:t>‹#›</a:t>
            </a:fld>
            <a:endParaRPr lang="en-US"/>
          </a:p>
        </p:txBody>
      </p:sp>
    </p:spTree>
    <p:extLst>
      <p:ext uri="{BB962C8B-B14F-4D97-AF65-F5344CB8AC3E}">
        <p14:creationId xmlns:p14="http://schemas.microsoft.com/office/powerpoint/2010/main" val="130355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7C50-9763-4A84-879B-C651B2DD7387}" type="datetimeFigureOut">
              <a:rPr lang="en-US" smtClean="0"/>
              <a:pPr/>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137F3-A731-4FBE-8A3D-39DAEAAE7E7E}" type="slidenum">
              <a:rPr lang="en-US" smtClean="0"/>
              <a:pPr/>
              <a:t>‹#›</a:t>
            </a:fld>
            <a:endParaRPr lang="en-US"/>
          </a:p>
        </p:txBody>
      </p:sp>
    </p:spTree>
    <p:extLst>
      <p:ext uri="{BB962C8B-B14F-4D97-AF65-F5344CB8AC3E}">
        <p14:creationId xmlns:p14="http://schemas.microsoft.com/office/powerpoint/2010/main" val="177873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nterviewprep.org/net-framework-interview-questions/" TargetMode="External"/><Relationship Id="rId2" Type="http://schemas.openxmlformats.org/officeDocument/2006/relationships/hyperlink" Target="https://learn.microsoft.com/en-us/dotnet/framework/get-start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ore/docker/introduction" TargetMode="External"/><Relationship Id="rId2" Type="http://schemas.openxmlformats.org/officeDocument/2006/relationships/hyperlink" Target="https://www.tutorialsteacher.com/core/net-core-command-line-interface" TargetMode="External"/><Relationship Id="rId1" Type="http://schemas.openxmlformats.org/officeDocument/2006/relationships/slideLayout" Target="../slideLayouts/slideLayout2.xml"/><Relationship Id="rId4" Type="http://schemas.openxmlformats.org/officeDocument/2006/relationships/hyperlink" Target="https://docs.microsoft.com/en-us/dotnet/standard/net-standar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tnet.microsoft.com/en-us/download"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visualstudio.microsoft.com/download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399715" y="2470175"/>
            <a:ext cx="4828417" cy="1128068"/>
          </a:xfrm>
        </p:spPr>
        <p:txBody>
          <a:bodyPr vert="horz" lIns="91440" tIns="45720" rIns="91440" bIns="45720" rtlCol="0" anchor="ctr">
            <a:normAutofit fontScale="90000"/>
          </a:bodyPr>
          <a:lstStyle/>
          <a:p>
            <a:br>
              <a:rPr lang="en-US" sz="4000" dirty="0"/>
            </a:br>
            <a:r>
              <a:rPr lang="en-US" sz="4000" dirty="0"/>
              <a:t>.NET Full Stack </a:t>
            </a:r>
            <a:br>
              <a:rPr lang="en-US" sz="4000" dirty="0"/>
            </a:br>
            <a:r>
              <a:rPr lang="en-US" sz="4000" dirty="0"/>
              <a:t>AI Enabled Developers</a:t>
            </a:r>
            <a:br>
              <a:rPr lang="en-US" sz="1300" dirty="0"/>
            </a:br>
            <a:br>
              <a:rPr lang="en-US" sz="1300" dirty="0"/>
            </a:br>
            <a:br>
              <a:rPr lang="en-US" sz="1300" b="1" dirty="0"/>
            </a:br>
            <a:endParaRPr lang="en-US" sz="1300" dirty="0"/>
          </a:p>
        </p:txBody>
      </p:sp>
      <p:grpSp>
        <p:nvGrpSpPr>
          <p:cNvPr id="1042" name="Group 10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43" name="Rectangle 10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6" name="Rectangle 10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half" idx="2"/>
          </p:nvPr>
        </p:nvSpPr>
        <p:spPr>
          <a:xfrm>
            <a:off x="403340" y="3789432"/>
            <a:ext cx="4559425" cy="681058"/>
          </a:xfrm>
        </p:spPr>
        <p:txBody>
          <a:bodyPr vert="horz" lIns="91440" tIns="45720" rIns="91440" bIns="45720" rtlCol="0" anchor="ctr">
            <a:normAutofit/>
          </a:bodyPr>
          <a:lstStyle/>
          <a:p>
            <a:r>
              <a:rPr lang="en-US" sz="2000" dirty="0"/>
              <a:t>Trainer: Nikhil Shah</a:t>
            </a:r>
          </a:p>
        </p:txBody>
      </p:sp>
      <p:sp>
        <p:nvSpPr>
          <p:cNvPr id="1048" name="Rectangle 10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vature | LinkedIn">
            <a:extLst>
              <a:ext uri="{FF2B5EF4-FFF2-40B4-BE49-F238E27FC236}">
                <a16:creationId xmlns:a16="http://schemas.microsoft.com/office/drawing/2014/main" id="{BAAEE846-B764-BE66-C022-42E59FE19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062"/>
          <a:stretch/>
        </p:blipFill>
        <p:spPr bwMode="auto">
          <a:xfrm>
            <a:off x="5977788" y="799352"/>
            <a:ext cx="5425410" cy="5259296"/>
          </a:xfrm>
          <a:prstGeom prst="rect">
            <a:avLst/>
          </a:prstGeom>
          <a:solidFill>
            <a:srgbClr val="FFFFFF"/>
          </a:solidFill>
        </p:spPr>
      </p:pic>
    </p:spTree>
    <p:custDataLst>
      <p:tags r:id="rId1"/>
    </p:custDataLst>
    <p:extLst>
      <p:ext uri="{BB962C8B-B14F-4D97-AF65-F5344CB8AC3E}">
        <p14:creationId xmlns:p14="http://schemas.microsoft.com/office/powerpoint/2010/main" val="38295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98F33-6FC6-0E09-7A12-7FD433FB3D48}"/>
              </a:ext>
            </a:extLst>
          </p:cNvPr>
          <p:cNvSpPr>
            <a:spLocks noGrp="1"/>
          </p:cNvSpPr>
          <p:nvPr>
            <p:ph type="title"/>
          </p:nvPr>
        </p:nvSpPr>
        <p:spPr>
          <a:xfrm>
            <a:off x="1113810" y="2960716"/>
            <a:ext cx="4036334" cy="2387600"/>
          </a:xfrm>
        </p:spPr>
        <p:txBody>
          <a:bodyPr vert="horz" lIns="91440" tIns="45720" rIns="91440" bIns="45720" rtlCol="0" anchor="t">
            <a:normAutofit/>
          </a:bodyPr>
          <a:lstStyle/>
          <a:p>
            <a:br>
              <a:rPr lang="en-US" sz="3800" b="1" i="0" u="none" strike="noStrike" kern="1200">
                <a:solidFill>
                  <a:schemeClr val="tx1"/>
                </a:solidFill>
                <a:effectLst/>
                <a:highlight>
                  <a:srgbClr val="FAFAFA"/>
                </a:highlight>
                <a:latin typeface="+mj-lt"/>
                <a:ea typeface="+mj-ea"/>
                <a:cs typeface="+mj-cs"/>
              </a:rPr>
            </a:br>
            <a:r>
              <a:rPr lang="en-US" sz="3800" b="1" i="0" u="none" strike="noStrike" kern="1200">
                <a:solidFill>
                  <a:schemeClr val="tx1"/>
                </a:solidFill>
                <a:effectLst/>
                <a:highlight>
                  <a:srgbClr val="FAFAFA"/>
                </a:highlight>
                <a:latin typeface="+mj-lt"/>
                <a:ea typeface="+mj-ea"/>
                <a:cs typeface="+mj-cs"/>
              </a:rPr>
              <a:t>Architecture of .NET Framework</a:t>
            </a:r>
            <a:br>
              <a:rPr lang="en-US" sz="3800" b="1" i="0" u="none" strike="noStrike" kern="1200">
                <a:solidFill>
                  <a:schemeClr val="tx1"/>
                </a:solidFill>
                <a:effectLst/>
                <a:highlight>
                  <a:srgbClr val="FAFAFA"/>
                </a:highlight>
                <a:latin typeface="+mj-lt"/>
                <a:ea typeface="+mj-ea"/>
                <a:cs typeface="+mj-cs"/>
              </a:rPr>
            </a:br>
            <a:endParaRPr lang="en-US" sz="3800" kern="1200">
              <a:solidFill>
                <a:schemeClr val="tx1"/>
              </a:solidFill>
              <a:latin typeface="+mj-lt"/>
              <a:ea typeface="+mj-ea"/>
              <a:cs typeface="+mj-cs"/>
            </a:endParaRPr>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47F25A9C-79D0-F19D-F591-2E2286CE4CF0}"/>
              </a:ext>
            </a:extLst>
          </p:cNvPr>
          <p:cNvPicPr>
            <a:picLocks noGrp="1" noChangeAspect="1"/>
          </p:cNvPicPr>
          <p:nvPr>
            <p:ph idx="1"/>
          </p:nvPr>
        </p:nvPicPr>
        <p:blipFill>
          <a:blip r:embed="rId2"/>
          <a:stretch>
            <a:fillRect/>
          </a:stretch>
        </p:blipFill>
        <p:spPr bwMode="auto">
          <a:xfrm>
            <a:off x="5299200" y="0"/>
            <a:ext cx="6129991" cy="680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002D98-E5C2-FCA0-F6C2-E98D4B7ABAD3}"/>
              </a:ext>
            </a:extLst>
          </p:cNvPr>
          <p:cNvSpPr txBox="1"/>
          <p:nvPr/>
        </p:nvSpPr>
        <p:spPr>
          <a:xfrm>
            <a:off x="9498169" y="3515932"/>
            <a:ext cx="1763688" cy="369332"/>
          </a:xfrm>
          <a:prstGeom prst="rect">
            <a:avLst/>
          </a:prstGeom>
          <a:noFill/>
        </p:spPr>
        <p:txBody>
          <a:bodyPr wrap="none" rtlCol="0">
            <a:spAutoFit/>
          </a:bodyPr>
          <a:lstStyle/>
          <a:p>
            <a:r>
              <a:rPr lang="en-US" dirty="0"/>
              <a:t>Byte code in java</a:t>
            </a:r>
            <a:endParaRPr lang="en-IN" dirty="0"/>
          </a:p>
        </p:txBody>
      </p:sp>
      <p:sp>
        <p:nvSpPr>
          <p:cNvPr id="4" name="TextBox 3">
            <a:extLst>
              <a:ext uri="{FF2B5EF4-FFF2-40B4-BE49-F238E27FC236}">
                <a16:creationId xmlns:a16="http://schemas.microsoft.com/office/drawing/2014/main" id="{81408AD1-FF18-DC7D-1407-1E9F47D7ABBE}"/>
              </a:ext>
            </a:extLst>
          </p:cNvPr>
          <p:cNvSpPr txBox="1"/>
          <p:nvPr/>
        </p:nvSpPr>
        <p:spPr>
          <a:xfrm>
            <a:off x="9498169" y="4926169"/>
            <a:ext cx="1293111" cy="369332"/>
          </a:xfrm>
          <a:prstGeom prst="rect">
            <a:avLst/>
          </a:prstGeom>
          <a:noFill/>
        </p:spPr>
        <p:txBody>
          <a:bodyPr wrap="none" rtlCol="0">
            <a:spAutoFit/>
          </a:bodyPr>
          <a:lstStyle/>
          <a:p>
            <a:r>
              <a:rPr lang="en-US" dirty="0"/>
              <a:t>JVM in java </a:t>
            </a:r>
            <a:endParaRPr lang="en-IN" dirty="0"/>
          </a:p>
        </p:txBody>
      </p:sp>
    </p:spTree>
    <p:extLst>
      <p:ext uri="{BB962C8B-B14F-4D97-AF65-F5344CB8AC3E}">
        <p14:creationId xmlns:p14="http://schemas.microsoft.com/office/powerpoint/2010/main" val="97436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7C2E8-7133-E978-1B37-47A1FD64468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Scale Up</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B7E3FC-E623-0335-D8E5-BF5DD2D91FCC}"/>
              </a:ext>
            </a:extLst>
          </p:cNvPr>
          <p:cNvSpPr>
            <a:spLocks noGrp="1"/>
          </p:cNvSpPr>
          <p:nvPr>
            <p:ph idx="1"/>
          </p:nvPr>
        </p:nvSpPr>
        <p:spPr>
          <a:xfrm>
            <a:off x="4447308" y="591344"/>
            <a:ext cx="6906491" cy="5585619"/>
          </a:xfrm>
        </p:spPr>
        <p:txBody>
          <a:bodyPr anchor="ctr">
            <a:normAutofit/>
          </a:bodyPr>
          <a:lstStyle/>
          <a:p>
            <a:pPr marL="0" indent="0">
              <a:buNone/>
            </a:pPr>
            <a:r>
              <a:rPr lang="en-US" dirty="0"/>
              <a:t>Further Read </a:t>
            </a:r>
            <a:endParaRPr lang="en-IN" dirty="0">
              <a:hlinkClick r:id="rId2"/>
            </a:endParaRPr>
          </a:p>
          <a:p>
            <a:pPr marL="0" indent="0">
              <a:buNone/>
            </a:pPr>
            <a:r>
              <a:rPr lang="en-IN" dirty="0">
                <a:hlinkClick r:id="rId2"/>
              </a:rPr>
              <a:t>https://learn.microsoft.com/en-us/dotnet/framework/get-started/</a:t>
            </a:r>
            <a:endParaRPr lang="en-IN" dirty="0"/>
          </a:p>
          <a:p>
            <a:endParaRPr lang="en-IN" dirty="0"/>
          </a:p>
          <a:p>
            <a:pPr marL="0" indent="0">
              <a:buNone/>
            </a:pPr>
            <a:r>
              <a:rPr lang="en-IN" dirty="0"/>
              <a:t>Must go through </a:t>
            </a:r>
          </a:p>
          <a:p>
            <a:pPr marL="0" indent="0">
              <a:buNone/>
            </a:pPr>
            <a:r>
              <a:rPr lang="en-IN" dirty="0">
                <a:hlinkClick r:id="rId3"/>
              </a:rPr>
              <a:t>https://interviewprep.org/net-framework-interview-questions/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21357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ABE13-5C42-433A-8C44-E751FD299226}"/>
              </a:ext>
            </a:extLst>
          </p:cNvPr>
          <p:cNvSpPr>
            <a:spLocks noGrp="1"/>
          </p:cNvSpPr>
          <p:nvPr>
            <p:ph type="title"/>
          </p:nvPr>
        </p:nvSpPr>
        <p:spPr>
          <a:xfrm>
            <a:off x="5297762" y="329184"/>
            <a:ext cx="6251110" cy="872640"/>
          </a:xfrm>
        </p:spPr>
        <p:txBody>
          <a:bodyPr anchor="b">
            <a:normAutofit/>
          </a:bodyPr>
          <a:lstStyle/>
          <a:p>
            <a:r>
              <a:rPr lang="en-US" sz="5400" dirty="0"/>
              <a:t>.NET Core </a:t>
            </a:r>
            <a:endParaRPr lang="en-IN" sz="5400" dirty="0"/>
          </a:p>
        </p:txBody>
      </p:sp>
      <p:pic>
        <p:nvPicPr>
          <p:cNvPr id="5" name="Picture 4" descr="Sphere of mesh and nodes">
            <a:extLst>
              <a:ext uri="{FF2B5EF4-FFF2-40B4-BE49-F238E27FC236}">
                <a16:creationId xmlns:a16="http://schemas.microsoft.com/office/drawing/2014/main" id="{1D468E27-23FC-792E-F13B-E09966380883}"/>
              </a:ext>
            </a:extLst>
          </p:cNvPr>
          <p:cNvPicPr>
            <a:picLocks noChangeAspect="1"/>
          </p:cNvPicPr>
          <p:nvPr/>
        </p:nvPicPr>
        <p:blipFill>
          <a:blip r:embed="rId2"/>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C545FA-6BD9-C291-0179-BD43C3D824B6}"/>
              </a:ext>
            </a:extLst>
          </p:cNvPr>
          <p:cNvSpPr>
            <a:spLocks noGrp="1"/>
          </p:cNvSpPr>
          <p:nvPr>
            <p:ph idx="1"/>
          </p:nvPr>
        </p:nvSpPr>
        <p:spPr>
          <a:xfrm>
            <a:off x="5297762" y="2706624"/>
            <a:ext cx="6251110" cy="3483864"/>
          </a:xfrm>
        </p:spPr>
        <p:txBody>
          <a:bodyPr>
            <a:normAutofit/>
          </a:bodyPr>
          <a:lstStyle/>
          <a:p>
            <a:r>
              <a:rPr lang="en-US" sz="1500" b="0" i="0" dirty="0">
                <a:effectLst/>
                <a:highlight>
                  <a:srgbClr val="FFFFFF"/>
                </a:highlight>
                <a:latin typeface="Verdana" panose="020B0604030504040204" pitchFamily="34" charset="0"/>
              </a:rPr>
              <a:t>.NET Core is a new version of .NET Framework, which is a free, open-source, general-purpose development platform maintained by Microsoft. It is a cross-platform framework that runs on Windows, macOS, and Linux operating systems.</a:t>
            </a:r>
          </a:p>
          <a:p>
            <a:r>
              <a:rPr lang="en-US" sz="1500" b="0" i="0" dirty="0">
                <a:effectLst/>
                <a:highlight>
                  <a:srgbClr val="FFFFFF"/>
                </a:highlight>
                <a:latin typeface="Verdana" panose="020B0604030504040204" pitchFamily="34" charset="0"/>
              </a:rPr>
              <a:t>.NET Core can be used to build different types of applications such as mobile, desktop, web, cloud, IoT, machine learning, microservices, game, etc.</a:t>
            </a:r>
            <a:endParaRPr lang="en-US" sz="1500" dirty="0">
              <a:highlight>
                <a:srgbClr val="FFFFFF"/>
              </a:highlight>
              <a:latin typeface="Verdana" panose="020B0604030504040204" pitchFamily="34" charset="0"/>
            </a:endParaRPr>
          </a:p>
          <a:p>
            <a:r>
              <a:rPr lang="en-US" sz="1500" b="0" i="0" dirty="0">
                <a:effectLst/>
                <a:highlight>
                  <a:srgbClr val="FFFFFF"/>
                </a:highlight>
                <a:latin typeface="Verdana" panose="020B0604030504040204" pitchFamily="34" charset="0"/>
              </a:rPr>
              <a:t>.NET Core is written from scratch to make it modular, lightweight, fast, and cross-platform Framework. It includes the core features that are required to run a basic .NET Core app. Other features are provided as NuGet packages, which you can add it in your application as needed. In this way, the .NET Core application speed up the performance, reduce the memory footprint and becomes easy to maintain.</a:t>
            </a:r>
            <a:endParaRPr lang="en-IN" sz="1500" dirty="0"/>
          </a:p>
        </p:txBody>
      </p:sp>
    </p:spTree>
    <p:extLst>
      <p:ext uri="{BB962C8B-B14F-4D97-AF65-F5344CB8AC3E}">
        <p14:creationId xmlns:p14="http://schemas.microsoft.com/office/powerpoint/2010/main" val="326922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8A7A8-D4AC-908C-19BD-B2271AB079C9}"/>
              </a:ext>
            </a:extLst>
          </p:cNvPr>
          <p:cNvSpPr>
            <a:spLocks noGrp="1"/>
          </p:cNvSpPr>
          <p:nvPr>
            <p:ph type="title"/>
          </p:nvPr>
        </p:nvSpPr>
        <p:spPr>
          <a:xfrm>
            <a:off x="5297762" y="329184"/>
            <a:ext cx="6251110" cy="1783080"/>
          </a:xfrm>
        </p:spPr>
        <p:txBody>
          <a:bodyPr anchor="b">
            <a:normAutofit/>
          </a:bodyPr>
          <a:lstStyle/>
          <a:p>
            <a:r>
              <a:rPr lang="en-IN" sz="5400" b="0" i="0">
                <a:effectLst/>
                <a:highlight>
                  <a:srgbClr val="FFFFFF"/>
                </a:highlight>
                <a:latin typeface="Segoe UI" panose="020B0502040204020203" pitchFamily="34" charset="0"/>
              </a:rPr>
              <a:t>Why .NET Core?</a:t>
            </a:r>
            <a:br>
              <a:rPr lang="en-IN" sz="5400" b="0" i="0">
                <a:effectLst/>
                <a:highlight>
                  <a:srgbClr val="FFFFFF"/>
                </a:highlight>
                <a:latin typeface="Segoe UI" panose="020B0502040204020203" pitchFamily="34" charset="0"/>
              </a:rPr>
            </a:br>
            <a:endParaRPr lang="en-IN" sz="5400"/>
          </a:p>
        </p:txBody>
      </p:sp>
      <p:pic>
        <p:nvPicPr>
          <p:cNvPr id="5" name="Picture 4" descr="3D box skeletons">
            <a:extLst>
              <a:ext uri="{FF2B5EF4-FFF2-40B4-BE49-F238E27FC236}">
                <a16:creationId xmlns:a16="http://schemas.microsoft.com/office/drawing/2014/main" id="{67594ADB-6F7F-2955-75C9-4DFEB5AA5CF3}"/>
              </a:ext>
            </a:extLst>
          </p:cNvPr>
          <p:cNvPicPr>
            <a:picLocks noChangeAspect="1"/>
          </p:cNvPicPr>
          <p:nvPr/>
        </p:nvPicPr>
        <p:blipFill>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6E4519-8B30-E660-566C-A86695C79BAD}"/>
              </a:ext>
            </a:extLst>
          </p:cNvPr>
          <p:cNvSpPr>
            <a:spLocks noGrp="1"/>
          </p:cNvSpPr>
          <p:nvPr>
            <p:ph idx="1"/>
          </p:nvPr>
        </p:nvSpPr>
        <p:spPr>
          <a:xfrm>
            <a:off x="5297762" y="2706624"/>
            <a:ext cx="6251110" cy="3483864"/>
          </a:xfrm>
        </p:spPr>
        <p:txBody>
          <a:bodyPr>
            <a:normAutofit/>
          </a:bodyPr>
          <a:lstStyle/>
          <a:p>
            <a:r>
              <a:rPr lang="en-US" sz="2000" b="0" i="0" dirty="0">
                <a:effectLst/>
                <a:highlight>
                  <a:srgbClr val="FFFFFF"/>
                </a:highlight>
                <a:latin typeface="Verdana" panose="020B0604030504040204" pitchFamily="34" charset="0"/>
              </a:rPr>
              <a:t>There are some limitations with the .NET Framework. For example, it only runs on the Windows platform.</a:t>
            </a:r>
          </a:p>
          <a:p>
            <a:r>
              <a:rPr lang="en-US" sz="2000" b="0" i="0" dirty="0">
                <a:effectLst/>
                <a:highlight>
                  <a:srgbClr val="FFFFFF"/>
                </a:highlight>
                <a:latin typeface="Verdana" panose="020B0604030504040204" pitchFamily="34" charset="0"/>
              </a:rPr>
              <a:t> Also, you need to use different .NET APIs for different Windows devices such as Windows Desktop, Windows Store, Windows Phone, and Web applications. </a:t>
            </a:r>
          </a:p>
          <a:p>
            <a:r>
              <a:rPr lang="en-US" sz="2000" b="0" i="0" dirty="0">
                <a:effectLst/>
                <a:highlight>
                  <a:srgbClr val="FFFFFF"/>
                </a:highlight>
                <a:latin typeface="Verdana" panose="020B0604030504040204" pitchFamily="34" charset="0"/>
              </a:rPr>
              <a:t>In addition to this, the .NET Framework is a machine-wide framework. Any changes made to it affect all applications taking a dependency on it.</a:t>
            </a:r>
            <a:endParaRPr lang="en-IN" sz="2000" dirty="0"/>
          </a:p>
        </p:txBody>
      </p:sp>
    </p:spTree>
    <p:extLst>
      <p:ext uri="{BB962C8B-B14F-4D97-AF65-F5344CB8AC3E}">
        <p14:creationId xmlns:p14="http://schemas.microsoft.com/office/powerpoint/2010/main" val="96584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447308" y="591344"/>
            <a:ext cx="6906491" cy="5585619"/>
          </a:xfrm>
        </p:spPr>
        <p:txBody>
          <a:bodyPr anchor="ctr">
            <a:normAutofit/>
          </a:bodyPr>
          <a:lstStyle/>
          <a:p>
            <a:r>
              <a:rPr lang="en-US" sz="1300" dirty="0">
                <a:highlight>
                  <a:srgbClr val="FFFF00"/>
                </a:highlight>
              </a:rPr>
              <a:t>Open-source Framework</a:t>
            </a:r>
            <a:r>
              <a:rPr lang="en-US" sz="1300" dirty="0"/>
              <a:t>: .NET Core is an open-source framework maintained by Microsoft and available on GitHub under MIT and Apache 2 licenses. It is a .NET Foundation project.</a:t>
            </a:r>
          </a:p>
          <a:p>
            <a:r>
              <a:rPr lang="en-US" sz="1300" dirty="0">
                <a:highlight>
                  <a:srgbClr val="FFFF00"/>
                </a:highlight>
              </a:rPr>
              <a:t>Cross-platform</a:t>
            </a:r>
            <a:r>
              <a:rPr lang="en-US" sz="1300" dirty="0"/>
              <a:t>: .NET Core runs on Windows, macOS, and Linux operating systems. There are different runtime for each operating system that executes the code and generates the same output.</a:t>
            </a:r>
          </a:p>
          <a:p>
            <a:endParaRPr lang="en-US" sz="1300" dirty="0"/>
          </a:p>
          <a:p>
            <a:r>
              <a:rPr lang="en-US" sz="1300" dirty="0">
                <a:highlight>
                  <a:srgbClr val="FFFF00"/>
                </a:highlight>
              </a:rPr>
              <a:t>Consistent across Architectures</a:t>
            </a:r>
            <a:r>
              <a:rPr lang="en-US" sz="1300" dirty="0"/>
              <a:t>: Execute the code with the same behavior in different instruction set architectures, including x64, x86, and ARM.</a:t>
            </a:r>
          </a:p>
          <a:p>
            <a:endParaRPr lang="en-US" sz="1300" dirty="0"/>
          </a:p>
          <a:p>
            <a:r>
              <a:rPr lang="en-US" sz="1300" dirty="0">
                <a:highlight>
                  <a:srgbClr val="FFFF00"/>
                </a:highlight>
              </a:rPr>
              <a:t>Wide-range of Applications</a:t>
            </a:r>
            <a:r>
              <a:rPr lang="en-US" sz="1300" dirty="0"/>
              <a:t>: Various types of applications can be developed and run on .NET Core platform such as mobile, desktop, web, cloud, IoT, machine learning, microservices, game, etc.</a:t>
            </a:r>
          </a:p>
          <a:p>
            <a:endParaRPr lang="en-US" sz="1300" dirty="0"/>
          </a:p>
          <a:p>
            <a:r>
              <a:rPr lang="en-US" sz="1300" dirty="0">
                <a:highlight>
                  <a:srgbClr val="FFFF00"/>
                </a:highlight>
              </a:rPr>
              <a:t>Supports Multiple Languages</a:t>
            </a:r>
            <a:r>
              <a:rPr lang="en-US" sz="1300" dirty="0"/>
              <a:t>: You can use C#, F#, and Visual Basic programming languages to develop .NET Core applications. You can use your favorite IDE, including Visual Studio 2017/2019, Visual Studio Code, Sublime Text, Vim, etc.</a:t>
            </a:r>
          </a:p>
          <a:p>
            <a:endParaRPr lang="en-US" sz="1300" dirty="0"/>
          </a:p>
          <a:p>
            <a:r>
              <a:rPr lang="en-US" sz="1300" dirty="0">
                <a:highlight>
                  <a:srgbClr val="FFFF00"/>
                </a:highlight>
              </a:rPr>
              <a:t>Modular Architecture</a:t>
            </a:r>
            <a:r>
              <a:rPr lang="en-US" sz="1300" dirty="0"/>
              <a:t>: .NET Core supports modular architecture approach using NuGet packages. There are different NuGet packages for various features that can be added to the .NET Core project as needed. Even the .NET Core library is provided as a NuGet package. The NuGet package for the default .NET Core application model is </a:t>
            </a:r>
            <a:r>
              <a:rPr lang="en-US" sz="1300" dirty="0" err="1"/>
              <a:t>Microsoft.NETCore.App</a:t>
            </a:r>
            <a:r>
              <a:rPr lang="en-US" sz="1300" dirty="0"/>
              <a:t>.</a:t>
            </a:r>
          </a:p>
          <a:p>
            <a:endParaRPr lang="en-US" sz="1300" dirty="0"/>
          </a:p>
          <a:p>
            <a:endParaRPr lang="en-IN" sz="1300" dirty="0"/>
          </a:p>
        </p:txBody>
      </p:sp>
    </p:spTree>
    <p:extLst>
      <p:ext uri="{BB962C8B-B14F-4D97-AF65-F5344CB8AC3E}">
        <p14:creationId xmlns:p14="http://schemas.microsoft.com/office/powerpoint/2010/main" val="425538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A7D55-3753-3265-1ED8-4B7D116AFDBB}"/>
              </a:ext>
            </a:extLst>
          </p:cNvPr>
          <p:cNvSpPr>
            <a:spLocks noGrp="1"/>
          </p:cNvSpPr>
          <p:nvPr>
            <p:ph type="title"/>
          </p:nvPr>
        </p:nvSpPr>
        <p:spPr>
          <a:xfrm>
            <a:off x="65314" y="1153572"/>
            <a:ext cx="3821920" cy="4461163"/>
          </a:xfrm>
        </p:spPr>
        <p:txBody>
          <a:bodyPr>
            <a:normAutofit/>
          </a:bodyPr>
          <a:lstStyle/>
          <a:p>
            <a:r>
              <a:rPr lang="en-IN" dirty="0">
                <a:solidFill>
                  <a:srgbClr val="FFFFFF"/>
                </a:solidFill>
              </a:rPr>
              <a:t>.NET Core Characteristics</a:t>
            </a:r>
            <a:br>
              <a:rPr lang="en-IN" dirty="0">
                <a:solidFill>
                  <a:srgbClr val="FFFFFF"/>
                </a:solidFill>
              </a:rPr>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Content Placeholder 2">
            <a:extLst>
              <a:ext uri="{FF2B5EF4-FFF2-40B4-BE49-F238E27FC236}">
                <a16:creationId xmlns:a16="http://schemas.microsoft.com/office/drawing/2014/main" id="{FC1EE87A-FF2E-5906-E93E-A8EEF1299C90}"/>
              </a:ext>
            </a:extLst>
          </p:cNvPr>
          <p:cNvSpPr>
            <a:spLocks noGrp="1"/>
          </p:cNvSpPr>
          <p:nvPr>
            <p:ph idx="1"/>
          </p:nvPr>
        </p:nvSpPr>
        <p:spPr>
          <a:xfrm>
            <a:off x="4078514" y="591344"/>
            <a:ext cx="7968343" cy="5585619"/>
          </a:xfrm>
        </p:spPr>
        <p:txBody>
          <a:bodyPr anchor="ctr">
            <a:normAutofit/>
          </a:bodyPr>
          <a:lstStyle/>
          <a:p>
            <a:pPr algn="just"/>
            <a:r>
              <a:rPr lang="en-US" sz="1800" b="1" i="0" dirty="0">
                <a:solidFill>
                  <a:srgbClr val="181717"/>
                </a:solidFill>
                <a:effectLst/>
                <a:highlight>
                  <a:srgbClr val="FFFF00"/>
                </a:highlight>
                <a:latin typeface="Verdana" panose="020B0604030504040204" pitchFamily="34" charset="0"/>
              </a:rPr>
              <a:t>CLI Tools:</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includes </a:t>
            </a:r>
            <a:r>
              <a:rPr lang="en-US" sz="1800" b="0" i="0" u="sng" dirty="0">
                <a:solidFill>
                  <a:srgbClr val="007BFF"/>
                </a:solidFill>
                <a:effectLst/>
                <a:highlight>
                  <a:srgbClr val="FFFFFF"/>
                </a:highlight>
                <a:latin typeface="Verdana" panose="020B0604030504040204" pitchFamily="34" charset="0"/>
                <a:hlinkClick r:id="rId2"/>
              </a:rPr>
              <a:t>CLI tools</a:t>
            </a:r>
            <a:r>
              <a:rPr lang="en-US" sz="1800" b="0" i="0" dirty="0">
                <a:solidFill>
                  <a:srgbClr val="181717"/>
                </a:solidFill>
                <a:effectLst/>
                <a:highlight>
                  <a:srgbClr val="FFFFFF"/>
                </a:highlight>
                <a:latin typeface="Verdana" panose="020B0604030504040204" pitchFamily="34" charset="0"/>
              </a:rPr>
              <a:t> (Command-line interface) for development and continuous-integration.</a:t>
            </a:r>
          </a:p>
          <a:p>
            <a:pPr algn="just"/>
            <a:r>
              <a:rPr lang="en-US" sz="1800" b="1" i="0" dirty="0">
                <a:solidFill>
                  <a:srgbClr val="181717"/>
                </a:solidFill>
                <a:effectLst/>
                <a:highlight>
                  <a:srgbClr val="FFFF00"/>
                </a:highlight>
                <a:latin typeface="Verdana" panose="020B0604030504040204" pitchFamily="34" charset="0"/>
              </a:rPr>
              <a:t>Flexible Deployment:</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application can be deployed user-wide or system-wide or with </a:t>
            </a:r>
            <a:r>
              <a:rPr lang="en-US" sz="1800" b="0" i="0" u="sng" dirty="0">
                <a:solidFill>
                  <a:srgbClr val="007BFF"/>
                </a:solidFill>
                <a:effectLst/>
                <a:highlight>
                  <a:srgbClr val="FFFFFF"/>
                </a:highlight>
                <a:latin typeface="Verdana" panose="020B0604030504040204" pitchFamily="34" charset="0"/>
                <a:hlinkClick r:id="rId3"/>
              </a:rPr>
              <a:t>Docker Containers</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Compatibility:</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Compatible with .NET Framework and Mono APIs by using </a:t>
            </a:r>
            <a:r>
              <a:rPr lang="en-US" sz="1800" b="0" i="0" u="sng" dirty="0">
                <a:solidFill>
                  <a:srgbClr val="007BFF"/>
                </a:solidFill>
                <a:effectLst/>
                <a:highlight>
                  <a:srgbClr val="FFFFFF"/>
                </a:highlight>
                <a:latin typeface="Verdana" panose="020B0604030504040204" pitchFamily="34" charset="0"/>
                <a:hlinkClick r:id="rId4"/>
              </a:rPr>
              <a:t>.NET Standard specification</a:t>
            </a:r>
            <a:r>
              <a:rPr lang="en-US" sz="1800" b="0" i="0" dirty="0">
                <a:solidFill>
                  <a:srgbClr val="181717"/>
                </a:solidFill>
                <a:effectLst/>
                <a:highlight>
                  <a:srgbClr val="FFFFFF"/>
                </a:highlight>
                <a:latin typeface="Verdana" panose="020B0604030504040204" pitchFamily="34" charset="0"/>
              </a:rPr>
              <a:t>.</a:t>
            </a:r>
          </a:p>
          <a:p>
            <a:pPr algn="just"/>
            <a:r>
              <a:rPr lang="en-US" sz="1800" b="1" i="0" dirty="0">
                <a:solidFill>
                  <a:srgbClr val="181717"/>
                </a:solidFill>
                <a:effectLst/>
                <a:highlight>
                  <a:srgbClr val="FFFF00"/>
                </a:highlight>
                <a:latin typeface="Verdana" panose="020B0604030504040204" pitchFamily="34" charset="0"/>
              </a:rPr>
              <a:t>High Performance:</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.NET Core was optimized for performance, with features like Just-In-Time (JIT) compilation, which translated code into machine instructions at runtime for better execution speed.</a:t>
            </a:r>
          </a:p>
          <a:p>
            <a:pPr algn="just"/>
            <a:r>
              <a:rPr lang="en-US" sz="1800" b="1" i="0" dirty="0">
                <a:solidFill>
                  <a:srgbClr val="181717"/>
                </a:solidFill>
                <a:effectLst/>
                <a:highlight>
                  <a:srgbClr val="FFFF00"/>
                </a:highlight>
                <a:latin typeface="Verdana" panose="020B0604030504040204" pitchFamily="34" charset="0"/>
              </a:rPr>
              <a:t>Unified Platform:</a:t>
            </a:r>
            <a:r>
              <a:rPr lang="en-US" sz="1800" b="0" i="0" dirty="0">
                <a:solidFill>
                  <a:srgbClr val="181717"/>
                </a:solidFill>
                <a:effectLst/>
                <a:highlight>
                  <a:srgbClr val="FFFF00"/>
                </a:highlight>
                <a:latin typeface="Verdana" panose="020B0604030504040204" pitchFamily="34" charset="0"/>
              </a:rPr>
              <a:t> </a:t>
            </a:r>
            <a:r>
              <a:rPr lang="en-US" sz="1800" b="0" i="0" dirty="0">
                <a:solidFill>
                  <a:srgbClr val="181717"/>
                </a:solidFill>
                <a:effectLst/>
                <a:highlight>
                  <a:srgbClr val="FFFFFF"/>
                </a:highlight>
                <a:latin typeface="Verdana" panose="020B0604030504040204" pitchFamily="34" charset="0"/>
              </a:rPr>
              <a:t>After .NET Core 3.1, Microsoft unified the .NET platforms, bringing together .NET Core, .NET Framework, and Xamarin into a single platform called ".NET" starting from .NET 5. This unified platform aimed to provide consistent APIs and runtime behavior across different application types.</a:t>
            </a:r>
          </a:p>
          <a:p>
            <a:pPr marL="0" indent="0">
              <a:buNone/>
            </a:pPr>
            <a:endParaRPr lang="en-IN" sz="1300" dirty="0"/>
          </a:p>
        </p:txBody>
      </p:sp>
    </p:spTree>
    <p:extLst>
      <p:ext uri="{BB962C8B-B14F-4D97-AF65-F5344CB8AC3E}">
        <p14:creationId xmlns:p14="http://schemas.microsoft.com/office/powerpoint/2010/main" val="179242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DCB52-4CD4-1DFB-1DE6-ECE11E3EF1E7}"/>
              </a:ext>
            </a:extLst>
          </p:cNvPr>
          <p:cNvSpPr>
            <a:spLocks noGrp="1"/>
          </p:cNvSpPr>
          <p:nvPr>
            <p:ph type="title"/>
          </p:nvPr>
        </p:nvSpPr>
        <p:spPr>
          <a:xfrm>
            <a:off x="5297762" y="329184"/>
            <a:ext cx="6251110" cy="1783080"/>
          </a:xfrm>
        </p:spPr>
        <p:txBody>
          <a:bodyPr anchor="b">
            <a:normAutofit/>
          </a:bodyPr>
          <a:lstStyle/>
          <a:p>
            <a:r>
              <a:rPr lang="en-US" sz="5400" dirty="0"/>
              <a:t>First </a:t>
            </a:r>
            <a:r>
              <a:rPr lang="en-US" sz="5400" dirty="0" err="1"/>
              <a:t>.Net</a:t>
            </a:r>
            <a:r>
              <a:rPr lang="en-US" sz="5400" dirty="0"/>
              <a:t> Core Program</a:t>
            </a:r>
            <a:endParaRPr lang="en-IN" sz="5400" dirty="0"/>
          </a:p>
        </p:txBody>
      </p:sp>
      <p:pic>
        <p:nvPicPr>
          <p:cNvPr id="5" name="Picture 4" descr="Electronic circuit board">
            <a:extLst>
              <a:ext uri="{FF2B5EF4-FFF2-40B4-BE49-F238E27FC236}">
                <a16:creationId xmlns:a16="http://schemas.microsoft.com/office/drawing/2014/main" id="{2397174D-F7D2-8A13-9F4F-89CB9698921A}"/>
              </a:ext>
            </a:extLst>
          </p:cNvPr>
          <p:cNvPicPr>
            <a:picLocks noChangeAspect="1"/>
          </p:cNvPicPr>
          <p:nvPr/>
        </p:nvPicPr>
        <p:blipFill>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2E14E8-C0CC-0B41-9EDF-796B406EF1E3}"/>
              </a:ext>
            </a:extLst>
          </p:cNvPr>
          <p:cNvSpPr>
            <a:spLocks noGrp="1"/>
          </p:cNvSpPr>
          <p:nvPr>
            <p:ph idx="1"/>
          </p:nvPr>
        </p:nvSpPr>
        <p:spPr>
          <a:xfrm>
            <a:off x="4735630" y="2602714"/>
            <a:ext cx="6971687" cy="3483864"/>
          </a:xfrm>
        </p:spPr>
        <p:txBody>
          <a:bodyPr>
            <a:normAutofit/>
          </a:bodyPr>
          <a:lstStyle/>
          <a:p>
            <a:r>
              <a:rPr lang="en-US" sz="2000" dirty="0"/>
              <a:t>Tools</a:t>
            </a:r>
          </a:p>
          <a:p>
            <a:pPr lvl="1"/>
            <a:r>
              <a:rPr lang="en-US" sz="2000" dirty="0" err="1"/>
              <a:t>.Net</a:t>
            </a:r>
            <a:r>
              <a:rPr lang="en-US" sz="2000" dirty="0"/>
              <a:t> Core - </a:t>
            </a:r>
            <a:r>
              <a:rPr lang="en-US" sz="2000" dirty="0">
                <a:hlinkClick r:id="rId3"/>
              </a:rPr>
              <a:t>https://dotnet.microsoft.com/en-us/download</a:t>
            </a:r>
            <a:endParaRPr lang="en-US" sz="2000" dirty="0"/>
          </a:p>
          <a:p>
            <a:pPr lvl="1"/>
            <a:endParaRPr lang="en-US" sz="2000" dirty="0"/>
          </a:p>
          <a:p>
            <a:pPr marL="457200" lvl="1" indent="0">
              <a:buNone/>
            </a:pPr>
            <a:r>
              <a:rPr lang="en-US" sz="2000" dirty="0"/>
              <a:t>. Net Core CLI – Command Line Interface – Included with above download</a:t>
            </a:r>
          </a:p>
          <a:p>
            <a:pPr marL="457200" lvl="1" indent="0">
              <a:buNone/>
            </a:pPr>
            <a:endParaRPr lang="en-US" sz="2000" dirty="0"/>
          </a:p>
          <a:p>
            <a:pPr marL="457200" lvl="1" indent="0">
              <a:buNone/>
            </a:pPr>
            <a:endParaRPr lang="en-US" sz="2000" dirty="0"/>
          </a:p>
          <a:p>
            <a:pPr lvl="1"/>
            <a:r>
              <a:rPr lang="en-US" sz="2000" dirty="0"/>
              <a:t>Visual Studio Code - </a:t>
            </a:r>
            <a:r>
              <a:rPr lang="en-US" sz="2000" dirty="0">
                <a:hlinkClick r:id="rId4"/>
              </a:rPr>
              <a:t>https://visualstudio.microsoft.com/downloads/</a:t>
            </a:r>
            <a:endParaRPr lang="en-IN" sz="2000" dirty="0"/>
          </a:p>
        </p:txBody>
      </p:sp>
    </p:spTree>
    <p:extLst>
      <p:ext uri="{BB962C8B-B14F-4D97-AF65-F5344CB8AC3E}">
        <p14:creationId xmlns:p14="http://schemas.microsoft.com/office/powerpoint/2010/main" val="182687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76D84-8EB8-17C3-26F7-45F887422807}"/>
              </a:ext>
            </a:extLst>
          </p:cNvPr>
          <p:cNvSpPr>
            <a:spLocks noGrp="1"/>
          </p:cNvSpPr>
          <p:nvPr>
            <p:ph type="title"/>
          </p:nvPr>
        </p:nvSpPr>
        <p:spPr>
          <a:xfrm>
            <a:off x="5297762" y="329184"/>
            <a:ext cx="6251110" cy="1783080"/>
          </a:xfrm>
        </p:spPr>
        <p:txBody>
          <a:bodyPr anchor="b">
            <a:normAutofit/>
          </a:bodyPr>
          <a:lstStyle/>
          <a:p>
            <a:r>
              <a:rPr lang="en-US" sz="5400"/>
              <a:t>Steps </a:t>
            </a:r>
            <a:endParaRPr lang="en-IN" sz="5400"/>
          </a:p>
        </p:txBody>
      </p:sp>
      <p:pic>
        <p:nvPicPr>
          <p:cNvPr id="5" name="Picture 4" descr="Rolls of blueprints">
            <a:extLst>
              <a:ext uri="{FF2B5EF4-FFF2-40B4-BE49-F238E27FC236}">
                <a16:creationId xmlns:a16="http://schemas.microsoft.com/office/drawing/2014/main" id="{78A3C42F-6771-152D-0E2D-16E9D74E41B1}"/>
              </a:ext>
            </a:extLst>
          </p:cNvPr>
          <p:cNvPicPr>
            <a:picLocks noChangeAspect="1"/>
          </p:cNvPicPr>
          <p:nvPr/>
        </p:nvPicPr>
        <p:blipFill>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EAFC87-FA00-8A42-F337-7AD429CA6D18}"/>
              </a:ext>
            </a:extLst>
          </p:cNvPr>
          <p:cNvSpPr>
            <a:spLocks noGrp="1"/>
          </p:cNvSpPr>
          <p:nvPr>
            <p:ph idx="1"/>
          </p:nvPr>
        </p:nvSpPr>
        <p:spPr>
          <a:xfrm>
            <a:off x="5297762" y="2706624"/>
            <a:ext cx="6251110" cy="3483864"/>
          </a:xfrm>
        </p:spPr>
        <p:txBody>
          <a:bodyPr>
            <a:normAutofit/>
          </a:bodyPr>
          <a:lstStyle/>
          <a:p>
            <a:r>
              <a:rPr lang="en-US" sz="1500"/>
              <a:t>1. Create new folder – Cohort05082024</a:t>
            </a:r>
          </a:p>
          <a:p>
            <a:r>
              <a:rPr lang="en-US" sz="1500"/>
              <a:t>You will create a new folder in this folder everyday – Day1, Day2, Day3 etc</a:t>
            </a:r>
          </a:p>
          <a:p>
            <a:r>
              <a:rPr lang="en-US" sz="1500"/>
              <a:t>Open Visual Studio code and point it to day 1</a:t>
            </a:r>
          </a:p>
          <a:p>
            <a:r>
              <a:rPr lang="en-US" sz="1500"/>
              <a:t>Control + ~  to bring the terminal, make sure terminal shows path to day1</a:t>
            </a:r>
          </a:p>
          <a:p>
            <a:pPr marL="0" indent="0">
              <a:buNone/>
            </a:pPr>
            <a:r>
              <a:rPr lang="en-US" sz="1500"/>
              <a:t>First Project</a:t>
            </a:r>
          </a:p>
          <a:p>
            <a:r>
              <a:rPr lang="en-US" sz="1500"/>
              <a:t>dotnet new console –name firstcoreapp</a:t>
            </a:r>
          </a:p>
          <a:p>
            <a:r>
              <a:rPr lang="en-US" sz="1500"/>
              <a:t>Cd firstcoreapp</a:t>
            </a:r>
          </a:p>
          <a:p>
            <a:r>
              <a:rPr lang="en-US" sz="1500"/>
              <a:t>dotnet build</a:t>
            </a:r>
          </a:p>
          <a:p>
            <a:r>
              <a:rPr lang="en-US" sz="1500"/>
              <a:t>dotnet run</a:t>
            </a:r>
          </a:p>
        </p:txBody>
      </p:sp>
    </p:spTree>
    <p:extLst>
      <p:ext uri="{BB962C8B-B14F-4D97-AF65-F5344CB8AC3E}">
        <p14:creationId xmlns:p14="http://schemas.microsoft.com/office/powerpoint/2010/main" val="271049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      Agenda</a:t>
            </a:r>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ontent Placeholder 2">
            <a:extLst>
              <a:ext uri="{FF2B5EF4-FFF2-40B4-BE49-F238E27FC236}">
                <a16:creationId xmlns:a16="http://schemas.microsoft.com/office/drawing/2014/main" id="{6D08C932-D6CB-4EDC-D622-6E3A7373802C}"/>
              </a:ext>
            </a:extLst>
          </p:cNvPr>
          <p:cNvGraphicFramePr>
            <a:graphicFrameLocks noGrp="1"/>
          </p:cNvGraphicFramePr>
          <p:nvPr>
            <p:ph idx="1"/>
            <p:extLst>
              <p:ext uri="{D42A27DB-BD31-4B8C-83A1-F6EECF244321}">
                <p14:modId xmlns:p14="http://schemas.microsoft.com/office/powerpoint/2010/main" val="299038076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60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CE7E2D7-BD5D-4759-A1B3-01434919D77B}"/>
              </a:ext>
            </a:extLst>
          </p:cNvPr>
          <p:cNvSpPr>
            <a:spLocks noGrp="1"/>
          </p:cNvSpPr>
          <p:nvPr>
            <p:ph type="title"/>
          </p:nvPr>
        </p:nvSpPr>
        <p:spPr>
          <a:xfrm>
            <a:off x="686834" y="1153572"/>
            <a:ext cx="3200400" cy="4461163"/>
          </a:xfrm>
        </p:spPr>
        <p:txBody>
          <a:bodyPr>
            <a:normAutofit/>
          </a:bodyPr>
          <a:lstStyle/>
          <a:p>
            <a:r>
              <a:rPr lang="en-US">
                <a:solidFill>
                  <a:srgbClr val="FFFFFF"/>
                </a:solidFill>
              </a:rPr>
              <a:t>      Introduction - Audience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496037-80DA-4D7B-84C8-A48591C4BE5F}"/>
              </a:ext>
            </a:extLst>
          </p:cNvPr>
          <p:cNvSpPr>
            <a:spLocks noGrp="1"/>
          </p:cNvSpPr>
          <p:nvPr>
            <p:ph idx="1"/>
          </p:nvPr>
        </p:nvSpPr>
        <p:spPr>
          <a:xfrm>
            <a:off x="4447308" y="591344"/>
            <a:ext cx="6906491" cy="5585619"/>
          </a:xfrm>
        </p:spPr>
        <p:txBody>
          <a:bodyPr anchor="ctr">
            <a:normAutofit/>
          </a:bodyPr>
          <a:lstStyle/>
          <a:p>
            <a:r>
              <a:rPr lang="en-IN" sz="2400"/>
              <a:t>Name</a:t>
            </a:r>
          </a:p>
          <a:p>
            <a:endParaRPr lang="en-IN" sz="2400"/>
          </a:p>
          <a:p>
            <a:r>
              <a:rPr lang="en-IN" sz="2400"/>
              <a:t>Describe yourself technically – experience, framework, work, task, projects etc.</a:t>
            </a:r>
          </a:p>
          <a:p>
            <a:endParaRPr lang="en-IN" sz="2400"/>
          </a:p>
          <a:p>
            <a:r>
              <a:rPr lang="en-IN" sz="2400"/>
              <a:t>Technical Background</a:t>
            </a:r>
          </a:p>
          <a:p>
            <a:endParaRPr lang="en-IN" sz="2400"/>
          </a:p>
          <a:p>
            <a:r>
              <a:rPr lang="en-IN" sz="2400"/>
              <a:t>What I already Know</a:t>
            </a:r>
          </a:p>
          <a:p>
            <a:endParaRPr lang="en-IN" sz="2400"/>
          </a:p>
          <a:p>
            <a:r>
              <a:rPr lang="en-IN" sz="2400"/>
              <a:t>What I want to learn</a:t>
            </a:r>
          </a:p>
          <a:p>
            <a:endParaRPr lang="en-IN" sz="2400"/>
          </a:p>
          <a:p>
            <a:r>
              <a:rPr lang="en-IN" sz="2400"/>
              <a:t>Expectations from the training</a:t>
            </a:r>
          </a:p>
          <a:p>
            <a:endParaRPr lang="en-IN" sz="2400"/>
          </a:p>
          <a:p>
            <a:endParaRPr lang="en-IN" sz="2400"/>
          </a:p>
        </p:txBody>
      </p:sp>
    </p:spTree>
    <p:extLst>
      <p:ext uri="{BB962C8B-B14F-4D97-AF65-F5344CB8AC3E}">
        <p14:creationId xmlns:p14="http://schemas.microsoft.com/office/powerpoint/2010/main" val="250447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DCA3F9B-51FD-4166-907E-1BD9C3EABB88}"/>
              </a:ext>
            </a:extLst>
          </p:cNvPr>
          <p:cNvSpPr>
            <a:spLocks noGrp="1"/>
          </p:cNvSpPr>
          <p:nvPr>
            <p:ph type="title"/>
          </p:nvPr>
        </p:nvSpPr>
        <p:spPr>
          <a:xfrm>
            <a:off x="686834" y="1153572"/>
            <a:ext cx="3200400" cy="4461163"/>
          </a:xfrm>
        </p:spPr>
        <p:txBody>
          <a:bodyPr>
            <a:normAutofit/>
          </a:bodyPr>
          <a:lstStyle/>
          <a:p>
            <a:r>
              <a:rPr lang="en-US">
                <a:solidFill>
                  <a:srgbClr val="FFFFFF"/>
                </a:solidFill>
              </a:rPr>
              <a:t>      Day 1</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587CF3-6603-401A-8FAF-7CCEE9095B11}"/>
              </a:ext>
            </a:extLst>
          </p:cNvPr>
          <p:cNvSpPr>
            <a:spLocks noGrp="1"/>
          </p:cNvSpPr>
          <p:nvPr>
            <p:ph idx="1"/>
          </p:nvPr>
        </p:nvSpPr>
        <p:spPr>
          <a:xfrm>
            <a:off x="4447308" y="591344"/>
            <a:ext cx="6906491" cy="5585619"/>
          </a:xfrm>
        </p:spPr>
        <p:txBody>
          <a:bodyPr anchor="ctr">
            <a:normAutofit/>
          </a:bodyPr>
          <a:lstStyle/>
          <a:p>
            <a:r>
              <a:rPr lang="en-IN" dirty="0"/>
              <a:t>Introduction to </a:t>
            </a:r>
            <a:r>
              <a:rPr lang="en-IN" dirty="0" err="1"/>
              <a:t>.Net</a:t>
            </a:r>
            <a:endParaRPr lang="en-IN" dirty="0"/>
          </a:p>
          <a:p>
            <a:r>
              <a:rPr lang="en-IN" dirty="0" err="1"/>
              <a:t>.Net</a:t>
            </a:r>
            <a:r>
              <a:rPr lang="en-IN" dirty="0"/>
              <a:t> Framework vs </a:t>
            </a:r>
            <a:r>
              <a:rPr lang="en-IN" dirty="0" err="1"/>
              <a:t>.Net</a:t>
            </a:r>
            <a:r>
              <a:rPr lang="en-IN" dirty="0"/>
              <a:t> Core</a:t>
            </a:r>
          </a:p>
          <a:p>
            <a:r>
              <a:rPr lang="en-IN" dirty="0"/>
              <a:t>Tools to be used</a:t>
            </a:r>
          </a:p>
          <a:p>
            <a:pPr lvl="1"/>
            <a:r>
              <a:rPr lang="en-IN" dirty="0"/>
              <a:t>Download and Install</a:t>
            </a:r>
          </a:p>
          <a:p>
            <a:pPr lvl="1"/>
            <a:r>
              <a:rPr lang="en-IN" dirty="0"/>
              <a:t>Your First </a:t>
            </a:r>
            <a:r>
              <a:rPr lang="en-IN" dirty="0" err="1"/>
              <a:t>.net</a:t>
            </a:r>
            <a:r>
              <a:rPr lang="en-IN" dirty="0"/>
              <a:t> Core Program / Application</a:t>
            </a:r>
          </a:p>
          <a:p>
            <a:pPr lvl="1"/>
            <a:r>
              <a:rPr lang="en-IN" dirty="0"/>
              <a:t>Introduction to C# and Programming</a:t>
            </a:r>
          </a:p>
          <a:p>
            <a:pPr lvl="1"/>
            <a:r>
              <a:rPr lang="en-IN" dirty="0"/>
              <a:t>Way ahead – week ahead plan</a:t>
            </a:r>
          </a:p>
          <a:p>
            <a:r>
              <a:rPr lang="en-IN" dirty="0"/>
              <a:t>Introduction to GIT </a:t>
            </a:r>
          </a:p>
          <a:p>
            <a:r>
              <a:rPr lang="en-IN" dirty="0"/>
              <a:t>Create a new Git Account</a:t>
            </a:r>
          </a:p>
          <a:p>
            <a:r>
              <a:rPr lang="en-IN" dirty="0"/>
              <a:t>Your First GIT Repository</a:t>
            </a:r>
          </a:p>
          <a:p>
            <a:r>
              <a:rPr lang="en-IN" dirty="0"/>
              <a:t>Reads, Research and make notes</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18196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DB5D9-1C1E-DE0F-AC2C-CD0B1F5A95DD}"/>
              </a:ext>
            </a:extLst>
          </p:cNvPr>
          <p:cNvSpPr>
            <a:spLocks noGrp="1"/>
          </p:cNvSpPr>
          <p:nvPr>
            <p:ph type="title"/>
          </p:nvPr>
        </p:nvSpPr>
        <p:spPr>
          <a:xfrm>
            <a:off x="686834" y="1153572"/>
            <a:ext cx="3200400" cy="4461163"/>
          </a:xfrm>
        </p:spPr>
        <p:txBody>
          <a:bodyPr>
            <a:normAutofit/>
          </a:bodyPr>
          <a:lstStyle/>
          <a:p>
            <a:r>
              <a:rPr lang="en-US">
                <a:solidFill>
                  <a:srgbClr val="FFFFFF"/>
                </a:solidFill>
              </a:rPr>
              <a:t>.Net Framework</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56491C-4D79-29E0-0960-876797C075CA}"/>
              </a:ext>
            </a:extLst>
          </p:cNvPr>
          <p:cNvSpPr>
            <a:spLocks noGrp="1"/>
          </p:cNvSpPr>
          <p:nvPr>
            <p:ph idx="1"/>
          </p:nvPr>
        </p:nvSpPr>
        <p:spPr>
          <a:xfrm>
            <a:off x="4447308" y="591344"/>
            <a:ext cx="6906491" cy="5585619"/>
          </a:xfrm>
        </p:spPr>
        <p:txBody>
          <a:bodyPr anchor="ctr">
            <a:normAutofit/>
          </a:bodyPr>
          <a:lstStyle/>
          <a:p>
            <a:r>
              <a:rPr lang="en-US" sz="2200" b="0" i="0" dirty="0">
                <a:effectLst/>
                <a:highlight>
                  <a:srgbClr val="FFFFFF"/>
                </a:highlight>
                <a:latin typeface="inter-regular"/>
              </a:rPr>
              <a:t>.NET is a framework to develop software applications. It is designed and developed by Microsoft and the first beta version released in 2000.</a:t>
            </a:r>
          </a:p>
          <a:p>
            <a:r>
              <a:rPr lang="en-US" sz="2200" b="0" i="0" dirty="0">
                <a:effectLst/>
                <a:highlight>
                  <a:srgbClr val="FFFFFF"/>
                </a:highlight>
                <a:latin typeface="inter-regular"/>
              </a:rPr>
              <a:t>It is used to develop applications for web, Windows, phone. Moreover, it provides a broad range of functionalities and support.</a:t>
            </a:r>
          </a:p>
          <a:p>
            <a:r>
              <a:rPr lang="en-US" sz="2200" b="0" i="0" dirty="0">
                <a:effectLst/>
                <a:highlight>
                  <a:srgbClr val="FFFFFF"/>
                </a:highlight>
                <a:latin typeface="inter-regular"/>
              </a:rPr>
              <a:t>This framework contains a large number of class libraries known as Base Class Library (</a:t>
            </a:r>
            <a:r>
              <a:rPr lang="en-US" sz="2200" dirty="0">
                <a:highlight>
                  <a:srgbClr val="FFFFFF"/>
                </a:highlight>
                <a:latin typeface="inter-regular"/>
              </a:rPr>
              <a:t>B</a:t>
            </a:r>
            <a:r>
              <a:rPr lang="en-US" sz="2200" b="0" i="0" dirty="0">
                <a:effectLst/>
                <a:highlight>
                  <a:srgbClr val="FFFFFF"/>
                </a:highlight>
                <a:latin typeface="inter-regular"/>
              </a:rPr>
              <a:t>CL). The software programs written in .NET are executed in the execution environment, which is called CLR (Common Language Runtime). These are the core and essential parts of the .NET framework.</a:t>
            </a:r>
          </a:p>
          <a:p>
            <a:r>
              <a:rPr lang="en-US" sz="2200" b="0" i="0" dirty="0">
                <a:effectLst/>
                <a:highlight>
                  <a:srgbClr val="FFFFFF"/>
                </a:highlight>
                <a:latin typeface="inter-regular"/>
              </a:rPr>
              <a:t>This framework provides various services like memory management, networking, security, memory management, and type-safety.</a:t>
            </a:r>
          </a:p>
          <a:p>
            <a:endParaRPr lang="en-IN" sz="2200" dirty="0"/>
          </a:p>
        </p:txBody>
      </p:sp>
    </p:spTree>
    <p:extLst>
      <p:ext uri="{BB962C8B-B14F-4D97-AF65-F5344CB8AC3E}">
        <p14:creationId xmlns:p14="http://schemas.microsoft.com/office/powerpoint/2010/main" val="239382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3C127-BB70-CB7B-3DA9-84BDC26E011F}"/>
              </a:ext>
            </a:extLst>
          </p:cNvPr>
          <p:cNvSpPr>
            <a:spLocks noGrp="1"/>
          </p:cNvSpPr>
          <p:nvPr>
            <p:ph type="title"/>
          </p:nvPr>
        </p:nvSpPr>
        <p:spPr>
          <a:xfrm>
            <a:off x="686834" y="1153572"/>
            <a:ext cx="3200400" cy="4461163"/>
          </a:xfrm>
        </p:spPr>
        <p:txBody>
          <a:bodyPr>
            <a:normAutofit/>
          </a:bodyPr>
          <a:lstStyle/>
          <a:p>
            <a:r>
              <a:rPr lang="en-US" dirty="0" err="1">
                <a:solidFill>
                  <a:srgbClr val="FFFFFF"/>
                </a:solidFill>
              </a:rPr>
              <a:t>.Net</a:t>
            </a:r>
            <a:r>
              <a:rPr lang="en-US" dirty="0">
                <a:solidFill>
                  <a:srgbClr val="FFFFFF"/>
                </a:solidFill>
              </a:rPr>
              <a:t> Framework</a:t>
            </a:r>
            <a:br>
              <a:rPr lang="en-US" dirty="0">
                <a:solidFill>
                  <a:srgbClr val="FFFFFF"/>
                </a:solidFill>
              </a:rPr>
            </a:br>
            <a:r>
              <a:rPr lang="en-US" dirty="0">
                <a:solidFill>
                  <a:srgbClr val="FFFFFF"/>
                </a:solidFill>
              </a:rPr>
              <a:t>Components</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A35154-DDA7-058C-08BE-E4006B53C45C}"/>
              </a:ext>
            </a:extLst>
          </p:cNvPr>
          <p:cNvSpPr>
            <a:spLocks noGrp="1"/>
          </p:cNvSpPr>
          <p:nvPr>
            <p:ph idx="1"/>
          </p:nvPr>
        </p:nvSpPr>
        <p:spPr>
          <a:xfrm>
            <a:off x="4447308" y="591344"/>
            <a:ext cx="6906491" cy="5585619"/>
          </a:xfrm>
        </p:spPr>
        <p:txBody>
          <a:bodyPr anchor="ctr">
            <a:normAutofit/>
          </a:bodyPr>
          <a:lstStyle/>
          <a:p>
            <a:r>
              <a:rPr lang="en-IN" sz="1500" b="0" i="0" dirty="0">
                <a:effectLst/>
                <a:highlight>
                  <a:srgbClr val="FFFFFF"/>
                </a:highlight>
                <a:latin typeface="inter-regular"/>
              </a:rPr>
              <a:t>The </a:t>
            </a:r>
            <a:r>
              <a:rPr lang="en-IN" sz="1500" b="0" i="0" dirty="0" err="1">
                <a:effectLst/>
                <a:highlight>
                  <a:srgbClr val="FFFFFF"/>
                </a:highlight>
                <a:latin typeface="inter-regular"/>
              </a:rPr>
              <a:t>.Net</a:t>
            </a:r>
            <a:r>
              <a:rPr lang="en-IN" sz="1500" b="0" i="0" dirty="0">
                <a:effectLst/>
                <a:highlight>
                  <a:srgbClr val="FFFFFF"/>
                </a:highlight>
                <a:latin typeface="inter-regular"/>
              </a:rPr>
              <a:t> Framework supports more than 60 programming languages such as C#, F#, VB.NET, J#, VC++, JScript.NET, APL, COBOL, Perl, Oberon, ML, Pascal, Eiffel, Smalltalk, Python, Cobra, ADA, etc.</a:t>
            </a:r>
          </a:p>
          <a:p>
            <a:r>
              <a:rPr lang="en-IN" sz="1500" b="0" i="0" dirty="0">
                <a:effectLst/>
                <a:highlight>
                  <a:srgbClr val="FFFFFF"/>
                </a:highlight>
                <a:latin typeface="inter-regular"/>
              </a:rPr>
              <a:t>The .NET Framework is composed of four main components:</a:t>
            </a:r>
          </a:p>
          <a:p>
            <a:pPr lvl="1">
              <a:buFont typeface="+mj-lt"/>
              <a:buAutoNum type="arabicPeriod"/>
            </a:pPr>
            <a:r>
              <a:rPr lang="en-IN" sz="1500" b="0" i="0" dirty="0">
                <a:effectLst/>
                <a:highlight>
                  <a:srgbClr val="FFFFFF"/>
                </a:highlight>
                <a:latin typeface="inter-regular"/>
              </a:rPr>
              <a:t>Common Language Runtime (CLR)</a:t>
            </a:r>
          </a:p>
          <a:p>
            <a:pPr lvl="1">
              <a:buFont typeface="+mj-lt"/>
              <a:buAutoNum type="arabicPeriod"/>
            </a:pPr>
            <a:r>
              <a:rPr lang="en-IN" sz="1500" b="0" i="0" dirty="0">
                <a:effectLst/>
                <a:highlight>
                  <a:srgbClr val="FFFFFF"/>
                </a:highlight>
                <a:latin typeface="inter-regular"/>
              </a:rPr>
              <a:t>Framework Class Library (FCL),</a:t>
            </a:r>
          </a:p>
          <a:p>
            <a:pPr lvl="1">
              <a:buFont typeface="+mj-lt"/>
              <a:buAutoNum type="arabicPeriod"/>
            </a:pPr>
            <a:r>
              <a:rPr lang="en-IN" sz="1500" b="0" i="0" dirty="0">
                <a:effectLst/>
                <a:highlight>
                  <a:srgbClr val="FFFFFF"/>
                </a:highlight>
                <a:latin typeface="inter-regular"/>
              </a:rPr>
              <a:t>Core Languages (WinForms, ASP.NET, and ADO.NET), and</a:t>
            </a:r>
          </a:p>
          <a:p>
            <a:pPr lvl="1">
              <a:buFont typeface="+mj-lt"/>
              <a:buAutoNum type="arabicPeriod"/>
            </a:pPr>
            <a:r>
              <a:rPr lang="en-IN" sz="1500" b="0" i="0" dirty="0">
                <a:effectLst/>
                <a:highlight>
                  <a:srgbClr val="FFFFFF"/>
                </a:highlight>
                <a:latin typeface="inter-regular"/>
              </a:rPr>
              <a:t>Other Modules (WCF, WPF, WF, Card Space, LINQ, Entity Framework, Parallel LINQ, Task Parallel Library, etc.)</a:t>
            </a:r>
          </a:p>
          <a:p>
            <a:pPr marL="0" indent="0">
              <a:buNone/>
            </a:pPr>
            <a:br>
              <a:rPr lang="en-IN" sz="1500" dirty="0"/>
            </a:br>
            <a:endParaRPr lang="en-IN" sz="1500" dirty="0"/>
          </a:p>
        </p:txBody>
      </p:sp>
    </p:spTree>
    <p:extLst>
      <p:ext uri="{BB962C8B-B14F-4D97-AF65-F5344CB8AC3E}">
        <p14:creationId xmlns:p14="http://schemas.microsoft.com/office/powerpoint/2010/main" val="363958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t Framework">
            <a:extLst>
              <a:ext uri="{FF2B5EF4-FFF2-40B4-BE49-F238E27FC236}">
                <a16:creationId xmlns:a16="http://schemas.microsoft.com/office/drawing/2014/main" id="{90676BD6-A7A4-AB26-7C73-54E3FCDBD8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04575" y="649906"/>
            <a:ext cx="4582850"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35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Rectangle 206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40DF9-4FA9-B196-F765-0056770CC382}"/>
              </a:ext>
            </a:extLst>
          </p:cNvPr>
          <p:cNvSpPr>
            <a:spLocks noGrp="1"/>
          </p:cNvSpPr>
          <p:nvPr>
            <p:ph type="title"/>
          </p:nvPr>
        </p:nvSpPr>
        <p:spPr>
          <a:xfrm>
            <a:off x="1046746" y="586822"/>
            <a:ext cx="3560252" cy="1645920"/>
          </a:xfrm>
        </p:spPr>
        <p:txBody>
          <a:bodyPr>
            <a:normAutofit/>
          </a:bodyPr>
          <a:lstStyle/>
          <a:p>
            <a:r>
              <a:rPr lang="en-IN" sz="3200" b="0" i="0" dirty="0">
                <a:effectLst/>
                <a:highlight>
                  <a:srgbClr val="FFFFFF"/>
                </a:highlight>
                <a:latin typeface="erdana"/>
              </a:rPr>
              <a:t>CLR (Common Language Runtime)</a:t>
            </a:r>
            <a:br>
              <a:rPr lang="en-IN" sz="3200" b="0" i="0" dirty="0">
                <a:effectLst/>
                <a:highlight>
                  <a:srgbClr val="FFFFFF"/>
                </a:highlight>
                <a:latin typeface="erdana"/>
              </a:rPr>
            </a:br>
            <a:endParaRPr lang="en-IN" sz="3200" dirty="0"/>
          </a:p>
        </p:txBody>
      </p:sp>
      <p:sp>
        <p:nvSpPr>
          <p:cNvPr id="2065" name="Rectangle 206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66" name="Rectangle 206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453BE5-AB6C-5644-45A9-DD1F0E521A8E}"/>
              </a:ext>
            </a:extLst>
          </p:cNvPr>
          <p:cNvSpPr>
            <a:spLocks noGrp="1"/>
          </p:cNvSpPr>
          <p:nvPr>
            <p:ph idx="1"/>
          </p:nvPr>
        </p:nvSpPr>
        <p:spPr>
          <a:xfrm>
            <a:off x="5351164" y="586822"/>
            <a:ext cx="6002636" cy="1645920"/>
          </a:xfrm>
        </p:spPr>
        <p:txBody>
          <a:bodyPr anchor="ctr">
            <a:normAutofit/>
          </a:bodyPr>
          <a:lstStyle/>
          <a:p>
            <a:r>
              <a:rPr lang="en-US" sz="1500" b="0" i="0" dirty="0">
                <a:effectLst/>
                <a:highlight>
                  <a:srgbClr val="FFFFFF"/>
                </a:highlight>
                <a:latin typeface="inter-regular"/>
              </a:rPr>
              <a:t>It is a program execution engine that loads and executes the program. It converts the program into native code. It acts as an interface between the framework and operating system.</a:t>
            </a:r>
          </a:p>
          <a:p>
            <a:r>
              <a:rPr lang="en-US" sz="1500" b="0" i="0" dirty="0">
                <a:effectLst/>
                <a:highlight>
                  <a:srgbClr val="FFFFFF"/>
                </a:highlight>
                <a:latin typeface="inter-regular"/>
              </a:rPr>
              <a:t> It does exception handling, memory management, and garbage collection. Moreover, it provides security, type-safety, interoperability, and </a:t>
            </a:r>
            <a:r>
              <a:rPr lang="en-US" sz="1500" b="0" i="0" dirty="0" err="1">
                <a:effectLst/>
                <a:highlight>
                  <a:srgbClr val="FFFFFF"/>
                </a:highlight>
                <a:latin typeface="inter-regular"/>
              </a:rPr>
              <a:t>portablility</a:t>
            </a:r>
            <a:r>
              <a:rPr lang="en-US" sz="1500" b="0" i="0" dirty="0">
                <a:effectLst/>
                <a:highlight>
                  <a:srgbClr val="FFFFFF"/>
                </a:highlight>
                <a:latin typeface="inter-regular"/>
              </a:rPr>
              <a:t>. A list of CLR components are given below:</a:t>
            </a:r>
          </a:p>
          <a:p>
            <a:endParaRPr lang="en-IN" sz="1500" dirty="0"/>
          </a:p>
        </p:txBody>
      </p:sp>
      <p:pic>
        <p:nvPicPr>
          <p:cNvPr id="2050" name="Picture 2" descr="Net Common Language Runtime">
            <a:extLst>
              <a:ext uri="{FF2B5EF4-FFF2-40B4-BE49-F238E27FC236}">
                <a16:creationId xmlns:a16="http://schemas.microsoft.com/office/drawing/2014/main" id="{4DB97FC0-5505-B6B1-0014-69C30B1A29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3463179"/>
            <a:ext cx="11164824" cy="202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8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1FB25-706A-0581-D2FA-8E65CB8CE012}"/>
              </a:ext>
            </a:extLst>
          </p:cNvPr>
          <p:cNvSpPr>
            <a:spLocks noGrp="1"/>
          </p:cNvSpPr>
          <p:nvPr>
            <p:ph type="title"/>
          </p:nvPr>
        </p:nvSpPr>
        <p:spPr>
          <a:xfrm>
            <a:off x="589560" y="856180"/>
            <a:ext cx="4560584" cy="1128068"/>
          </a:xfrm>
        </p:spPr>
        <p:txBody>
          <a:bodyPr anchor="ctr">
            <a:normAutofit/>
          </a:bodyPr>
          <a:lstStyle/>
          <a:p>
            <a:r>
              <a:rPr lang="en-IN" sz="2800" b="0" i="0" dirty="0">
                <a:effectLst/>
                <a:highlight>
                  <a:srgbClr val="FFFFFF"/>
                </a:highlight>
                <a:latin typeface="erdana"/>
              </a:rPr>
              <a:t>FCL (Framework Class Library)</a:t>
            </a:r>
            <a:br>
              <a:rPr lang="en-IN" sz="2800" b="0" i="0" dirty="0">
                <a:effectLst/>
                <a:highlight>
                  <a:srgbClr val="FFFFFF"/>
                </a:highlight>
                <a:latin typeface="erdana"/>
              </a:rPr>
            </a:br>
            <a:endParaRPr lang="en-IN" sz="2800" dirty="0"/>
          </a:p>
        </p:txBody>
      </p:sp>
      <p:grpSp>
        <p:nvGrpSpPr>
          <p:cNvPr id="3088" name="Group 308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2" name="Rectangle 30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8A11C-39FA-830D-4698-5AC3CB05C3E3}"/>
              </a:ext>
            </a:extLst>
          </p:cNvPr>
          <p:cNvSpPr>
            <a:spLocks noGrp="1"/>
          </p:cNvSpPr>
          <p:nvPr>
            <p:ph idx="1"/>
          </p:nvPr>
        </p:nvSpPr>
        <p:spPr>
          <a:xfrm>
            <a:off x="590719" y="2330505"/>
            <a:ext cx="4559425" cy="3979585"/>
          </a:xfrm>
        </p:spPr>
        <p:txBody>
          <a:bodyPr anchor="ctr">
            <a:normAutofit/>
          </a:bodyPr>
          <a:lstStyle/>
          <a:p>
            <a:r>
              <a:rPr lang="en-US" sz="2000" b="0" i="0" dirty="0">
                <a:effectLst/>
                <a:highlight>
                  <a:srgbClr val="FFFFFF"/>
                </a:highlight>
                <a:latin typeface="inter-regular"/>
              </a:rPr>
              <a:t>It is a standard library that is a collection of thousands of classes and used to build an application. The BCL (Base Class Library) is the core of the FCL and provides basic functionalities.</a:t>
            </a:r>
          </a:p>
          <a:p>
            <a:endParaRPr lang="en-IN" sz="2000" dirty="0"/>
          </a:p>
        </p:txBody>
      </p:sp>
      <p:sp>
        <p:nvSpPr>
          <p:cNvPr id="3087" name="Rectangle 30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et Framework Base Class Library">
            <a:extLst>
              <a:ext uri="{FF2B5EF4-FFF2-40B4-BE49-F238E27FC236}">
                <a16:creationId xmlns:a16="http://schemas.microsoft.com/office/drawing/2014/main" id="{6AB5185F-8976-7324-7EA3-CDB42B969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3" r="8988" b="4"/>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999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1313</Words>
  <Application>Microsoft Office PowerPoint</Application>
  <PresentationFormat>Widescreen</PresentationFormat>
  <Paragraphs>109</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erdana</vt:lpstr>
      <vt:lpstr>inter-regular</vt:lpstr>
      <vt:lpstr>Segoe UI</vt:lpstr>
      <vt:lpstr>Verdana</vt:lpstr>
      <vt:lpstr>Office Theme</vt:lpstr>
      <vt:lpstr> .NET Full Stack  AI Enabled Developers   </vt:lpstr>
      <vt:lpstr>      Agenda</vt:lpstr>
      <vt:lpstr>      Introduction - Audience</vt:lpstr>
      <vt:lpstr>      Day 1</vt:lpstr>
      <vt:lpstr>.Net Framework</vt:lpstr>
      <vt:lpstr>.Net Framework Components</vt:lpstr>
      <vt:lpstr>PowerPoint Presentation</vt:lpstr>
      <vt:lpstr>CLR (Common Language Runtime) </vt:lpstr>
      <vt:lpstr>FCL (Framework Class Library) </vt:lpstr>
      <vt:lpstr> Architecture of .NET Framework </vt:lpstr>
      <vt:lpstr>Scale Up</vt:lpstr>
      <vt:lpstr>.NET Core </vt:lpstr>
      <vt:lpstr>Why .NET Core? </vt:lpstr>
      <vt:lpstr>.NET Core Characteristics </vt:lpstr>
      <vt:lpstr>.NET Core Characteristics </vt:lpstr>
      <vt:lpstr>First .Net Core Program</vt:lpstr>
      <vt:lpstr>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DP-200 Implementing an Azure Data Solution </dc:title>
  <dc:creator>Nikhil</dc:creator>
  <cp:lastModifiedBy>Nikhil Shah</cp:lastModifiedBy>
  <cp:revision>86</cp:revision>
  <dcterms:created xsi:type="dcterms:W3CDTF">2020-06-05T14:30:05Z</dcterms:created>
  <dcterms:modified xsi:type="dcterms:W3CDTF">2024-08-05T20:05:55Z</dcterms:modified>
</cp:coreProperties>
</file>