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7" r:id="rId3"/>
    <p:sldId id="266" r:id="rId4"/>
    <p:sldId id="265" r:id="rId5"/>
    <p:sldId id="274" r:id="rId6"/>
    <p:sldId id="276" r:id="rId7"/>
    <p:sldId id="277"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6" d="100"/>
          <a:sy n="76" d="100"/>
        </p:scale>
        <p:origin x="55" y="2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399A1-732F-4A5D-B2C0-E54B6B813CE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D00C0-BAA8-4F04-81CE-7F7E637022CA}">
      <dgm:prSet/>
      <dgm:spPr/>
      <dgm:t>
        <a:bodyPr/>
        <a:lstStyle/>
        <a:p>
          <a:pPr>
            <a:lnSpc>
              <a:spcPct val="100000"/>
            </a:lnSpc>
            <a:defRPr b="1"/>
          </a:pPr>
          <a:r>
            <a:rPr lang="en-US" dirty="0"/>
            <a:t>Introduction </a:t>
          </a:r>
        </a:p>
      </dgm:t>
    </dgm:pt>
    <dgm:pt modelId="{9B0047D5-5025-4BBA-B1CF-A3E8377896B6}" type="parTrans" cxnId="{A82232F2-8495-4F0B-9E5E-2AF5E8CF4DD9}">
      <dgm:prSet/>
      <dgm:spPr/>
      <dgm:t>
        <a:bodyPr/>
        <a:lstStyle/>
        <a:p>
          <a:endParaRPr lang="en-US"/>
        </a:p>
      </dgm:t>
    </dgm:pt>
    <dgm:pt modelId="{0551FCF2-EB3F-481F-85D8-F738708899BC}" type="sibTrans" cxnId="{A82232F2-8495-4F0B-9E5E-2AF5E8CF4DD9}">
      <dgm:prSet/>
      <dgm:spPr/>
      <dgm:t>
        <a:bodyPr/>
        <a:lstStyle/>
        <a:p>
          <a:endParaRPr lang="en-US"/>
        </a:p>
      </dgm:t>
    </dgm:pt>
    <dgm:pt modelId="{C618825A-2DEF-4547-BA8D-94BB8E3F8C22}">
      <dgm:prSet/>
      <dgm:spPr/>
      <dgm:t>
        <a:bodyPr/>
        <a:lstStyle/>
        <a:p>
          <a:pPr>
            <a:lnSpc>
              <a:spcPct val="100000"/>
            </a:lnSpc>
            <a:defRPr b="1"/>
          </a:pPr>
          <a:r>
            <a:rPr lang="en-US" dirty="0"/>
            <a:t>About the training Sessions</a:t>
          </a:r>
        </a:p>
      </dgm:t>
    </dgm:pt>
    <dgm:pt modelId="{10E0C02C-C955-467A-A902-1DA0C4E65149}" type="parTrans" cxnId="{2D59B8E5-D09A-4000-ABDE-371C729CE1E7}">
      <dgm:prSet/>
      <dgm:spPr/>
      <dgm:t>
        <a:bodyPr/>
        <a:lstStyle/>
        <a:p>
          <a:endParaRPr lang="en-US"/>
        </a:p>
      </dgm:t>
    </dgm:pt>
    <dgm:pt modelId="{0DD8AEFF-40CE-4E87-9AA5-465D8175A97A}" type="sibTrans" cxnId="{2D59B8E5-D09A-4000-ABDE-371C729CE1E7}">
      <dgm:prSet/>
      <dgm:spPr/>
      <dgm:t>
        <a:bodyPr/>
        <a:lstStyle/>
        <a:p>
          <a:endParaRPr lang="en-US"/>
        </a:p>
      </dgm:t>
    </dgm:pt>
    <dgm:pt modelId="{6E9DEB33-D8B5-4A2A-9ABC-EE0643E00F7F}">
      <dgm:prSet/>
      <dgm:spPr/>
      <dgm:t>
        <a:bodyPr/>
        <a:lstStyle/>
        <a:p>
          <a:pPr>
            <a:lnSpc>
              <a:spcPct val="100000"/>
            </a:lnSpc>
            <a:defRPr b="1"/>
          </a:pPr>
          <a:r>
            <a:rPr lang="en-US" dirty="0"/>
            <a:t>What you will learn</a:t>
          </a:r>
        </a:p>
      </dgm:t>
    </dgm:pt>
    <dgm:pt modelId="{DA3EFA35-E5D2-4BA3-B04A-F98B684BEA61}" type="parTrans" cxnId="{03F992E4-7249-47B4-8F7C-5189C1D0F8B7}">
      <dgm:prSet/>
      <dgm:spPr/>
      <dgm:t>
        <a:bodyPr/>
        <a:lstStyle/>
        <a:p>
          <a:endParaRPr lang="en-US"/>
        </a:p>
      </dgm:t>
    </dgm:pt>
    <dgm:pt modelId="{C6163568-7A1E-4E07-953B-47E442D3EF93}" type="sibTrans" cxnId="{03F992E4-7249-47B4-8F7C-5189C1D0F8B7}">
      <dgm:prSet/>
      <dgm:spPr/>
      <dgm:t>
        <a:bodyPr/>
        <a:lstStyle/>
        <a:p>
          <a:endParaRPr lang="en-US"/>
        </a:p>
      </dgm:t>
    </dgm:pt>
    <dgm:pt modelId="{402FC06E-4165-478B-9476-913995553881}">
      <dgm:prSet/>
      <dgm:spPr/>
      <dgm:t>
        <a:bodyPr/>
        <a:lstStyle/>
        <a:p>
          <a:pPr>
            <a:lnSpc>
              <a:spcPct val="100000"/>
            </a:lnSpc>
            <a:defRPr b="1"/>
          </a:pPr>
          <a:r>
            <a:rPr lang="en-US" dirty="0"/>
            <a:t>Topics and tools </a:t>
          </a:r>
        </a:p>
      </dgm:t>
    </dgm:pt>
    <dgm:pt modelId="{A61C87E4-D0CA-4CAC-9703-DDC25C8908E3}" type="parTrans" cxnId="{7DB5F754-B587-4288-95DC-A61D07ABCED5}">
      <dgm:prSet/>
      <dgm:spPr/>
      <dgm:t>
        <a:bodyPr/>
        <a:lstStyle/>
        <a:p>
          <a:endParaRPr lang="en-US"/>
        </a:p>
      </dgm:t>
    </dgm:pt>
    <dgm:pt modelId="{C496F9C9-0027-490E-8152-02BF7D921C89}" type="sibTrans" cxnId="{7DB5F754-B587-4288-95DC-A61D07ABCED5}">
      <dgm:prSet/>
      <dgm:spPr/>
      <dgm:t>
        <a:bodyPr/>
        <a:lstStyle/>
        <a:p>
          <a:endParaRPr lang="en-US"/>
        </a:p>
      </dgm:t>
    </dgm:pt>
    <dgm:pt modelId="{342118EC-BDFF-4DDB-B49B-8B1081559759}">
      <dgm:prSet/>
      <dgm:spPr/>
      <dgm:t>
        <a:bodyPr/>
        <a:lstStyle/>
        <a:p>
          <a:pPr>
            <a:lnSpc>
              <a:spcPct val="100000"/>
            </a:lnSpc>
            <a:defRPr b="1"/>
          </a:pPr>
          <a:r>
            <a:rPr lang="en-US" dirty="0"/>
            <a:t>Guidelines and suggestions from trainer</a:t>
          </a:r>
        </a:p>
      </dgm:t>
    </dgm:pt>
    <dgm:pt modelId="{C9CD344F-C4F5-4DC7-80F4-0D6F41063AA7}" type="parTrans" cxnId="{8A57FF94-561A-400D-AEC6-8135916CC03F}">
      <dgm:prSet/>
      <dgm:spPr/>
      <dgm:t>
        <a:bodyPr/>
        <a:lstStyle/>
        <a:p>
          <a:endParaRPr lang="en-US"/>
        </a:p>
      </dgm:t>
    </dgm:pt>
    <dgm:pt modelId="{0C23AF34-EC6E-4210-BC6C-EC2762BB2377}" type="sibTrans" cxnId="{8A57FF94-561A-400D-AEC6-8135916CC03F}">
      <dgm:prSet/>
      <dgm:spPr/>
      <dgm:t>
        <a:bodyPr/>
        <a:lstStyle/>
        <a:p>
          <a:endParaRPr lang="en-US"/>
        </a:p>
      </dgm:t>
    </dgm:pt>
    <dgm:pt modelId="{7FFBD08C-FFA7-4813-8C4B-D8ED35F427DE}">
      <dgm:prSet/>
      <dgm:spPr/>
      <dgm:t>
        <a:bodyPr/>
        <a:lstStyle/>
        <a:p>
          <a:pPr>
            <a:lnSpc>
              <a:spcPct val="100000"/>
            </a:lnSpc>
            <a:defRPr b="1"/>
          </a:pPr>
          <a:r>
            <a:rPr lang="en-US" dirty="0"/>
            <a:t>What you </a:t>
          </a:r>
          <a:r>
            <a:rPr lang="en-US" dirty="0" err="1"/>
            <a:t>achive</a:t>
          </a:r>
          <a:endParaRPr lang="en-US" dirty="0"/>
        </a:p>
      </dgm:t>
    </dgm:pt>
    <dgm:pt modelId="{3CB9AE28-EC3B-4AF5-9AEB-7104555BD715}" type="parTrans" cxnId="{A564A272-4644-48DB-999A-42E4EF455702}">
      <dgm:prSet/>
      <dgm:spPr/>
      <dgm:t>
        <a:bodyPr/>
        <a:lstStyle/>
        <a:p>
          <a:endParaRPr lang="en-US"/>
        </a:p>
      </dgm:t>
    </dgm:pt>
    <dgm:pt modelId="{708131E5-C6EC-4A9B-A6E6-F6B6C6B6399B}" type="sibTrans" cxnId="{A564A272-4644-48DB-999A-42E4EF455702}">
      <dgm:prSet/>
      <dgm:spPr/>
      <dgm:t>
        <a:bodyPr/>
        <a:lstStyle/>
        <a:p>
          <a:endParaRPr lang="en-US"/>
        </a:p>
      </dgm:t>
    </dgm:pt>
    <dgm:pt modelId="{3CF72FA5-510F-4CD3-9E89-438214DF2E9F}" type="pres">
      <dgm:prSet presAssocID="{9C0399A1-732F-4A5D-B2C0-E54B6B813CEA}" presName="root" presStyleCnt="0">
        <dgm:presLayoutVars>
          <dgm:dir/>
          <dgm:resizeHandles val="exact"/>
        </dgm:presLayoutVars>
      </dgm:prSet>
      <dgm:spPr/>
    </dgm:pt>
    <dgm:pt modelId="{A2C3BACF-EC60-4034-821D-7DDE91C731A1}" type="pres">
      <dgm:prSet presAssocID="{81CD00C0-BAA8-4F04-81CE-7F7E637022CA}" presName="compNode" presStyleCnt="0"/>
      <dgm:spPr/>
    </dgm:pt>
    <dgm:pt modelId="{7C3E2B67-3B84-46EA-9B42-79CA7A3AA5B0}" type="pres">
      <dgm:prSet presAssocID="{81CD00C0-BAA8-4F04-81CE-7F7E637022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58F483E-B07A-4728-A1EB-1CD9C67129EC}" type="pres">
      <dgm:prSet presAssocID="{81CD00C0-BAA8-4F04-81CE-7F7E637022CA}" presName="iconSpace" presStyleCnt="0"/>
      <dgm:spPr/>
    </dgm:pt>
    <dgm:pt modelId="{DF5EF883-F17C-4091-944A-99EE0628E041}" type="pres">
      <dgm:prSet presAssocID="{81CD00C0-BAA8-4F04-81CE-7F7E637022CA}" presName="parTx" presStyleLbl="revTx" presStyleIdx="0" presStyleCnt="12">
        <dgm:presLayoutVars>
          <dgm:chMax val="0"/>
          <dgm:chPref val="0"/>
        </dgm:presLayoutVars>
      </dgm:prSet>
      <dgm:spPr/>
    </dgm:pt>
    <dgm:pt modelId="{60EA14E1-2C48-4916-B31E-29E840183DF8}" type="pres">
      <dgm:prSet presAssocID="{81CD00C0-BAA8-4F04-81CE-7F7E637022CA}" presName="txSpace" presStyleCnt="0"/>
      <dgm:spPr/>
    </dgm:pt>
    <dgm:pt modelId="{4DE2669B-4A26-4B7E-834C-DDFB81CEA04C}" type="pres">
      <dgm:prSet presAssocID="{81CD00C0-BAA8-4F04-81CE-7F7E637022CA}" presName="desTx" presStyleLbl="revTx" presStyleIdx="1" presStyleCnt="12">
        <dgm:presLayoutVars/>
      </dgm:prSet>
      <dgm:spPr/>
    </dgm:pt>
    <dgm:pt modelId="{87511D95-0D48-4F6B-92E2-6F13125671F9}" type="pres">
      <dgm:prSet presAssocID="{0551FCF2-EB3F-481F-85D8-F738708899BC}" presName="sibTrans" presStyleCnt="0"/>
      <dgm:spPr/>
    </dgm:pt>
    <dgm:pt modelId="{6702372A-12B3-4A9B-806E-6D8BA5A5D60A}" type="pres">
      <dgm:prSet presAssocID="{C618825A-2DEF-4547-BA8D-94BB8E3F8C22}" presName="compNode" presStyleCnt="0"/>
      <dgm:spPr/>
    </dgm:pt>
    <dgm:pt modelId="{A53C44B6-D283-44E7-91C6-758644512F51}" type="pres">
      <dgm:prSet presAssocID="{C618825A-2DEF-4547-BA8D-94BB8E3F8C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8D0D3320-CF39-4731-B3AF-64D682114849}" type="pres">
      <dgm:prSet presAssocID="{C618825A-2DEF-4547-BA8D-94BB8E3F8C22}" presName="iconSpace" presStyleCnt="0"/>
      <dgm:spPr/>
    </dgm:pt>
    <dgm:pt modelId="{3201E4D6-2828-45FA-A6FC-C18F848722D4}" type="pres">
      <dgm:prSet presAssocID="{C618825A-2DEF-4547-BA8D-94BB8E3F8C22}" presName="parTx" presStyleLbl="revTx" presStyleIdx="2" presStyleCnt="12">
        <dgm:presLayoutVars>
          <dgm:chMax val="0"/>
          <dgm:chPref val="0"/>
        </dgm:presLayoutVars>
      </dgm:prSet>
      <dgm:spPr/>
    </dgm:pt>
    <dgm:pt modelId="{9B4902E4-541D-4676-A591-362D5AA67455}" type="pres">
      <dgm:prSet presAssocID="{C618825A-2DEF-4547-BA8D-94BB8E3F8C22}" presName="txSpace" presStyleCnt="0"/>
      <dgm:spPr/>
    </dgm:pt>
    <dgm:pt modelId="{7EFD0099-CE1D-44CF-BFD9-561F0061AB4E}" type="pres">
      <dgm:prSet presAssocID="{C618825A-2DEF-4547-BA8D-94BB8E3F8C22}" presName="desTx" presStyleLbl="revTx" presStyleIdx="3" presStyleCnt="12">
        <dgm:presLayoutVars/>
      </dgm:prSet>
      <dgm:spPr/>
    </dgm:pt>
    <dgm:pt modelId="{10F1E38B-923B-4725-ABF2-99BBD14A78A7}" type="pres">
      <dgm:prSet presAssocID="{0DD8AEFF-40CE-4E87-9AA5-465D8175A97A}" presName="sibTrans" presStyleCnt="0"/>
      <dgm:spPr/>
    </dgm:pt>
    <dgm:pt modelId="{51C22715-1FCF-4164-AD33-0718A51CDC11}" type="pres">
      <dgm:prSet presAssocID="{6E9DEB33-D8B5-4A2A-9ABC-EE0643E00F7F}" presName="compNode" presStyleCnt="0"/>
      <dgm:spPr/>
    </dgm:pt>
    <dgm:pt modelId="{1F968319-8E6A-41F4-9531-FC2B27A8F749}" type="pres">
      <dgm:prSet presAssocID="{6E9DEB33-D8B5-4A2A-9ABC-EE0643E00F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61AE7C8-D3D0-44C4-A258-BC82B85046D2}" type="pres">
      <dgm:prSet presAssocID="{6E9DEB33-D8B5-4A2A-9ABC-EE0643E00F7F}" presName="iconSpace" presStyleCnt="0"/>
      <dgm:spPr/>
    </dgm:pt>
    <dgm:pt modelId="{DCF73FE0-E083-4157-AA4F-6B7CE6DEA12C}" type="pres">
      <dgm:prSet presAssocID="{6E9DEB33-D8B5-4A2A-9ABC-EE0643E00F7F}" presName="parTx" presStyleLbl="revTx" presStyleIdx="4" presStyleCnt="12">
        <dgm:presLayoutVars>
          <dgm:chMax val="0"/>
          <dgm:chPref val="0"/>
        </dgm:presLayoutVars>
      </dgm:prSet>
      <dgm:spPr/>
    </dgm:pt>
    <dgm:pt modelId="{D0CACC8E-5018-4373-A15A-D8B221333670}" type="pres">
      <dgm:prSet presAssocID="{6E9DEB33-D8B5-4A2A-9ABC-EE0643E00F7F}" presName="txSpace" presStyleCnt="0"/>
      <dgm:spPr/>
    </dgm:pt>
    <dgm:pt modelId="{CC7C4578-A163-4468-971C-B658CE4905F2}" type="pres">
      <dgm:prSet presAssocID="{6E9DEB33-D8B5-4A2A-9ABC-EE0643E00F7F}" presName="desTx" presStyleLbl="revTx" presStyleIdx="5" presStyleCnt="12">
        <dgm:presLayoutVars/>
      </dgm:prSet>
      <dgm:spPr/>
    </dgm:pt>
    <dgm:pt modelId="{AC4A06F3-697D-41A5-A892-8DF21AA740EF}" type="pres">
      <dgm:prSet presAssocID="{C6163568-7A1E-4E07-953B-47E442D3EF93}" presName="sibTrans" presStyleCnt="0"/>
      <dgm:spPr/>
    </dgm:pt>
    <dgm:pt modelId="{CAA1266E-80FC-4BFB-8454-792A72A7F803}" type="pres">
      <dgm:prSet presAssocID="{402FC06E-4165-478B-9476-913995553881}" presName="compNode" presStyleCnt="0"/>
      <dgm:spPr/>
    </dgm:pt>
    <dgm:pt modelId="{EA35A4E5-743A-4DF6-B313-85EAA53DACE5}" type="pres">
      <dgm:prSet presAssocID="{402FC06E-4165-478B-9476-9139955538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A41A0D43-2059-4ED5-B57D-10B693126198}" type="pres">
      <dgm:prSet presAssocID="{402FC06E-4165-478B-9476-913995553881}" presName="iconSpace" presStyleCnt="0"/>
      <dgm:spPr/>
    </dgm:pt>
    <dgm:pt modelId="{1079AC6D-3F50-4C4C-9861-6DA40344D4F8}" type="pres">
      <dgm:prSet presAssocID="{402FC06E-4165-478B-9476-913995553881}" presName="parTx" presStyleLbl="revTx" presStyleIdx="6" presStyleCnt="12">
        <dgm:presLayoutVars>
          <dgm:chMax val="0"/>
          <dgm:chPref val="0"/>
        </dgm:presLayoutVars>
      </dgm:prSet>
      <dgm:spPr/>
    </dgm:pt>
    <dgm:pt modelId="{2EFFC33D-EF0E-4F6D-9296-D04DD3F133A7}" type="pres">
      <dgm:prSet presAssocID="{402FC06E-4165-478B-9476-913995553881}" presName="txSpace" presStyleCnt="0"/>
      <dgm:spPr/>
    </dgm:pt>
    <dgm:pt modelId="{69A1A481-8EC5-44DC-AB01-E4682EB83B35}" type="pres">
      <dgm:prSet presAssocID="{402FC06E-4165-478B-9476-913995553881}" presName="desTx" presStyleLbl="revTx" presStyleIdx="7" presStyleCnt="12">
        <dgm:presLayoutVars/>
      </dgm:prSet>
      <dgm:spPr/>
    </dgm:pt>
    <dgm:pt modelId="{65AA0645-B17C-4A97-94F7-6F88656569BB}" type="pres">
      <dgm:prSet presAssocID="{C496F9C9-0027-490E-8152-02BF7D921C89}" presName="sibTrans" presStyleCnt="0"/>
      <dgm:spPr/>
    </dgm:pt>
    <dgm:pt modelId="{5C1FACDC-113C-42EA-801B-13D54892E0E6}" type="pres">
      <dgm:prSet presAssocID="{342118EC-BDFF-4DDB-B49B-8B1081559759}" presName="compNode" presStyleCnt="0"/>
      <dgm:spPr/>
    </dgm:pt>
    <dgm:pt modelId="{81ED73AA-8CBF-49F7-9548-65D4B0137205}" type="pres">
      <dgm:prSet presAssocID="{342118EC-BDFF-4DDB-B49B-8B108155975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18AB864B-3D61-4C44-81B0-5D5005F903CC}" type="pres">
      <dgm:prSet presAssocID="{342118EC-BDFF-4DDB-B49B-8B1081559759}" presName="iconSpace" presStyleCnt="0"/>
      <dgm:spPr/>
    </dgm:pt>
    <dgm:pt modelId="{93322DD4-70A4-47AD-A51B-1E59802D2F61}" type="pres">
      <dgm:prSet presAssocID="{342118EC-BDFF-4DDB-B49B-8B1081559759}" presName="parTx" presStyleLbl="revTx" presStyleIdx="8" presStyleCnt="12">
        <dgm:presLayoutVars>
          <dgm:chMax val="0"/>
          <dgm:chPref val="0"/>
        </dgm:presLayoutVars>
      </dgm:prSet>
      <dgm:spPr/>
    </dgm:pt>
    <dgm:pt modelId="{60909B68-60B2-4757-A5C2-A2D3D8AB7CAF}" type="pres">
      <dgm:prSet presAssocID="{342118EC-BDFF-4DDB-B49B-8B1081559759}" presName="txSpace" presStyleCnt="0"/>
      <dgm:spPr/>
    </dgm:pt>
    <dgm:pt modelId="{1448FD5E-114E-456F-A7A8-8B4FC5AC5589}" type="pres">
      <dgm:prSet presAssocID="{342118EC-BDFF-4DDB-B49B-8B1081559759}" presName="desTx" presStyleLbl="revTx" presStyleIdx="9" presStyleCnt="12">
        <dgm:presLayoutVars/>
      </dgm:prSet>
      <dgm:spPr/>
    </dgm:pt>
    <dgm:pt modelId="{D1E2C3B8-CDE6-4F83-A7ED-6C90C7438093}" type="pres">
      <dgm:prSet presAssocID="{0C23AF34-EC6E-4210-BC6C-EC2762BB2377}" presName="sibTrans" presStyleCnt="0"/>
      <dgm:spPr/>
    </dgm:pt>
    <dgm:pt modelId="{02C2E641-B3DE-4FB1-9AE7-397FD375AE79}" type="pres">
      <dgm:prSet presAssocID="{7FFBD08C-FFA7-4813-8C4B-D8ED35F427DE}" presName="compNode" presStyleCnt="0"/>
      <dgm:spPr/>
    </dgm:pt>
    <dgm:pt modelId="{6AD53A32-A448-49AE-A0A3-6FA527B8B658}" type="pres">
      <dgm:prSet presAssocID="{7FFBD08C-FFA7-4813-8C4B-D8ED35F427D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35F4731-0F33-4D6B-9BC6-75EF8CFEF8AC}" type="pres">
      <dgm:prSet presAssocID="{7FFBD08C-FFA7-4813-8C4B-D8ED35F427DE}" presName="iconSpace" presStyleCnt="0"/>
      <dgm:spPr/>
    </dgm:pt>
    <dgm:pt modelId="{CD4B5D53-CD9B-4748-9BBF-AA5B55D98CFE}" type="pres">
      <dgm:prSet presAssocID="{7FFBD08C-FFA7-4813-8C4B-D8ED35F427DE}" presName="parTx" presStyleLbl="revTx" presStyleIdx="10" presStyleCnt="12">
        <dgm:presLayoutVars>
          <dgm:chMax val="0"/>
          <dgm:chPref val="0"/>
        </dgm:presLayoutVars>
      </dgm:prSet>
      <dgm:spPr/>
    </dgm:pt>
    <dgm:pt modelId="{24622B57-CA5B-4C03-A2D0-B4B7431B8D07}" type="pres">
      <dgm:prSet presAssocID="{7FFBD08C-FFA7-4813-8C4B-D8ED35F427DE}" presName="txSpace" presStyleCnt="0"/>
      <dgm:spPr/>
    </dgm:pt>
    <dgm:pt modelId="{19B740A4-95DC-4705-9761-7957F793A5CF}" type="pres">
      <dgm:prSet presAssocID="{7FFBD08C-FFA7-4813-8C4B-D8ED35F427DE}" presName="desTx" presStyleLbl="revTx" presStyleIdx="11" presStyleCnt="12">
        <dgm:presLayoutVars/>
      </dgm:prSet>
      <dgm:spPr/>
    </dgm:pt>
  </dgm:ptLst>
  <dgm:cxnLst>
    <dgm:cxn modelId="{8B702608-FCF6-47CA-ADD0-F80E0096C340}" type="presOf" srcId="{402FC06E-4165-478B-9476-913995553881}" destId="{1079AC6D-3F50-4C4C-9861-6DA40344D4F8}" srcOrd="0" destOrd="0" presId="urn:microsoft.com/office/officeart/2018/5/layout/CenteredIconLabelDescriptionList"/>
    <dgm:cxn modelId="{0F859D2C-891A-4462-981D-D9F97188F9FB}" type="presOf" srcId="{C618825A-2DEF-4547-BA8D-94BB8E3F8C22}" destId="{3201E4D6-2828-45FA-A6FC-C18F848722D4}" srcOrd="0" destOrd="0" presId="urn:microsoft.com/office/officeart/2018/5/layout/CenteredIconLabelDescriptionList"/>
    <dgm:cxn modelId="{1A33FA3C-49D9-46A8-9C5A-EA0C8F288808}" type="presOf" srcId="{342118EC-BDFF-4DDB-B49B-8B1081559759}" destId="{93322DD4-70A4-47AD-A51B-1E59802D2F61}" srcOrd="0" destOrd="0" presId="urn:microsoft.com/office/officeart/2018/5/layout/CenteredIconLabelDescriptionList"/>
    <dgm:cxn modelId="{54DAD663-A038-4B17-95DD-2495870BE1C7}" type="presOf" srcId="{7FFBD08C-FFA7-4813-8C4B-D8ED35F427DE}" destId="{CD4B5D53-CD9B-4748-9BBF-AA5B55D98CFE}" srcOrd="0" destOrd="0" presId="urn:microsoft.com/office/officeart/2018/5/layout/CenteredIconLabelDescriptionList"/>
    <dgm:cxn modelId="{EC0BAF64-F195-49AD-A929-89DE62B59303}" type="presOf" srcId="{6E9DEB33-D8B5-4A2A-9ABC-EE0643E00F7F}" destId="{DCF73FE0-E083-4157-AA4F-6B7CE6DEA12C}" srcOrd="0" destOrd="0" presId="urn:microsoft.com/office/officeart/2018/5/layout/CenteredIconLabelDescriptionList"/>
    <dgm:cxn modelId="{A564A272-4644-48DB-999A-42E4EF455702}" srcId="{9C0399A1-732F-4A5D-B2C0-E54B6B813CEA}" destId="{7FFBD08C-FFA7-4813-8C4B-D8ED35F427DE}" srcOrd="5" destOrd="0" parTransId="{3CB9AE28-EC3B-4AF5-9AEB-7104555BD715}" sibTransId="{708131E5-C6EC-4A9B-A6E6-F6B6C6B6399B}"/>
    <dgm:cxn modelId="{7DB5F754-B587-4288-95DC-A61D07ABCED5}" srcId="{9C0399A1-732F-4A5D-B2C0-E54B6B813CEA}" destId="{402FC06E-4165-478B-9476-913995553881}" srcOrd="3" destOrd="0" parTransId="{A61C87E4-D0CA-4CAC-9703-DDC25C8908E3}" sibTransId="{C496F9C9-0027-490E-8152-02BF7D921C89}"/>
    <dgm:cxn modelId="{8A57FF94-561A-400D-AEC6-8135916CC03F}" srcId="{9C0399A1-732F-4A5D-B2C0-E54B6B813CEA}" destId="{342118EC-BDFF-4DDB-B49B-8B1081559759}" srcOrd="4" destOrd="0" parTransId="{C9CD344F-C4F5-4DC7-80F4-0D6F41063AA7}" sibTransId="{0C23AF34-EC6E-4210-BC6C-EC2762BB2377}"/>
    <dgm:cxn modelId="{56F6CDD3-7EA5-4B29-BD1A-BD9436B13D75}" type="presOf" srcId="{81CD00C0-BAA8-4F04-81CE-7F7E637022CA}" destId="{DF5EF883-F17C-4091-944A-99EE0628E041}" srcOrd="0" destOrd="0" presId="urn:microsoft.com/office/officeart/2018/5/layout/CenteredIconLabelDescriptionList"/>
    <dgm:cxn modelId="{31CFC5DD-2301-4891-847A-022BE4692A58}" type="presOf" srcId="{9C0399A1-732F-4A5D-B2C0-E54B6B813CEA}" destId="{3CF72FA5-510F-4CD3-9E89-438214DF2E9F}" srcOrd="0" destOrd="0" presId="urn:microsoft.com/office/officeart/2018/5/layout/CenteredIconLabelDescriptionList"/>
    <dgm:cxn modelId="{03F992E4-7249-47B4-8F7C-5189C1D0F8B7}" srcId="{9C0399A1-732F-4A5D-B2C0-E54B6B813CEA}" destId="{6E9DEB33-D8B5-4A2A-9ABC-EE0643E00F7F}" srcOrd="2" destOrd="0" parTransId="{DA3EFA35-E5D2-4BA3-B04A-F98B684BEA61}" sibTransId="{C6163568-7A1E-4E07-953B-47E442D3EF93}"/>
    <dgm:cxn modelId="{2D59B8E5-D09A-4000-ABDE-371C729CE1E7}" srcId="{9C0399A1-732F-4A5D-B2C0-E54B6B813CEA}" destId="{C618825A-2DEF-4547-BA8D-94BB8E3F8C22}" srcOrd="1" destOrd="0" parTransId="{10E0C02C-C955-467A-A902-1DA0C4E65149}" sibTransId="{0DD8AEFF-40CE-4E87-9AA5-465D8175A97A}"/>
    <dgm:cxn modelId="{A82232F2-8495-4F0B-9E5E-2AF5E8CF4DD9}" srcId="{9C0399A1-732F-4A5D-B2C0-E54B6B813CEA}" destId="{81CD00C0-BAA8-4F04-81CE-7F7E637022CA}" srcOrd="0" destOrd="0" parTransId="{9B0047D5-5025-4BBA-B1CF-A3E8377896B6}" sibTransId="{0551FCF2-EB3F-481F-85D8-F738708899BC}"/>
    <dgm:cxn modelId="{514E3211-7690-497B-A4A7-74CFA27FA2A1}" type="presParOf" srcId="{3CF72FA5-510F-4CD3-9E89-438214DF2E9F}" destId="{A2C3BACF-EC60-4034-821D-7DDE91C731A1}" srcOrd="0" destOrd="0" presId="urn:microsoft.com/office/officeart/2018/5/layout/CenteredIconLabelDescriptionList"/>
    <dgm:cxn modelId="{ADB9DB3A-C4E2-4361-9638-10409B821395}" type="presParOf" srcId="{A2C3BACF-EC60-4034-821D-7DDE91C731A1}" destId="{7C3E2B67-3B84-46EA-9B42-79CA7A3AA5B0}" srcOrd="0" destOrd="0" presId="urn:microsoft.com/office/officeart/2018/5/layout/CenteredIconLabelDescriptionList"/>
    <dgm:cxn modelId="{425D291C-824F-487A-8ABF-877B8CF264CC}" type="presParOf" srcId="{A2C3BACF-EC60-4034-821D-7DDE91C731A1}" destId="{C58F483E-B07A-4728-A1EB-1CD9C67129EC}" srcOrd="1" destOrd="0" presId="urn:microsoft.com/office/officeart/2018/5/layout/CenteredIconLabelDescriptionList"/>
    <dgm:cxn modelId="{1E0146A8-A2A0-4932-B969-E199B0C404DD}" type="presParOf" srcId="{A2C3BACF-EC60-4034-821D-7DDE91C731A1}" destId="{DF5EF883-F17C-4091-944A-99EE0628E041}" srcOrd="2" destOrd="0" presId="urn:microsoft.com/office/officeart/2018/5/layout/CenteredIconLabelDescriptionList"/>
    <dgm:cxn modelId="{D4E2506C-428C-41C1-B968-88F1AF096E62}" type="presParOf" srcId="{A2C3BACF-EC60-4034-821D-7DDE91C731A1}" destId="{60EA14E1-2C48-4916-B31E-29E840183DF8}" srcOrd="3" destOrd="0" presId="urn:microsoft.com/office/officeart/2018/5/layout/CenteredIconLabelDescriptionList"/>
    <dgm:cxn modelId="{B608FB58-FC96-4674-B078-BB187D8F2968}" type="presParOf" srcId="{A2C3BACF-EC60-4034-821D-7DDE91C731A1}" destId="{4DE2669B-4A26-4B7E-834C-DDFB81CEA04C}" srcOrd="4" destOrd="0" presId="urn:microsoft.com/office/officeart/2018/5/layout/CenteredIconLabelDescriptionList"/>
    <dgm:cxn modelId="{88B97DA7-836E-4F1A-A2BD-6EB7DD2EF244}" type="presParOf" srcId="{3CF72FA5-510F-4CD3-9E89-438214DF2E9F}" destId="{87511D95-0D48-4F6B-92E2-6F13125671F9}" srcOrd="1" destOrd="0" presId="urn:microsoft.com/office/officeart/2018/5/layout/CenteredIconLabelDescriptionList"/>
    <dgm:cxn modelId="{1B176A95-282D-449D-A3D8-1B7B2C90A966}" type="presParOf" srcId="{3CF72FA5-510F-4CD3-9E89-438214DF2E9F}" destId="{6702372A-12B3-4A9B-806E-6D8BA5A5D60A}" srcOrd="2" destOrd="0" presId="urn:microsoft.com/office/officeart/2018/5/layout/CenteredIconLabelDescriptionList"/>
    <dgm:cxn modelId="{47EA8972-DB7B-4261-B706-881564A872E6}" type="presParOf" srcId="{6702372A-12B3-4A9B-806E-6D8BA5A5D60A}" destId="{A53C44B6-D283-44E7-91C6-758644512F51}" srcOrd="0" destOrd="0" presId="urn:microsoft.com/office/officeart/2018/5/layout/CenteredIconLabelDescriptionList"/>
    <dgm:cxn modelId="{6630B7E2-BDE0-4B7B-B868-CC8C73544F0D}" type="presParOf" srcId="{6702372A-12B3-4A9B-806E-6D8BA5A5D60A}" destId="{8D0D3320-CF39-4731-B3AF-64D682114849}" srcOrd="1" destOrd="0" presId="urn:microsoft.com/office/officeart/2018/5/layout/CenteredIconLabelDescriptionList"/>
    <dgm:cxn modelId="{D2C6982A-6B0E-42A5-9AD1-63B8DE24EC35}" type="presParOf" srcId="{6702372A-12B3-4A9B-806E-6D8BA5A5D60A}" destId="{3201E4D6-2828-45FA-A6FC-C18F848722D4}" srcOrd="2" destOrd="0" presId="urn:microsoft.com/office/officeart/2018/5/layout/CenteredIconLabelDescriptionList"/>
    <dgm:cxn modelId="{2C7155F3-BDD4-4148-9ADE-D92BF9F07C2D}" type="presParOf" srcId="{6702372A-12B3-4A9B-806E-6D8BA5A5D60A}" destId="{9B4902E4-541D-4676-A591-362D5AA67455}" srcOrd="3" destOrd="0" presId="urn:microsoft.com/office/officeart/2018/5/layout/CenteredIconLabelDescriptionList"/>
    <dgm:cxn modelId="{01D05E7A-6341-4B66-93C5-90E32C85A07C}" type="presParOf" srcId="{6702372A-12B3-4A9B-806E-6D8BA5A5D60A}" destId="{7EFD0099-CE1D-44CF-BFD9-561F0061AB4E}" srcOrd="4" destOrd="0" presId="urn:microsoft.com/office/officeart/2018/5/layout/CenteredIconLabelDescriptionList"/>
    <dgm:cxn modelId="{6C38C687-58C7-4069-BDBA-D6C403EFB651}" type="presParOf" srcId="{3CF72FA5-510F-4CD3-9E89-438214DF2E9F}" destId="{10F1E38B-923B-4725-ABF2-99BBD14A78A7}" srcOrd="3" destOrd="0" presId="urn:microsoft.com/office/officeart/2018/5/layout/CenteredIconLabelDescriptionList"/>
    <dgm:cxn modelId="{B6A30E73-E442-48A9-A6A2-1E69A4092347}" type="presParOf" srcId="{3CF72FA5-510F-4CD3-9E89-438214DF2E9F}" destId="{51C22715-1FCF-4164-AD33-0718A51CDC11}" srcOrd="4" destOrd="0" presId="urn:microsoft.com/office/officeart/2018/5/layout/CenteredIconLabelDescriptionList"/>
    <dgm:cxn modelId="{258C1D7E-FDDD-410F-9DCC-E2AE9235E94B}" type="presParOf" srcId="{51C22715-1FCF-4164-AD33-0718A51CDC11}" destId="{1F968319-8E6A-41F4-9531-FC2B27A8F749}" srcOrd="0" destOrd="0" presId="urn:microsoft.com/office/officeart/2018/5/layout/CenteredIconLabelDescriptionList"/>
    <dgm:cxn modelId="{13648626-EA9C-40DA-97BD-0F31DB7AEAC9}" type="presParOf" srcId="{51C22715-1FCF-4164-AD33-0718A51CDC11}" destId="{561AE7C8-D3D0-44C4-A258-BC82B85046D2}" srcOrd="1" destOrd="0" presId="urn:microsoft.com/office/officeart/2018/5/layout/CenteredIconLabelDescriptionList"/>
    <dgm:cxn modelId="{5BD01822-9E56-430A-BFC5-490B12A8566D}" type="presParOf" srcId="{51C22715-1FCF-4164-AD33-0718A51CDC11}" destId="{DCF73FE0-E083-4157-AA4F-6B7CE6DEA12C}" srcOrd="2" destOrd="0" presId="urn:microsoft.com/office/officeart/2018/5/layout/CenteredIconLabelDescriptionList"/>
    <dgm:cxn modelId="{3B90AC8B-46C1-4A61-8E45-08C496C302AC}" type="presParOf" srcId="{51C22715-1FCF-4164-AD33-0718A51CDC11}" destId="{D0CACC8E-5018-4373-A15A-D8B221333670}" srcOrd="3" destOrd="0" presId="urn:microsoft.com/office/officeart/2018/5/layout/CenteredIconLabelDescriptionList"/>
    <dgm:cxn modelId="{D53B5F36-EC5D-4FE4-864C-854DDA1929B7}" type="presParOf" srcId="{51C22715-1FCF-4164-AD33-0718A51CDC11}" destId="{CC7C4578-A163-4468-971C-B658CE4905F2}" srcOrd="4" destOrd="0" presId="urn:microsoft.com/office/officeart/2018/5/layout/CenteredIconLabelDescriptionList"/>
    <dgm:cxn modelId="{66BF93BF-8774-478C-B3AA-FE77D03DC2BB}" type="presParOf" srcId="{3CF72FA5-510F-4CD3-9E89-438214DF2E9F}" destId="{AC4A06F3-697D-41A5-A892-8DF21AA740EF}" srcOrd="5" destOrd="0" presId="urn:microsoft.com/office/officeart/2018/5/layout/CenteredIconLabelDescriptionList"/>
    <dgm:cxn modelId="{5A9D56E1-502E-4FC5-8CEC-AC9F77B823E1}" type="presParOf" srcId="{3CF72FA5-510F-4CD3-9E89-438214DF2E9F}" destId="{CAA1266E-80FC-4BFB-8454-792A72A7F803}" srcOrd="6" destOrd="0" presId="urn:microsoft.com/office/officeart/2018/5/layout/CenteredIconLabelDescriptionList"/>
    <dgm:cxn modelId="{782BBF39-DD53-4497-B904-36F807D22D75}" type="presParOf" srcId="{CAA1266E-80FC-4BFB-8454-792A72A7F803}" destId="{EA35A4E5-743A-4DF6-B313-85EAA53DACE5}" srcOrd="0" destOrd="0" presId="urn:microsoft.com/office/officeart/2018/5/layout/CenteredIconLabelDescriptionList"/>
    <dgm:cxn modelId="{8453B178-36D2-4845-84D4-5EE066DB7B00}" type="presParOf" srcId="{CAA1266E-80FC-4BFB-8454-792A72A7F803}" destId="{A41A0D43-2059-4ED5-B57D-10B693126198}" srcOrd="1" destOrd="0" presId="urn:microsoft.com/office/officeart/2018/5/layout/CenteredIconLabelDescriptionList"/>
    <dgm:cxn modelId="{457A39A0-EE16-4837-8D76-E16FCD31471D}" type="presParOf" srcId="{CAA1266E-80FC-4BFB-8454-792A72A7F803}" destId="{1079AC6D-3F50-4C4C-9861-6DA40344D4F8}" srcOrd="2" destOrd="0" presId="urn:microsoft.com/office/officeart/2018/5/layout/CenteredIconLabelDescriptionList"/>
    <dgm:cxn modelId="{4E165BD8-1C44-4C9B-8EF1-D3EA89625378}" type="presParOf" srcId="{CAA1266E-80FC-4BFB-8454-792A72A7F803}" destId="{2EFFC33D-EF0E-4F6D-9296-D04DD3F133A7}" srcOrd="3" destOrd="0" presId="urn:microsoft.com/office/officeart/2018/5/layout/CenteredIconLabelDescriptionList"/>
    <dgm:cxn modelId="{02A64266-5A20-43B4-98E8-9B3376E525D1}" type="presParOf" srcId="{CAA1266E-80FC-4BFB-8454-792A72A7F803}" destId="{69A1A481-8EC5-44DC-AB01-E4682EB83B35}" srcOrd="4" destOrd="0" presId="urn:microsoft.com/office/officeart/2018/5/layout/CenteredIconLabelDescriptionList"/>
    <dgm:cxn modelId="{7FB71D85-C88D-4FF5-B920-74BFCE8B08F2}" type="presParOf" srcId="{3CF72FA5-510F-4CD3-9E89-438214DF2E9F}" destId="{65AA0645-B17C-4A97-94F7-6F88656569BB}" srcOrd="7" destOrd="0" presId="urn:microsoft.com/office/officeart/2018/5/layout/CenteredIconLabelDescriptionList"/>
    <dgm:cxn modelId="{49CD10E3-A6F2-48C7-8299-35392D1317AA}" type="presParOf" srcId="{3CF72FA5-510F-4CD3-9E89-438214DF2E9F}" destId="{5C1FACDC-113C-42EA-801B-13D54892E0E6}" srcOrd="8" destOrd="0" presId="urn:microsoft.com/office/officeart/2018/5/layout/CenteredIconLabelDescriptionList"/>
    <dgm:cxn modelId="{08EB8C77-154A-42BA-A20F-771BCF619C19}" type="presParOf" srcId="{5C1FACDC-113C-42EA-801B-13D54892E0E6}" destId="{81ED73AA-8CBF-49F7-9548-65D4B0137205}" srcOrd="0" destOrd="0" presId="urn:microsoft.com/office/officeart/2018/5/layout/CenteredIconLabelDescriptionList"/>
    <dgm:cxn modelId="{91744829-A3A8-42E4-A982-16C52A055540}" type="presParOf" srcId="{5C1FACDC-113C-42EA-801B-13D54892E0E6}" destId="{18AB864B-3D61-4C44-81B0-5D5005F903CC}" srcOrd="1" destOrd="0" presId="urn:microsoft.com/office/officeart/2018/5/layout/CenteredIconLabelDescriptionList"/>
    <dgm:cxn modelId="{8B1E7F18-9750-4B82-9582-0702F3031316}" type="presParOf" srcId="{5C1FACDC-113C-42EA-801B-13D54892E0E6}" destId="{93322DD4-70A4-47AD-A51B-1E59802D2F61}" srcOrd="2" destOrd="0" presId="urn:microsoft.com/office/officeart/2018/5/layout/CenteredIconLabelDescriptionList"/>
    <dgm:cxn modelId="{B798138E-B5E8-4A18-9789-F844B60ACF1F}" type="presParOf" srcId="{5C1FACDC-113C-42EA-801B-13D54892E0E6}" destId="{60909B68-60B2-4757-A5C2-A2D3D8AB7CAF}" srcOrd="3" destOrd="0" presId="urn:microsoft.com/office/officeart/2018/5/layout/CenteredIconLabelDescriptionList"/>
    <dgm:cxn modelId="{A46D1796-D502-4FD2-A334-2B9A120D119B}" type="presParOf" srcId="{5C1FACDC-113C-42EA-801B-13D54892E0E6}" destId="{1448FD5E-114E-456F-A7A8-8B4FC5AC5589}" srcOrd="4" destOrd="0" presId="urn:microsoft.com/office/officeart/2018/5/layout/CenteredIconLabelDescriptionList"/>
    <dgm:cxn modelId="{7C618FD5-44D9-4DCC-AF91-D2143EAA3B0F}" type="presParOf" srcId="{3CF72FA5-510F-4CD3-9E89-438214DF2E9F}" destId="{D1E2C3B8-CDE6-4F83-A7ED-6C90C7438093}" srcOrd="9" destOrd="0" presId="urn:microsoft.com/office/officeart/2018/5/layout/CenteredIconLabelDescriptionList"/>
    <dgm:cxn modelId="{3AF0BE08-3188-4D28-9BA9-8E7FA9525B7E}" type="presParOf" srcId="{3CF72FA5-510F-4CD3-9E89-438214DF2E9F}" destId="{02C2E641-B3DE-4FB1-9AE7-397FD375AE79}" srcOrd="10" destOrd="0" presId="urn:microsoft.com/office/officeart/2018/5/layout/CenteredIconLabelDescriptionList"/>
    <dgm:cxn modelId="{80EB5AF9-EEAA-4BE9-8ED5-F7C3272501B4}" type="presParOf" srcId="{02C2E641-B3DE-4FB1-9AE7-397FD375AE79}" destId="{6AD53A32-A448-49AE-A0A3-6FA527B8B658}" srcOrd="0" destOrd="0" presId="urn:microsoft.com/office/officeart/2018/5/layout/CenteredIconLabelDescriptionList"/>
    <dgm:cxn modelId="{4624326C-77B1-4EF7-9CF7-F76E4A91EC7A}" type="presParOf" srcId="{02C2E641-B3DE-4FB1-9AE7-397FD375AE79}" destId="{935F4731-0F33-4D6B-9BC6-75EF8CFEF8AC}" srcOrd="1" destOrd="0" presId="urn:microsoft.com/office/officeart/2018/5/layout/CenteredIconLabelDescriptionList"/>
    <dgm:cxn modelId="{DF9F883F-09B7-4C12-A685-D498571EF5B6}" type="presParOf" srcId="{02C2E641-B3DE-4FB1-9AE7-397FD375AE79}" destId="{CD4B5D53-CD9B-4748-9BBF-AA5B55D98CFE}" srcOrd="2" destOrd="0" presId="urn:microsoft.com/office/officeart/2018/5/layout/CenteredIconLabelDescriptionList"/>
    <dgm:cxn modelId="{1D1D9030-E681-43A8-BD4A-814F363DB8E3}" type="presParOf" srcId="{02C2E641-B3DE-4FB1-9AE7-397FD375AE79}" destId="{24622B57-CA5B-4C03-A2D0-B4B7431B8D07}" srcOrd="3" destOrd="0" presId="urn:microsoft.com/office/officeart/2018/5/layout/CenteredIconLabelDescriptionList"/>
    <dgm:cxn modelId="{2B723C1A-79A4-4B8D-9CD9-1CD1095F321B}" type="presParOf" srcId="{02C2E641-B3DE-4FB1-9AE7-397FD375AE79}" destId="{19B740A4-95DC-4705-9761-7957F793A5C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E2B67-3B84-46EA-9B42-79CA7A3AA5B0}">
      <dsp:nvSpPr>
        <dsp:cNvPr id="0" name=""/>
        <dsp:cNvSpPr/>
      </dsp:nvSpPr>
      <dsp:spPr>
        <a:xfrm>
          <a:off x="497863" y="1198319"/>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EF883-F17C-4091-944A-99EE0628E041}">
      <dsp:nvSpPr>
        <dsp:cNvPr id="0" name=""/>
        <dsp:cNvSpPr/>
      </dsp:nvSpPr>
      <dsp:spPr>
        <a:xfrm>
          <a:off x="841"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Introduction </a:t>
          </a:r>
        </a:p>
      </dsp:txBody>
      <dsp:txXfrm>
        <a:off x="841" y="1817891"/>
        <a:ext cx="1529296" cy="655924"/>
      </dsp:txXfrm>
    </dsp:sp>
    <dsp:sp modelId="{4DE2669B-4A26-4B7E-834C-DDFB81CEA04C}">
      <dsp:nvSpPr>
        <dsp:cNvPr id="0" name=""/>
        <dsp:cNvSpPr/>
      </dsp:nvSpPr>
      <dsp:spPr>
        <a:xfrm>
          <a:off x="841"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A53C44B6-D283-44E7-91C6-758644512F51}">
      <dsp:nvSpPr>
        <dsp:cNvPr id="0" name=""/>
        <dsp:cNvSpPr/>
      </dsp:nvSpPr>
      <dsp:spPr>
        <a:xfrm>
          <a:off x="2294787" y="1198319"/>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1E4D6-2828-45FA-A6FC-C18F848722D4}">
      <dsp:nvSpPr>
        <dsp:cNvPr id="0" name=""/>
        <dsp:cNvSpPr/>
      </dsp:nvSpPr>
      <dsp:spPr>
        <a:xfrm>
          <a:off x="1797765"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About the training Sessions</a:t>
          </a:r>
        </a:p>
      </dsp:txBody>
      <dsp:txXfrm>
        <a:off x="1797765" y="1817891"/>
        <a:ext cx="1529296" cy="655924"/>
      </dsp:txXfrm>
    </dsp:sp>
    <dsp:sp modelId="{7EFD0099-CE1D-44CF-BFD9-561F0061AB4E}">
      <dsp:nvSpPr>
        <dsp:cNvPr id="0" name=""/>
        <dsp:cNvSpPr/>
      </dsp:nvSpPr>
      <dsp:spPr>
        <a:xfrm>
          <a:off x="1797765"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1F968319-8E6A-41F4-9531-FC2B27A8F749}">
      <dsp:nvSpPr>
        <dsp:cNvPr id="0" name=""/>
        <dsp:cNvSpPr/>
      </dsp:nvSpPr>
      <dsp:spPr>
        <a:xfrm>
          <a:off x="4091711" y="1198319"/>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F73FE0-E083-4157-AA4F-6B7CE6DEA12C}">
      <dsp:nvSpPr>
        <dsp:cNvPr id="0" name=""/>
        <dsp:cNvSpPr/>
      </dsp:nvSpPr>
      <dsp:spPr>
        <a:xfrm>
          <a:off x="3594689"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What you will learn</a:t>
          </a:r>
        </a:p>
      </dsp:txBody>
      <dsp:txXfrm>
        <a:off x="3594689" y="1817891"/>
        <a:ext cx="1529296" cy="655924"/>
      </dsp:txXfrm>
    </dsp:sp>
    <dsp:sp modelId="{CC7C4578-A163-4468-971C-B658CE4905F2}">
      <dsp:nvSpPr>
        <dsp:cNvPr id="0" name=""/>
        <dsp:cNvSpPr/>
      </dsp:nvSpPr>
      <dsp:spPr>
        <a:xfrm>
          <a:off x="3594689"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EA35A4E5-743A-4DF6-B313-85EAA53DACE5}">
      <dsp:nvSpPr>
        <dsp:cNvPr id="0" name=""/>
        <dsp:cNvSpPr/>
      </dsp:nvSpPr>
      <dsp:spPr>
        <a:xfrm>
          <a:off x="5888634" y="1198319"/>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79AC6D-3F50-4C4C-9861-6DA40344D4F8}">
      <dsp:nvSpPr>
        <dsp:cNvPr id="0" name=""/>
        <dsp:cNvSpPr/>
      </dsp:nvSpPr>
      <dsp:spPr>
        <a:xfrm>
          <a:off x="5391613"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Topics and tools </a:t>
          </a:r>
        </a:p>
      </dsp:txBody>
      <dsp:txXfrm>
        <a:off x="5391613" y="1817891"/>
        <a:ext cx="1529296" cy="655924"/>
      </dsp:txXfrm>
    </dsp:sp>
    <dsp:sp modelId="{69A1A481-8EC5-44DC-AB01-E4682EB83B35}">
      <dsp:nvSpPr>
        <dsp:cNvPr id="0" name=""/>
        <dsp:cNvSpPr/>
      </dsp:nvSpPr>
      <dsp:spPr>
        <a:xfrm>
          <a:off x="5391613"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81ED73AA-8CBF-49F7-9548-65D4B0137205}">
      <dsp:nvSpPr>
        <dsp:cNvPr id="0" name=""/>
        <dsp:cNvSpPr/>
      </dsp:nvSpPr>
      <dsp:spPr>
        <a:xfrm>
          <a:off x="7685558" y="1198319"/>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22DD4-70A4-47AD-A51B-1E59802D2F61}">
      <dsp:nvSpPr>
        <dsp:cNvPr id="0" name=""/>
        <dsp:cNvSpPr/>
      </dsp:nvSpPr>
      <dsp:spPr>
        <a:xfrm>
          <a:off x="7188537"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Guidelines and suggestions from trainer</a:t>
          </a:r>
        </a:p>
      </dsp:txBody>
      <dsp:txXfrm>
        <a:off x="7188537" y="1817891"/>
        <a:ext cx="1529296" cy="655924"/>
      </dsp:txXfrm>
    </dsp:sp>
    <dsp:sp modelId="{1448FD5E-114E-456F-A7A8-8B4FC5AC5589}">
      <dsp:nvSpPr>
        <dsp:cNvPr id="0" name=""/>
        <dsp:cNvSpPr/>
      </dsp:nvSpPr>
      <dsp:spPr>
        <a:xfrm>
          <a:off x="7188537"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6AD53A32-A448-49AE-A0A3-6FA527B8B658}">
      <dsp:nvSpPr>
        <dsp:cNvPr id="0" name=""/>
        <dsp:cNvSpPr/>
      </dsp:nvSpPr>
      <dsp:spPr>
        <a:xfrm>
          <a:off x="9482482" y="1198319"/>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4B5D53-CD9B-4748-9BBF-AA5B55D98CFE}">
      <dsp:nvSpPr>
        <dsp:cNvPr id="0" name=""/>
        <dsp:cNvSpPr/>
      </dsp:nvSpPr>
      <dsp:spPr>
        <a:xfrm>
          <a:off x="8985461"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What you </a:t>
          </a:r>
          <a:r>
            <a:rPr lang="en-US" sz="1400" kern="1200" dirty="0" err="1"/>
            <a:t>achive</a:t>
          </a:r>
          <a:endParaRPr lang="en-US" sz="1400" kern="1200" dirty="0"/>
        </a:p>
      </dsp:txBody>
      <dsp:txXfrm>
        <a:off x="8985461" y="1817891"/>
        <a:ext cx="1529296" cy="655924"/>
      </dsp:txXfrm>
    </dsp:sp>
    <dsp:sp modelId="{19B740A4-95DC-4705-9761-7957F793A5CF}">
      <dsp:nvSpPr>
        <dsp:cNvPr id="0" name=""/>
        <dsp:cNvSpPr/>
      </dsp:nvSpPr>
      <dsp:spPr>
        <a:xfrm>
          <a:off x="8985461"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D249-212D-4D62-A963-D279F237DF75}" type="datetimeFigureOut">
              <a:rPr lang="en-US" smtClean="0"/>
              <a:pPr/>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311D-B709-4885-A59A-FFD836A8A659}" type="slidenum">
              <a:rPr lang="en-US" smtClean="0"/>
              <a:pPr/>
              <a:t>‹#›</a:t>
            </a:fld>
            <a:endParaRPr lang="en-US"/>
          </a:p>
        </p:txBody>
      </p:sp>
    </p:spTree>
    <p:extLst>
      <p:ext uri="{BB962C8B-B14F-4D97-AF65-F5344CB8AC3E}">
        <p14:creationId xmlns:p14="http://schemas.microsoft.com/office/powerpoint/2010/main" val="31604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pPr/>
              <a:t>1</a:t>
            </a:fld>
            <a:endParaRPr lang="en-US" dirty="0"/>
          </a:p>
        </p:txBody>
      </p:sp>
    </p:spTree>
    <p:extLst>
      <p:ext uri="{BB962C8B-B14F-4D97-AF65-F5344CB8AC3E}">
        <p14:creationId xmlns:p14="http://schemas.microsoft.com/office/powerpoint/2010/main" val="135379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437C50-9763-4A84-879B-C651B2DD7387}"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298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78321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17433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2"/>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0170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522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37C50-9763-4A84-879B-C651B2DD7387}"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25833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437C50-9763-4A84-879B-C651B2DD7387}"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84658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437C50-9763-4A84-879B-C651B2DD7387}" type="datetimeFigureOut">
              <a:rPr lang="en-US" smtClean="0"/>
              <a:pPr/>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41216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37C50-9763-4A84-879B-C651B2DD7387}" type="datetimeFigureOut">
              <a:rPr lang="en-US" smtClean="0"/>
              <a:pPr/>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53804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37C50-9763-4A84-879B-C651B2DD7387}"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76736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08734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30355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37C50-9763-4A84-879B-C651B2DD7387}" type="datetimeFigureOut">
              <a:rPr lang="en-US" smtClean="0"/>
              <a:pPr/>
              <a:t>8/14/2024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137F3-A731-4FBE-8A3D-39DAEAAE7E7E}" type="slidenum">
              <a:rPr lang="en-US" smtClean="0"/>
              <a:pPr/>
              <a:t>‹#›</a:t>
            </a:fld>
            <a:endParaRPr lang="en-US"/>
          </a:p>
        </p:txBody>
      </p:sp>
    </p:spTree>
    <p:extLst>
      <p:ext uri="{BB962C8B-B14F-4D97-AF65-F5344CB8AC3E}">
        <p14:creationId xmlns:p14="http://schemas.microsoft.com/office/powerpoint/2010/main" val="177873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Nikhil.shah2008@gmail.com" TargetMode="External"/><Relationship Id="rId2" Type="http://schemas.openxmlformats.org/officeDocument/2006/relationships/hyperlink" Target="mailto:Nikhilshah.net@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ore/docker/introduction" TargetMode="External"/><Relationship Id="rId2" Type="http://schemas.openxmlformats.org/officeDocument/2006/relationships/hyperlink" Target="https://www.tutorialsteacher.com/core/net-core-command-line-interface" TargetMode="External"/><Relationship Id="rId1" Type="http://schemas.openxmlformats.org/officeDocument/2006/relationships/slideLayout" Target="../slideLayouts/slideLayout2.xml"/><Relationship Id="rId4" Type="http://schemas.openxmlformats.org/officeDocument/2006/relationships/hyperlink" Target="https://docs.microsoft.com/en-us/dotnet/standard/net-standar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tnet.microsoft.com/en-us/download"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visualstudio.microsoft.com/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355196" y="2504534"/>
            <a:ext cx="4828417" cy="1128068"/>
          </a:xfrm>
        </p:spPr>
        <p:txBody>
          <a:bodyPr vert="horz" lIns="91440" tIns="45720" rIns="91440" bIns="45720" rtlCol="0" anchor="ctr">
            <a:normAutofit fontScale="90000"/>
          </a:bodyPr>
          <a:lstStyle/>
          <a:p>
            <a:br>
              <a:rPr lang="en-US" sz="4000" dirty="0"/>
            </a:br>
            <a:r>
              <a:rPr lang="en-US" sz="4000" dirty="0"/>
              <a:t>.NET Core</a:t>
            </a:r>
            <a:br>
              <a:rPr lang="en-US" sz="1300" b="1" dirty="0"/>
            </a:br>
            <a:endParaRPr lang="en-US" sz="1300" dirty="0"/>
          </a:p>
        </p:txBody>
      </p:sp>
      <p:grpSp>
        <p:nvGrpSpPr>
          <p:cNvPr id="1042" name="Group 10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43" name="Rectangle 10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6" name="Rectangle 10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half" idx="2"/>
          </p:nvPr>
        </p:nvSpPr>
        <p:spPr>
          <a:xfrm>
            <a:off x="403340" y="3789432"/>
            <a:ext cx="4559425" cy="681058"/>
          </a:xfrm>
        </p:spPr>
        <p:txBody>
          <a:bodyPr vert="horz" lIns="91440" tIns="45720" rIns="91440" bIns="45720" rtlCol="0" anchor="ctr">
            <a:normAutofit/>
          </a:bodyPr>
          <a:lstStyle/>
          <a:p>
            <a:r>
              <a:rPr lang="en-US" sz="2000" dirty="0"/>
              <a:t>Trainer: Nikhil Shah</a:t>
            </a:r>
          </a:p>
        </p:txBody>
      </p:sp>
      <p:sp>
        <p:nvSpPr>
          <p:cNvPr id="1048" name="Rectangle 10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22E03CF9-0B46-D70B-855C-9F269A690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487" y="1621885"/>
            <a:ext cx="3231455" cy="32314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295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76D84-8EB8-17C3-26F7-45F887422807}"/>
              </a:ext>
            </a:extLst>
          </p:cNvPr>
          <p:cNvSpPr>
            <a:spLocks noGrp="1"/>
          </p:cNvSpPr>
          <p:nvPr>
            <p:ph type="title"/>
          </p:nvPr>
        </p:nvSpPr>
        <p:spPr>
          <a:xfrm>
            <a:off x="5297762" y="329184"/>
            <a:ext cx="6251110" cy="1783080"/>
          </a:xfrm>
        </p:spPr>
        <p:txBody>
          <a:bodyPr anchor="b">
            <a:normAutofit/>
          </a:bodyPr>
          <a:lstStyle/>
          <a:p>
            <a:r>
              <a:rPr lang="en-US" sz="5400" dirty="0"/>
              <a:t>Steps </a:t>
            </a:r>
            <a:endParaRPr lang="en-IN" sz="5400" dirty="0"/>
          </a:p>
        </p:txBody>
      </p:sp>
      <p:pic>
        <p:nvPicPr>
          <p:cNvPr id="5" name="Picture 4" descr="Rolls of blueprints">
            <a:extLst>
              <a:ext uri="{FF2B5EF4-FFF2-40B4-BE49-F238E27FC236}">
                <a16:creationId xmlns:a16="http://schemas.microsoft.com/office/drawing/2014/main" id="{78A3C42F-6771-152D-0E2D-16E9D74E41B1}"/>
              </a:ext>
            </a:extLst>
          </p:cNvPr>
          <p:cNvPicPr>
            <a:picLocks noChangeAspect="1"/>
          </p:cNvPicPr>
          <p:nvPr/>
        </p:nvPicPr>
        <p:blipFill>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EAFC87-FA00-8A42-F337-7AD429CA6D18}"/>
              </a:ext>
            </a:extLst>
          </p:cNvPr>
          <p:cNvSpPr>
            <a:spLocks noGrp="1"/>
          </p:cNvSpPr>
          <p:nvPr>
            <p:ph idx="1"/>
          </p:nvPr>
        </p:nvSpPr>
        <p:spPr>
          <a:xfrm>
            <a:off x="5297762" y="2706624"/>
            <a:ext cx="6251110" cy="3483864"/>
          </a:xfrm>
        </p:spPr>
        <p:txBody>
          <a:bodyPr>
            <a:normAutofit/>
          </a:bodyPr>
          <a:lstStyle/>
          <a:p>
            <a:r>
              <a:rPr lang="en-US" sz="1500" dirty="0"/>
              <a:t>Create new Folder on desktop - .NetCoreTraining11082024</a:t>
            </a:r>
          </a:p>
          <a:p>
            <a:r>
              <a:rPr lang="en-US" sz="1500" dirty="0"/>
              <a:t>You will create a new folder in this folder everyday in it – Day1, Day2, Day3 </a:t>
            </a:r>
          </a:p>
          <a:p>
            <a:r>
              <a:rPr lang="en-US" sz="1500" dirty="0"/>
              <a:t>Open Visual Studio code and point it to day 1</a:t>
            </a:r>
          </a:p>
          <a:p>
            <a:r>
              <a:rPr lang="en-US" sz="1500" dirty="0"/>
              <a:t>Control + ~  to bring the terminal, make sure terminal shows path to day1</a:t>
            </a:r>
          </a:p>
          <a:p>
            <a:pPr marL="0" indent="0">
              <a:buNone/>
            </a:pPr>
            <a:r>
              <a:rPr lang="en-US" sz="1500" dirty="0"/>
              <a:t>First Project</a:t>
            </a:r>
          </a:p>
          <a:p>
            <a:r>
              <a:rPr lang="en-US" sz="1500" dirty="0"/>
              <a:t>dotnet new console –name </a:t>
            </a:r>
            <a:r>
              <a:rPr lang="en-US" sz="1500" dirty="0" err="1"/>
              <a:t>firstcoreapp</a:t>
            </a:r>
            <a:endParaRPr lang="en-US" sz="1500" dirty="0"/>
          </a:p>
          <a:p>
            <a:r>
              <a:rPr lang="en-US" sz="1500" dirty="0"/>
              <a:t>Cd </a:t>
            </a:r>
            <a:r>
              <a:rPr lang="en-US" sz="1500" dirty="0" err="1"/>
              <a:t>firstcoreapp</a:t>
            </a:r>
            <a:endParaRPr lang="en-US" sz="1500" dirty="0"/>
          </a:p>
          <a:p>
            <a:r>
              <a:rPr lang="en-US" sz="1500" dirty="0"/>
              <a:t>dotnet build</a:t>
            </a:r>
          </a:p>
          <a:p>
            <a:r>
              <a:rPr lang="en-US" sz="1500" dirty="0"/>
              <a:t>dotnet run</a:t>
            </a:r>
          </a:p>
        </p:txBody>
      </p:sp>
    </p:spTree>
    <p:extLst>
      <p:ext uri="{BB962C8B-B14F-4D97-AF65-F5344CB8AC3E}">
        <p14:creationId xmlns:p14="http://schemas.microsoft.com/office/powerpoint/2010/main" val="271049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AB3D4-F8A2-69C2-C4FD-FB3FCF8B9B06}"/>
              </a:ext>
            </a:extLst>
          </p:cNvPr>
          <p:cNvSpPr>
            <a:spLocks noGrp="1"/>
          </p:cNvSpPr>
          <p:nvPr>
            <p:ph type="title"/>
          </p:nvPr>
        </p:nvSpPr>
        <p:spPr>
          <a:xfrm>
            <a:off x="686834" y="1153572"/>
            <a:ext cx="3200400" cy="4461163"/>
          </a:xfrm>
        </p:spPr>
        <p:txBody>
          <a:bodyPr>
            <a:normAutofit/>
          </a:bodyPr>
          <a:lstStyle/>
          <a:p>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Content Placeholder 2">
            <a:extLst>
              <a:ext uri="{FF2B5EF4-FFF2-40B4-BE49-F238E27FC236}">
                <a16:creationId xmlns:a16="http://schemas.microsoft.com/office/drawing/2014/main" id="{7D690728-F19A-54D6-1AE5-82F6913FBE16}"/>
              </a:ext>
            </a:extLst>
          </p:cNvPr>
          <p:cNvSpPr>
            <a:spLocks noGrp="1"/>
          </p:cNvSpPr>
          <p:nvPr>
            <p:ph idx="1"/>
          </p:nvPr>
        </p:nvSpPr>
        <p:spPr>
          <a:xfrm>
            <a:off x="4447308" y="591344"/>
            <a:ext cx="6906491" cy="5585619"/>
          </a:xfrm>
        </p:spPr>
        <p:txBody>
          <a:bodyPr anchor="ctr">
            <a:normAutofit/>
          </a:bodyPr>
          <a:lstStyle/>
          <a:p>
            <a:pPr marL="0" indent="0">
              <a:buNone/>
            </a:pPr>
            <a:r>
              <a:rPr lang="en-IN" dirty="0"/>
              <a:t>Nikhil Shah</a:t>
            </a:r>
          </a:p>
          <a:p>
            <a:pPr marL="0" indent="0">
              <a:buNone/>
            </a:pPr>
            <a:r>
              <a:rPr lang="en-IN" dirty="0">
                <a:hlinkClick r:id="rId2"/>
              </a:rPr>
              <a:t>Nikhilshah.net@hotmail.com</a:t>
            </a:r>
            <a:endParaRPr lang="en-IN" dirty="0"/>
          </a:p>
          <a:p>
            <a:pPr marL="0" indent="0">
              <a:buNone/>
            </a:pPr>
            <a:r>
              <a:rPr lang="en-IN" dirty="0">
                <a:hlinkClick r:id="rId3"/>
              </a:rPr>
              <a:t>Nikhil.shah2008@gmail.com</a:t>
            </a:r>
            <a:r>
              <a:rPr lang="en-IN" dirty="0"/>
              <a:t> – LinkedIn</a:t>
            </a:r>
          </a:p>
        </p:txBody>
      </p:sp>
    </p:spTree>
    <p:extLst>
      <p:ext uri="{BB962C8B-B14F-4D97-AF65-F5344CB8AC3E}">
        <p14:creationId xmlns:p14="http://schemas.microsoft.com/office/powerpoint/2010/main" val="70995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a:t>      Agenda</a:t>
            </a:r>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Content Placeholder 2">
            <a:extLst>
              <a:ext uri="{FF2B5EF4-FFF2-40B4-BE49-F238E27FC236}">
                <a16:creationId xmlns:a16="http://schemas.microsoft.com/office/drawing/2014/main" id="{6D08C932-D6CB-4EDC-D622-6E3A7373802C}"/>
              </a:ext>
            </a:extLst>
          </p:cNvPr>
          <p:cNvGraphicFramePr>
            <a:graphicFrameLocks noGrp="1"/>
          </p:cNvGraphicFramePr>
          <p:nvPr>
            <p:ph idx="1"/>
            <p:extLst>
              <p:ext uri="{D42A27DB-BD31-4B8C-83A1-F6EECF244321}">
                <p14:modId xmlns:p14="http://schemas.microsoft.com/office/powerpoint/2010/main" val="42090172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6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CE7E2D7-BD5D-4759-A1B3-01434919D77B}"/>
              </a:ext>
            </a:extLst>
          </p:cNvPr>
          <p:cNvSpPr>
            <a:spLocks noGrp="1"/>
          </p:cNvSpPr>
          <p:nvPr>
            <p:ph type="title"/>
          </p:nvPr>
        </p:nvSpPr>
        <p:spPr>
          <a:xfrm>
            <a:off x="686834" y="1153572"/>
            <a:ext cx="3200400" cy="4461163"/>
          </a:xfrm>
        </p:spPr>
        <p:txBody>
          <a:bodyPr>
            <a:normAutofit/>
          </a:bodyPr>
          <a:lstStyle/>
          <a:p>
            <a:r>
              <a:rPr lang="en-US">
                <a:solidFill>
                  <a:srgbClr val="FFFFFF"/>
                </a:solidFill>
              </a:rPr>
              <a:t>      Introduction - Audience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496037-80DA-4D7B-84C8-A48591C4BE5F}"/>
              </a:ext>
            </a:extLst>
          </p:cNvPr>
          <p:cNvSpPr>
            <a:spLocks noGrp="1"/>
          </p:cNvSpPr>
          <p:nvPr>
            <p:ph idx="1"/>
          </p:nvPr>
        </p:nvSpPr>
        <p:spPr>
          <a:xfrm>
            <a:off x="4447308" y="591344"/>
            <a:ext cx="6906491" cy="5585619"/>
          </a:xfrm>
        </p:spPr>
        <p:txBody>
          <a:bodyPr anchor="ctr">
            <a:normAutofit/>
          </a:bodyPr>
          <a:lstStyle/>
          <a:p>
            <a:r>
              <a:rPr lang="en-IN" sz="2400"/>
              <a:t>Name</a:t>
            </a:r>
          </a:p>
          <a:p>
            <a:endParaRPr lang="en-IN" sz="2400"/>
          </a:p>
          <a:p>
            <a:r>
              <a:rPr lang="en-IN" sz="2400"/>
              <a:t>Describe yourself technically – experience, framework, work, task, projects etc.</a:t>
            </a:r>
          </a:p>
          <a:p>
            <a:endParaRPr lang="en-IN" sz="2400"/>
          </a:p>
          <a:p>
            <a:r>
              <a:rPr lang="en-IN" sz="2400"/>
              <a:t>Technical Background</a:t>
            </a:r>
          </a:p>
          <a:p>
            <a:endParaRPr lang="en-IN" sz="2400"/>
          </a:p>
          <a:p>
            <a:r>
              <a:rPr lang="en-IN" sz="2400"/>
              <a:t>What I already Know</a:t>
            </a:r>
          </a:p>
          <a:p>
            <a:endParaRPr lang="en-IN" sz="2400"/>
          </a:p>
          <a:p>
            <a:r>
              <a:rPr lang="en-IN" sz="2400"/>
              <a:t>What I want to learn</a:t>
            </a:r>
          </a:p>
          <a:p>
            <a:endParaRPr lang="en-IN" sz="2400"/>
          </a:p>
          <a:p>
            <a:r>
              <a:rPr lang="en-IN" sz="2400"/>
              <a:t>Expectations from the training</a:t>
            </a:r>
          </a:p>
          <a:p>
            <a:endParaRPr lang="en-IN" sz="2400"/>
          </a:p>
          <a:p>
            <a:endParaRPr lang="en-IN" sz="2400"/>
          </a:p>
        </p:txBody>
      </p:sp>
    </p:spTree>
    <p:extLst>
      <p:ext uri="{BB962C8B-B14F-4D97-AF65-F5344CB8AC3E}">
        <p14:creationId xmlns:p14="http://schemas.microsoft.com/office/powerpoint/2010/main" val="25044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DCA3F9B-51FD-4166-907E-1BD9C3EABB88}"/>
              </a:ext>
            </a:extLst>
          </p:cNvPr>
          <p:cNvSpPr>
            <a:spLocks noGrp="1"/>
          </p:cNvSpPr>
          <p:nvPr>
            <p:ph type="title"/>
          </p:nvPr>
        </p:nvSpPr>
        <p:spPr>
          <a:xfrm>
            <a:off x="686834" y="1153572"/>
            <a:ext cx="3200400" cy="4461163"/>
          </a:xfrm>
        </p:spPr>
        <p:txBody>
          <a:bodyPr>
            <a:normAutofit/>
          </a:bodyPr>
          <a:lstStyle/>
          <a:p>
            <a:r>
              <a:rPr lang="en-US">
                <a:solidFill>
                  <a:srgbClr val="FFFFFF"/>
                </a:solidFill>
              </a:rPr>
              <a:t>      Day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587CF3-6603-401A-8FAF-7CCEE9095B11}"/>
              </a:ext>
            </a:extLst>
          </p:cNvPr>
          <p:cNvSpPr>
            <a:spLocks noGrp="1"/>
          </p:cNvSpPr>
          <p:nvPr>
            <p:ph idx="1"/>
          </p:nvPr>
        </p:nvSpPr>
        <p:spPr>
          <a:xfrm>
            <a:off x="4447308" y="591344"/>
            <a:ext cx="6906491" cy="5585619"/>
          </a:xfrm>
        </p:spPr>
        <p:txBody>
          <a:bodyPr anchor="ctr">
            <a:normAutofit/>
          </a:bodyPr>
          <a:lstStyle/>
          <a:p>
            <a:pPr marL="0" indent="0">
              <a:buNone/>
            </a:pPr>
            <a:r>
              <a:rPr lang="en-IN" dirty="0">
                <a:highlight>
                  <a:srgbClr val="C0C0C0"/>
                </a:highlight>
              </a:rPr>
              <a:t> .NET Core Fundamentals and ASP.NET Core Web API </a:t>
            </a:r>
          </a:p>
          <a:p>
            <a:pPr marL="0" indent="0">
              <a:buNone/>
            </a:pPr>
            <a:endParaRPr lang="en-IN" dirty="0"/>
          </a:p>
          <a:p>
            <a:r>
              <a:rPr lang="en-IN" dirty="0"/>
              <a:t>Introduction to .NET Core </a:t>
            </a:r>
          </a:p>
          <a:p>
            <a:endParaRPr lang="en-IN" dirty="0"/>
          </a:p>
          <a:p>
            <a:r>
              <a:rPr lang="en-IN" dirty="0"/>
              <a:t>Building RESTful APIs with ASP.NET Core Web API </a:t>
            </a:r>
          </a:p>
          <a:p>
            <a:pPr marL="0" indent="0">
              <a:buNone/>
            </a:pPr>
            <a:endParaRPr lang="en-IN" dirty="0"/>
          </a:p>
        </p:txBody>
      </p:sp>
    </p:spTree>
    <p:extLst>
      <p:ext uri="{BB962C8B-B14F-4D97-AF65-F5344CB8AC3E}">
        <p14:creationId xmlns:p14="http://schemas.microsoft.com/office/powerpoint/2010/main" val="318196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ABE13-5C42-433A-8C44-E751FD299226}"/>
              </a:ext>
            </a:extLst>
          </p:cNvPr>
          <p:cNvSpPr>
            <a:spLocks noGrp="1"/>
          </p:cNvSpPr>
          <p:nvPr>
            <p:ph type="title"/>
          </p:nvPr>
        </p:nvSpPr>
        <p:spPr>
          <a:xfrm>
            <a:off x="5297762" y="329184"/>
            <a:ext cx="6251110" cy="872640"/>
          </a:xfrm>
        </p:spPr>
        <p:txBody>
          <a:bodyPr anchor="b">
            <a:normAutofit/>
          </a:bodyPr>
          <a:lstStyle/>
          <a:p>
            <a:r>
              <a:rPr lang="en-US" sz="5400" dirty="0"/>
              <a:t>.NET Core </a:t>
            </a:r>
            <a:endParaRPr lang="en-IN" sz="5400" dirty="0"/>
          </a:p>
        </p:txBody>
      </p:sp>
      <p:pic>
        <p:nvPicPr>
          <p:cNvPr id="5" name="Picture 4" descr="Sphere of mesh and nodes">
            <a:extLst>
              <a:ext uri="{FF2B5EF4-FFF2-40B4-BE49-F238E27FC236}">
                <a16:creationId xmlns:a16="http://schemas.microsoft.com/office/drawing/2014/main" id="{1D468E27-23FC-792E-F13B-E09966380883}"/>
              </a:ext>
            </a:extLst>
          </p:cNvPr>
          <p:cNvPicPr>
            <a:picLocks noChangeAspect="1"/>
          </p:cNvPicPr>
          <p:nvPr/>
        </p:nvPicPr>
        <p:blipFill>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C545FA-6BD9-C291-0179-BD43C3D824B6}"/>
              </a:ext>
            </a:extLst>
          </p:cNvPr>
          <p:cNvSpPr>
            <a:spLocks noGrp="1"/>
          </p:cNvSpPr>
          <p:nvPr>
            <p:ph idx="1"/>
          </p:nvPr>
        </p:nvSpPr>
        <p:spPr>
          <a:xfrm>
            <a:off x="5297762" y="2706624"/>
            <a:ext cx="6251110" cy="3483864"/>
          </a:xfrm>
        </p:spPr>
        <p:txBody>
          <a:bodyPr>
            <a:normAutofit/>
          </a:bodyPr>
          <a:lstStyle/>
          <a:p>
            <a:r>
              <a:rPr lang="en-US" sz="1500" b="0" i="0" dirty="0">
                <a:effectLst/>
                <a:highlight>
                  <a:srgbClr val="FFFFFF"/>
                </a:highlight>
                <a:latin typeface="Verdana" panose="020B0604030504040204" pitchFamily="34" charset="0"/>
              </a:rPr>
              <a:t>.NET Core is a new version of .NET Framework, which is a free, open-source, general-purpose development platform maintained by Microsoft. It is a cross-platform framework that runs on Windows, macOS, and Linux operating systems.</a:t>
            </a:r>
          </a:p>
          <a:p>
            <a:r>
              <a:rPr lang="en-US" sz="1500" b="0" i="0" dirty="0">
                <a:effectLst/>
                <a:highlight>
                  <a:srgbClr val="FFFFFF"/>
                </a:highlight>
                <a:latin typeface="Verdana" panose="020B0604030504040204" pitchFamily="34" charset="0"/>
              </a:rPr>
              <a:t>.NET Core can be used to build different types of applications such as mobile, desktop, web, cloud, IoT, machine learning, microservices, game, etc.</a:t>
            </a:r>
            <a:endParaRPr lang="en-US" sz="1500" dirty="0">
              <a:highlight>
                <a:srgbClr val="FFFFFF"/>
              </a:highlight>
              <a:latin typeface="Verdana" panose="020B0604030504040204" pitchFamily="34" charset="0"/>
            </a:endParaRPr>
          </a:p>
          <a:p>
            <a:r>
              <a:rPr lang="en-US" sz="1500" b="0" i="0" dirty="0">
                <a:effectLst/>
                <a:highlight>
                  <a:srgbClr val="FFFFFF"/>
                </a:highlight>
                <a:latin typeface="Verdana" panose="020B0604030504040204" pitchFamily="34" charset="0"/>
              </a:rPr>
              <a:t>.NET Core is written from scratch to make it modular, lightweight, fast, and cross-platform Framework. It includes the core features that are required to run a basic .NET Core app. Other features are provided as NuGet packages, which you can add it in your application as needed. In this way, the .NET Core application speed up the performance, reduce the memory footprint and becomes easy to maintain.</a:t>
            </a:r>
            <a:endParaRPr lang="en-IN" sz="1500" dirty="0"/>
          </a:p>
        </p:txBody>
      </p:sp>
    </p:spTree>
    <p:extLst>
      <p:ext uri="{BB962C8B-B14F-4D97-AF65-F5344CB8AC3E}">
        <p14:creationId xmlns:p14="http://schemas.microsoft.com/office/powerpoint/2010/main" val="326922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8A7A8-D4AC-908C-19BD-B2271AB079C9}"/>
              </a:ext>
            </a:extLst>
          </p:cNvPr>
          <p:cNvSpPr>
            <a:spLocks noGrp="1"/>
          </p:cNvSpPr>
          <p:nvPr>
            <p:ph type="title"/>
          </p:nvPr>
        </p:nvSpPr>
        <p:spPr>
          <a:xfrm>
            <a:off x="5297762" y="329184"/>
            <a:ext cx="6251110" cy="1783080"/>
          </a:xfrm>
        </p:spPr>
        <p:txBody>
          <a:bodyPr anchor="b">
            <a:normAutofit/>
          </a:bodyPr>
          <a:lstStyle/>
          <a:p>
            <a:r>
              <a:rPr lang="en-IN" sz="5400" b="0" i="0">
                <a:effectLst/>
                <a:highlight>
                  <a:srgbClr val="FFFFFF"/>
                </a:highlight>
                <a:latin typeface="Segoe UI" panose="020B0502040204020203" pitchFamily="34" charset="0"/>
              </a:rPr>
              <a:t>Why .NET Core?</a:t>
            </a:r>
            <a:br>
              <a:rPr lang="en-IN" sz="5400" b="0" i="0">
                <a:effectLst/>
                <a:highlight>
                  <a:srgbClr val="FFFFFF"/>
                </a:highlight>
                <a:latin typeface="Segoe UI" panose="020B0502040204020203" pitchFamily="34" charset="0"/>
              </a:rPr>
            </a:br>
            <a:endParaRPr lang="en-IN" sz="5400"/>
          </a:p>
        </p:txBody>
      </p:sp>
      <p:pic>
        <p:nvPicPr>
          <p:cNvPr id="5" name="Picture 4" descr="3D box skeletons">
            <a:extLst>
              <a:ext uri="{FF2B5EF4-FFF2-40B4-BE49-F238E27FC236}">
                <a16:creationId xmlns:a16="http://schemas.microsoft.com/office/drawing/2014/main" id="{67594ADB-6F7F-2955-75C9-4DFEB5AA5CF3}"/>
              </a:ext>
            </a:extLst>
          </p:cNvPr>
          <p:cNvPicPr>
            <a:picLocks noChangeAspect="1"/>
          </p:cNvPicPr>
          <p:nvPr/>
        </p:nvPicPr>
        <p:blipFill>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6E4519-8B30-E660-566C-A86695C79BAD}"/>
              </a:ext>
            </a:extLst>
          </p:cNvPr>
          <p:cNvSpPr>
            <a:spLocks noGrp="1"/>
          </p:cNvSpPr>
          <p:nvPr>
            <p:ph idx="1"/>
          </p:nvPr>
        </p:nvSpPr>
        <p:spPr>
          <a:xfrm>
            <a:off x="5297762" y="2706624"/>
            <a:ext cx="6251110" cy="3483864"/>
          </a:xfrm>
        </p:spPr>
        <p:txBody>
          <a:bodyPr>
            <a:normAutofit/>
          </a:bodyPr>
          <a:lstStyle/>
          <a:p>
            <a:r>
              <a:rPr lang="en-US" sz="2000" b="0" i="0" dirty="0">
                <a:effectLst/>
                <a:highlight>
                  <a:srgbClr val="FFFFFF"/>
                </a:highlight>
                <a:latin typeface="Verdana" panose="020B0604030504040204" pitchFamily="34" charset="0"/>
              </a:rPr>
              <a:t>There are some limitations with the .NET Framework. For example, it only runs on the Windows platform.</a:t>
            </a:r>
          </a:p>
          <a:p>
            <a:r>
              <a:rPr lang="en-US" sz="2000" b="0" i="0" dirty="0">
                <a:effectLst/>
                <a:highlight>
                  <a:srgbClr val="FFFFFF"/>
                </a:highlight>
                <a:latin typeface="Verdana" panose="020B0604030504040204" pitchFamily="34" charset="0"/>
              </a:rPr>
              <a:t> Also, you need to use different .NET APIs for different Windows devices such as Windows Desktop, Windows Store, Windows Phone, and Web applications. </a:t>
            </a:r>
          </a:p>
          <a:p>
            <a:r>
              <a:rPr lang="en-US" sz="2000" b="0" i="0" dirty="0">
                <a:effectLst/>
                <a:highlight>
                  <a:srgbClr val="FFFFFF"/>
                </a:highlight>
                <a:latin typeface="Verdana" panose="020B0604030504040204" pitchFamily="34" charset="0"/>
              </a:rPr>
              <a:t>In addition to this, the .NET Framework is a machine-wide framework. Any changes made to it affect all applications taking a dependency on it.</a:t>
            </a:r>
            <a:endParaRPr lang="en-IN" sz="2000" dirty="0"/>
          </a:p>
        </p:txBody>
      </p:sp>
    </p:spTree>
    <p:extLst>
      <p:ext uri="{BB962C8B-B14F-4D97-AF65-F5344CB8AC3E}">
        <p14:creationId xmlns:p14="http://schemas.microsoft.com/office/powerpoint/2010/main" val="96584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7D55-3753-3265-1ED8-4B7D116AFDBB}"/>
              </a:ext>
            </a:extLst>
          </p:cNvPr>
          <p:cNvSpPr>
            <a:spLocks noGrp="1"/>
          </p:cNvSpPr>
          <p:nvPr>
            <p:ph type="title"/>
          </p:nvPr>
        </p:nvSpPr>
        <p:spPr>
          <a:xfrm>
            <a:off x="65314" y="1153572"/>
            <a:ext cx="3821920" cy="4461163"/>
          </a:xfrm>
        </p:spPr>
        <p:txBody>
          <a:bodyPr>
            <a:normAutofit/>
          </a:bodyPr>
          <a:lstStyle/>
          <a:p>
            <a:r>
              <a:rPr lang="en-IN" dirty="0">
                <a:solidFill>
                  <a:srgbClr val="FFFFFF"/>
                </a:solidFill>
              </a:rPr>
              <a:t>.NET Core Characteristics</a:t>
            </a:r>
            <a:br>
              <a:rPr lang="en-IN"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FC1EE87A-FF2E-5906-E93E-A8EEF1299C90}"/>
              </a:ext>
            </a:extLst>
          </p:cNvPr>
          <p:cNvSpPr>
            <a:spLocks noGrp="1"/>
          </p:cNvSpPr>
          <p:nvPr>
            <p:ph idx="1"/>
          </p:nvPr>
        </p:nvSpPr>
        <p:spPr>
          <a:xfrm>
            <a:off x="4447308" y="591344"/>
            <a:ext cx="6906491" cy="5585619"/>
          </a:xfrm>
        </p:spPr>
        <p:txBody>
          <a:bodyPr anchor="ctr">
            <a:normAutofit/>
          </a:bodyPr>
          <a:lstStyle/>
          <a:p>
            <a:r>
              <a:rPr lang="en-US" sz="1300" dirty="0">
                <a:highlight>
                  <a:srgbClr val="FFFF00"/>
                </a:highlight>
              </a:rPr>
              <a:t>Open-source Framework</a:t>
            </a:r>
            <a:r>
              <a:rPr lang="en-US" sz="1300" dirty="0"/>
              <a:t>: .NET Core is an open-source framework maintained by Microsoft and available on GitHub under MIT and Apache 2 licenses. It is a .NET Foundation project.</a:t>
            </a:r>
          </a:p>
          <a:p>
            <a:r>
              <a:rPr lang="en-US" sz="1300" dirty="0">
                <a:highlight>
                  <a:srgbClr val="FFFF00"/>
                </a:highlight>
              </a:rPr>
              <a:t>Cross-platform</a:t>
            </a:r>
            <a:r>
              <a:rPr lang="en-US" sz="1300" dirty="0"/>
              <a:t>: .NET Core runs on Windows, macOS, and Linux operating systems. There are different runtime for each operating system that executes the code and generates the same output.</a:t>
            </a:r>
          </a:p>
          <a:p>
            <a:endParaRPr lang="en-US" sz="1300" dirty="0"/>
          </a:p>
          <a:p>
            <a:r>
              <a:rPr lang="en-US" sz="1300" dirty="0">
                <a:highlight>
                  <a:srgbClr val="FFFF00"/>
                </a:highlight>
              </a:rPr>
              <a:t>Consistent across Architectures</a:t>
            </a:r>
            <a:r>
              <a:rPr lang="en-US" sz="1300" dirty="0"/>
              <a:t>: Execute the code with the same behavior in different instruction set architectures, including x64, x86, and ARM.</a:t>
            </a:r>
          </a:p>
          <a:p>
            <a:endParaRPr lang="en-US" sz="1300" dirty="0"/>
          </a:p>
          <a:p>
            <a:r>
              <a:rPr lang="en-US" sz="1300" dirty="0">
                <a:highlight>
                  <a:srgbClr val="FFFF00"/>
                </a:highlight>
              </a:rPr>
              <a:t>Wide-range of Applications</a:t>
            </a:r>
            <a:r>
              <a:rPr lang="en-US" sz="1300" dirty="0"/>
              <a:t>: Various types of applications can be developed and run on .NET Core platform such as mobile, desktop, web, cloud, IoT, machine learning, microservices, game, etc.</a:t>
            </a:r>
          </a:p>
          <a:p>
            <a:endParaRPr lang="en-US" sz="1300" dirty="0"/>
          </a:p>
          <a:p>
            <a:r>
              <a:rPr lang="en-US" sz="1300" dirty="0">
                <a:highlight>
                  <a:srgbClr val="FFFF00"/>
                </a:highlight>
              </a:rPr>
              <a:t>Supports Multiple Languages</a:t>
            </a:r>
            <a:r>
              <a:rPr lang="en-US" sz="1300" dirty="0"/>
              <a:t>: You can use C#, F#, and Visual Basic programming languages to develop .NET Core applications. You can use your favorite IDE, including Visual Studio 2017/2019, Visual Studio Code, Sublime Text, Vim, etc.</a:t>
            </a:r>
          </a:p>
          <a:p>
            <a:endParaRPr lang="en-US" sz="1300" dirty="0"/>
          </a:p>
          <a:p>
            <a:r>
              <a:rPr lang="en-US" sz="1300" dirty="0">
                <a:highlight>
                  <a:srgbClr val="FFFF00"/>
                </a:highlight>
              </a:rPr>
              <a:t>Modular Architecture</a:t>
            </a:r>
            <a:r>
              <a:rPr lang="en-US" sz="1300" dirty="0"/>
              <a:t>: .NET Core supports modular architecture approach using NuGet packages. There are different NuGet packages for various features that can be added to the .NET Core project as needed. Even the .NET Core library is provided as a NuGet package. The NuGet package for the default .NET Core application model is </a:t>
            </a:r>
            <a:r>
              <a:rPr lang="en-US" sz="1300" dirty="0" err="1"/>
              <a:t>Microsoft.NETCore.App</a:t>
            </a:r>
            <a:r>
              <a:rPr lang="en-US" sz="1300" dirty="0"/>
              <a:t>.</a:t>
            </a:r>
          </a:p>
          <a:p>
            <a:endParaRPr lang="en-US" sz="1300" dirty="0"/>
          </a:p>
          <a:p>
            <a:endParaRPr lang="en-IN" sz="1300" dirty="0"/>
          </a:p>
        </p:txBody>
      </p:sp>
    </p:spTree>
    <p:extLst>
      <p:ext uri="{BB962C8B-B14F-4D97-AF65-F5344CB8AC3E}">
        <p14:creationId xmlns:p14="http://schemas.microsoft.com/office/powerpoint/2010/main" val="425538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7D55-3753-3265-1ED8-4B7D116AFDBB}"/>
              </a:ext>
            </a:extLst>
          </p:cNvPr>
          <p:cNvSpPr>
            <a:spLocks noGrp="1"/>
          </p:cNvSpPr>
          <p:nvPr>
            <p:ph type="title"/>
          </p:nvPr>
        </p:nvSpPr>
        <p:spPr>
          <a:xfrm>
            <a:off x="65314" y="1153572"/>
            <a:ext cx="3821920" cy="4461163"/>
          </a:xfrm>
        </p:spPr>
        <p:txBody>
          <a:bodyPr>
            <a:normAutofit/>
          </a:bodyPr>
          <a:lstStyle/>
          <a:p>
            <a:r>
              <a:rPr lang="en-IN" dirty="0">
                <a:solidFill>
                  <a:srgbClr val="FFFFFF"/>
                </a:solidFill>
              </a:rPr>
              <a:t>.NET Core Characteristics</a:t>
            </a:r>
            <a:br>
              <a:rPr lang="en-IN"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FC1EE87A-FF2E-5906-E93E-A8EEF1299C90}"/>
              </a:ext>
            </a:extLst>
          </p:cNvPr>
          <p:cNvSpPr>
            <a:spLocks noGrp="1"/>
          </p:cNvSpPr>
          <p:nvPr>
            <p:ph idx="1"/>
          </p:nvPr>
        </p:nvSpPr>
        <p:spPr>
          <a:xfrm>
            <a:off x="4078514" y="591344"/>
            <a:ext cx="7968343" cy="5585619"/>
          </a:xfrm>
        </p:spPr>
        <p:txBody>
          <a:bodyPr anchor="ctr">
            <a:normAutofit/>
          </a:bodyPr>
          <a:lstStyle/>
          <a:p>
            <a:pPr algn="just"/>
            <a:r>
              <a:rPr lang="en-US" sz="1800" b="1" i="0" dirty="0">
                <a:solidFill>
                  <a:srgbClr val="181717"/>
                </a:solidFill>
                <a:effectLst/>
                <a:highlight>
                  <a:srgbClr val="FFFF00"/>
                </a:highlight>
                <a:latin typeface="Verdana" panose="020B0604030504040204" pitchFamily="34" charset="0"/>
              </a:rPr>
              <a:t>CLI Tools:</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includes </a:t>
            </a:r>
            <a:r>
              <a:rPr lang="en-US" sz="1800" b="0" i="0" u="sng" dirty="0">
                <a:solidFill>
                  <a:srgbClr val="007BFF"/>
                </a:solidFill>
                <a:effectLst/>
                <a:highlight>
                  <a:srgbClr val="FFFFFF"/>
                </a:highlight>
                <a:latin typeface="Verdana" panose="020B0604030504040204" pitchFamily="34" charset="0"/>
                <a:hlinkClick r:id="rId2"/>
              </a:rPr>
              <a:t>CLI tools</a:t>
            </a:r>
            <a:r>
              <a:rPr lang="en-US" sz="1800" b="0" i="0" dirty="0">
                <a:solidFill>
                  <a:srgbClr val="181717"/>
                </a:solidFill>
                <a:effectLst/>
                <a:highlight>
                  <a:srgbClr val="FFFFFF"/>
                </a:highlight>
                <a:latin typeface="Verdana" panose="020B0604030504040204" pitchFamily="34" charset="0"/>
              </a:rPr>
              <a:t> (Command-line interface) for development and continuous-integration.</a:t>
            </a:r>
          </a:p>
          <a:p>
            <a:pPr algn="just"/>
            <a:r>
              <a:rPr lang="en-US" sz="1800" b="1" i="0" dirty="0">
                <a:solidFill>
                  <a:srgbClr val="181717"/>
                </a:solidFill>
                <a:effectLst/>
                <a:highlight>
                  <a:srgbClr val="FFFF00"/>
                </a:highlight>
                <a:latin typeface="Verdana" panose="020B0604030504040204" pitchFamily="34" charset="0"/>
              </a:rPr>
              <a:t>Flexible Deployment:</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application can be deployed user-wide or system-wide or with </a:t>
            </a:r>
            <a:r>
              <a:rPr lang="en-US" sz="1800" b="0" i="0" u="sng" dirty="0">
                <a:solidFill>
                  <a:srgbClr val="007BFF"/>
                </a:solidFill>
                <a:effectLst/>
                <a:highlight>
                  <a:srgbClr val="FFFFFF"/>
                </a:highlight>
                <a:latin typeface="Verdana" panose="020B0604030504040204" pitchFamily="34" charset="0"/>
                <a:hlinkClick r:id="rId3"/>
              </a:rPr>
              <a:t>Docker Containers</a:t>
            </a:r>
            <a:r>
              <a:rPr lang="en-US" sz="1800" b="0" i="0" dirty="0">
                <a:solidFill>
                  <a:srgbClr val="181717"/>
                </a:solidFill>
                <a:effectLst/>
                <a:highlight>
                  <a:srgbClr val="FFFFFF"/>
                </a:highlight>
                <a:latin typeface="Verdana" panose="020B0604030504040204" pitchFamily="34" charset="0"/>
              </a:rPr>
              <a:t>.</a:t>
            </a:r>
          </a:p>
          <a:p>
            <a:pPr algn="just"/>
            <a:r>
              <a:rPr lang="en-US" sz="1800" b="1" i="0" dirty="0">
                <a:solidFill>
                  <a:srgbClr val="181717"/>
                </a:solidFill>
                <a:effectLst/>
                <a:highlight>
                  <a:srgbClr val="FFFF00"/>
                </a:highlight>
                <a:latin typeface="Verdana" panose="020B0604030504040204" pitchFamily="34" charset="0"/>
              </a:rPr>
              <a:t>Compatibility:</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Compatible with .NET Framework and Mono APIs by using </a:t>
            </a:r>
            <a:r>
              <a:rPr lang="en-US" sz="1800" b="0" i="0" u="sng" dirty="0">
                <a:solidFill>
                  <a:srgbClr val="007BFF"/>
                </a:solidFill>
                <a:effectLst/>
                <a:highlight>
                  <a:srgbClr val="FFFFFF"/>
                </a:highlight>
                <a:latin typeface="Verdana" panose="020B0604030504040204" pitchFamily="34" charset="0"/>
                <a:hlinkClick r:id="rId4"/>
              </a:rPr>
              <a:t>.NET Standard specification</a:t>
            </a:r>
            <a:r>
              <a:rPr lang="en-US" sz="1800" b="0" i="0" dirty="0">
                <a:solidFill>
                  <a:srgbClr val="181717"/>
                </a:solidFill>
                <a:effectLst/>
                <a:highlight>
                  <a:srgbClr val="FFFFFF"/>
                </a:highlight>
                <a:latin typeface="Verdana" panose="020B0604030504040204" pitchFamily="34" charset="0"/>
              </a:rPr>
              <a:t>.</a:t>
            </a:r>
          </a:p>
          <a:p>
            <a:pPr algn="just"/>
            <a:r>
              <a:rPr lang="en-US" sz="1800" b="1" i="0" dirty="0">
                <a:solidFill>
                  <a:srgbClr val="181717"/>
                </a:solidFill>
                <a:effectLst/>
                <a:highlight>
                  <a:srgbClr val="FFFF00"/>
                </a:highlight>
                <a:latin typeface="Verdana" panose="020B0604030504040204" pitchFamily="34" charset="0"/>
              </a:rPr>
              <a:t>High Performance:</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was optimized for performance, with features like Just-In-Time (JIT) compilation, which translated code into machine instructions at runtime for better execution speed.</a:t>
            </a:r>
          </a:p>
          <a:p>
            <a:pPr algn="just"/>
            <a:r>
              <a:rPr lang="en-US" sz="1800" b="1" i="0" dirty="0">
                <a:solidFill>
                  <a:srgbClr val="181717"/>
                </a:solidFill>
                <a:effectLst/>
                <a:highlight>
                  <a:srgbClr val="FFFF00"/>
                </a:highlight>
                <a:latin typeface="Verdana" panose="020B0604030504040204" pitchFamily="34" charset="0"/>
              </a:rPr>
              <a:t>Unified Platform:</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After .NET Core 3.1, Microsoft unified the .NET platforms, bringing together .NET Core, .NET Framework, and Xamarin into a single platform called ".NET" starting from .NET 5. This unified platform aimed to provide consistent APIs and runtime behavior across different application types.</a:t>
            </a:r>
          </a:p>
          <a:p>
            <a:pPr marL="0" indent="0">
              <a:buNone/>
            </a:pPr>
            <a:endParaRPr lang="en-IN" sz="1300" dirty="0"/>
          </a:p>
        </p:txBody>
      </p:sp>
    </p:spTree>
    <p:extLst>
      <p:ext uri="{BB962C8B-B14F-4D97-AF65-F5344CB8AC3E}">
        <p14:creationId xmlns:p14="http://schemas.microsoft.com/office/powerpoint/2010/main" val="179242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DCB52-4CD4-1DFB-1DE6-ECE11E3EF1E7}"/>
              </a:ext>
            </a:extLst>
          </p:cNvPr>
          <p:cNvSpPr>
            <a:spLocks noGrp="1"/>
          </p:cNvSpPr>
          <p:nvPr>
            <p:ph type="title"/>
          </p:nvPr>
        </p:nvSpPr>
        <p:spPr>
          <a:xfrm>
            <a:off x="5297762" y="329184"/>
            <a:ext cx="6251110" cy="1783080"/>
          </a:xfrm>
        </p:spPr>
        <p:txBody>
          <a:bodyPr anchor="b">
            <a:normAutofit/>
          </a:bodyPr>
          <a:lstStyle/>
          <a:p>
            <a:r>
              <a:rPr lang="en-US" sz="5400" dirty="0"/>
              <a:t>First </a:t>
            </a:r>
            <a:r>
              <a:rPr lang="en-US" sz="5400" dirty="0" err="1"/>
              <a:t>.Net</a:t>
            </a:r>
            <a:r>
              <a:rPr lang="en-US" sz="5400" dirty="0"/>
              <a:t> Core Program</a:t>
            </a:r>
            <a:endParaRPr lang="en-IN" sz="5400" dirty="0"/>
          </a:p>
        </p:txBody>
      </p:sp>
      <p:pic>
        <p:nvPicPr>
          <p:cNvPr id="5" name="Picture 4" descr="Electronic circuit board">
            <a:extLst>
              <a:ext uri="{FF2B5EF4-FFF2-40B4-BE49-F238E27FC236}">
                <a16:creationId xmlns:a16="http://schemas.microsoft.com/office/drawing/2014/main" id="{2397174D-F7D2-8A13-9F4F-89CB9698921A}"/>
              </a:ext>
            </a:extLst>
          </p:cNvPr>
          <p:cNvPicPr>
            <a:picLocks noChangeAspect="1"/>
          </p:cNvPicPr>
          <p:nvPr/>
        </p:nvPicPr>
        <p:blipFill>
          <a:blip r:embed="rId2"/>
          <a:srcRect l="43250" r="1141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2E14E8-C0CC-0B41-9EDF-796B406EF1E3}"/>
              </a:ext>
            </a:extLst>
          </p:cNvPr>
          <p:cNvSpPr>
            <a:spLocks noGrp="1"/>
          </p:cNvSpPr>
          <p:nvPr>
            <p:ph idx="1"/>
          </p:nvPr>
        </p:nvSpPr>
        <p:spPr>
          <a:xfrm>
            <a:off x="4735630" y="2602714"/>
            <a:ext cx="6971687" cy="3483864"/>
          </a:xfrm>
        </p:spPr>
        <p:txBody>
          <a:bodyPr>
            <a:normAutofit/>
          </a:bodyPr>
          <a:lstStyle/>
          <a:p>
            <a:r>
              <a:rPr lang="en-US" sz="2000" dirty="0"/>
              <a:t>Tools</a:t>
            </a:r>
          </a:p>
          <a:p>
            <a:pPr lvl="1"/>
            <a:r>
              <a:rPr lang="en-US" sz="2000" dirty="0" err="1"/>
              <a:t>.Net</a:t>
            </a:r>
            <a:r>
              <a:rPr lang="en-US" sz="2000" dirty="0"/>
              <a:t> Core - </a:t>
            </a:r>
            <a:r>
              <a:rPr lang="en-US" sz="2000" dirty="0">
                <a:hlinkClick r:id="rId3"/>
              </a:rPr>
              <a:t>https://dotnet.microsoft.com/en-us/download</a:t>
            </a:r>
            <a:endParaRPr lang="en-US" sz="2000" dirty="0"/>
          </a:p>
          <a:p>
            <a:pPr lvl="1"/>
            <a:endParaRPr lang="en-US" sz="2000" dirty="0"/>
          </a:p>
          <a:p>
            <a:pPr marL="457200" lvl="1" indent="0">
              <a:buNone/>
            </a:pPr>
            <a:r>
              <a:rPr lang="en-US" sz="2000" dirty="0"/>
              <a:t>. Net Core CLI – Command Line Interface – Included with above download</a:t>
            </a:r>
          </a:p>
          <a:p>
            <a:pPr marL="457200" lvl="1" indent="0">
              <a:buNone/>
            </a:pPr>
            <a:endParaRPr lang="en-US" sz="2000" dirty="0"/>
          </a:p>
          <a:p>
            <a:pPr marL="457200" lvl="1" indent="0">
              <a:buNone/>
            </a:pPr>
            <a:endParaRPr lang="en-US" sz="2000" dirty="0"/>
          </a:p>
          <a:p>
            <a:pPr lvl="1"/>
            <a:r>
              <a:rPr lang="en-US" sz="2000" dirty="0"/>
              <a:t>Visual Studio Code - </a:t>
            </a:r>
            <a:r>
              <a:rPr lang="en-US" sz="2000" dirty="0">
                <a:hlinkClick r:id="rId4"/>
              </a:rPr>
              <a:t>https://visualstudio.microsoft.com/downloads/</a:t>
            </a:r>
            <a:endParaRPr lang="en-IN" sz="2000" dirty="0"/>
          </a:p>
        </p:txBody>
      </p:sp>
    </p:spTree>
    <p:extLst>
      <p:ext uri="{BB962C8B-B14F-4D97-AF65-F5344CB8AC3E}">
        <p14:creationId xmlns:p14="http://schemas.microsoft.com/office/powerpoint/2010/main" val="18268756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869</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Verdana</vt:lpstr>
      <vt:lpstr>Office Theme</vt:lpstr>
      <vt:lpstr> .NET Core </vt:lpstr>
      <vt:lpstr>      Agenda</vt:lpstr>
      <vt:lpstr>      Introduction - Audience</vt:lpstr>
      <vt:lpstr>      Day 1</vt:lpstr>
      <vt:lpstr>.NET Core </vt:lpstr>
      <vt:lpstr>Why .NET Core? </vt:lpstr>
      <vt:lpstr>.NET Core Characteristics </vt:lpstr>
      <vt:lpstr>.NET Core Characteristics </vt:lpstr>
      <vt:lpstr>First .Net Core Program</vt:lpstr>
      <vt:lpstr>Steps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DP-200 Implementing an Azure Data Solution</dc:title>
  <dc:creator>Nikhil</dc:creator>
  <cp:lastModifiedBy>Nikhil Shah</cp:lastModifiedBy>
  <cp:revision>90</cp:revision>
  <dcterms:created xsi:type="dcterms:W3CDTF">2020-06-05T14:30:05Z</dcterms:created>
  <dcterms:modified xsi:type="dcterms:W3CDTF">2024-08-14T11:05:36Z</dcterms:modified>
</cp:coreProperties>
</file>